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4" autoAdjust="0"/>
    <p:restoredTop sz="94660"/>
  </p:normalViewPr>
  <p:slideViewPr>
    <p:cSldViewPr snapToGrid="0">
      <p:cViewPr varScale="1">
        <p:scale>
          <a:sx n="72" d="100"/>
          <a:sy n="72" d="100"/>
        </p:scale>
        <p:origin x="84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523A25F-E272-2DF9-E150-321EE0E0F7E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A69F1C06-6E75-421D-3C95-ECEF73CF83F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7CE5B3C7-087E-B2BE-DA5F-B3E277EDEA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84671-B518-483A-9AD5-B73222F52F49}" type="datetimeFigureOut">
              <a:rPr lang="nl-NL" smtClean="0"/>
              <a:t>14-5-2024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5AA0ED77-F667-F2D8-A1E9-9D84951B1A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38348E7C-817E-7B8B-768E-F0E12E5B50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2B548-81BC-4C36-9ADF-81937E06A4B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912801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19EF1F5-6E87-6C7B-9FA2-9F8D8CAB39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C85C263A-433F-23E8-E2AD-034D3D1E98E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225A55B-5A38-C9FF-8A8E-61863903ED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84671-B518-483A-9AD5-B73222F52F49}" type="datetimeFigureOut">
              <a:rPr lang="nl-NL" smtClean="0"/>
              <a:t>14-5-2024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E56B9AF2-F0BE-1D04-25A1-17FA74F629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78BBB70F-FD1D-7E4E-2BD0-4534BD9B6D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2B548-81BC-4C36-9ADF-81937E06A4B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579389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B4A52198-296B-34C5-8B39-FBB54D8E73B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AD1A054D-F44D-015B-2B2F-FBE43930E5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E6E81505-2D62-D58F-3FC9-9446BF9E08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84671-B518-483A-9AD5-B73222F52F49}" type="datetimeFigureOut">
              <a:rPr lang="nl-NL" smtClean="0"/>
              <a:t>14-5-2024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4C257BA3-9F2B-1657-6335-24CDE7191B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646762C9-ED62-BF89-CD3C-878CDEAA80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2B548-81BC-4C36-9ADF-81937E06A4B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18409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F028F61-E47B-94F4-D655-C47B3E1638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8A7889B-1E27-AD15-5012-C5DF65ECE7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B878FD11-264A-6E38-A36F-556937046C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84671-B518-483A-9AD5-B73222F52F49}" type="datetimeFigureOut">
              <a:rPr lang="nl-NL" smtClean="0"/>
              <a:t>14-5-2024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5CF03CB8-E93D-C8E2-52F5-2D082BE4F3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1AD9299B-2AB8-BF52-D02E-48FA0A3ACE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2B548-81BC-4C36-9ADF-81937E06A4B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689148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F4C030F-892D-0E50-C3A5-EB3EEAEABB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6BAF4618-22CD-EC33-8A20-F2BCA7DDE7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48B16D8D-6088-2C9E-E410-CBD7C822A3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84671-B518-483A-9AD5-B73222F52F49}" type="datetimeFigureOut">
              <a:rPr lang="nl-NL" smtClean="0"/>
              <a:t>14-5-2024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1462E9B-BF28-24FD-1D3B-CD1F98E028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172A9817-7714-C0C9-8605-91C72E7263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2B548-81BC-4C36-9ADF-81937E06A4B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822531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9431F50-02A2-E5E3-50B9-9A59324F77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832896F-EA3C-7748-2D6A-35016C0F761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0853E24F-885E-36F7-7294-67356C77AF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7FB6D416-9B2A-032B-B811-62DB432344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84671-B518-483A-9AD5-B73222F52F49}" type="datetimeFigureOut">
              <a:rPr lang="nl-NL" smtClean="0"/>
              <a:t>14-5-2024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A6695661-ACFC-66A9-930C-91CA4B6C85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4FAC5C49-A951-F0F4-F654-CCE8896A75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2B548-81BC-4C36-9ADF-81937E06A4B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25729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AC4D64E-BF27-73C2-2EB3-ED4A27C0A0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C3CC45E5-C874-338A-D150-90E8F86718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12DA0881-8B01-9D6B-B654-46DF48E8B6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14DFBEA1-7639-2013-00E6-22983A7B822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2E4E0FAC-BF29-3783-9AB9-FE0BC5323AC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14453083-37F2-75A3-E3FC-E2F2B5E002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84671-B518-483A-9AD5-B73222F52F49}" type="datetimeFigureOut">
              <a:rPr lang="nl-NL" smtClean="0"/>
              <a:t>14-5-2024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EB06BA1F-183A-FBE6-742B-4843942E00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8DC5BA85-DDCF-D3F4-3D8C-45C2B408A6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2B548-81BC-4C36-9ADF-81937E06A4B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260636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A1BF35B-2020-FF4C-5F8B-3E55CAB3D5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F6AE80CD-25E7-17F3-2BAC-9085A7A612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84671-B518-483A-9AD5-B73222F52F49}" type="datetimeFigureOut">
              <a:rPr lang="nl-NL" smtClean="0"/>
              <a:t>14-5-2024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BAE68449-5B51-0F44-4044-B40AC629CB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DED98362-28B8-BA30-F6E2-E7B3527746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2B548-81BC-4C36-9ADF-81937E06A4B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144192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72AFE156-1100-152D-53C4-3C220B1A86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84671-B518-483A-9AD5-B73222F52F49}" type="datetimeFigureOut">
              <a:rPr lang="nl-NL" smtClean="0"/>
              <a:t>14-5-2024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08C5D437-4C70-CF8F-787C-851120C1D0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AA45EBA7-941F-BD15-A843-208E3C39F1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2B548-81BC-4C36-9ADF-81937E06A4B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252957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9AEA830-A806-5907-9AF6-9394BF3AC1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7F41FB0-BD8A-6DEA-ABCD-47DC05CB6F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328B2119-74BA-8B41-C7FB-D91466A63CF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EA6A9BC1-62CC-A72E-9D79-EC46ED83E3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84671-B518-483A-9AD5-B73222F52F49}" type="datetimeFigureOut">
              <a:rPr lang="nl-NL" smtClean="0"/>
              <a:t>14-5-2024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9C4F3340-D80E-16A5-7803-49D4763600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2E86DF1F-CD43-B77D-5534-32EB99BC3B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2B548-81BC-4C36-9ADF-81937E06A4B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850249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02C2430-BCDA-9351-FF33-D7D75047AD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F527BD42-F3AB-26C5-C73C-2B9B53CE6D4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B54C180D-2C7E-1101-BD0D-D15AB6497F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12136182-C691-7F16-6E73-4FC5665DBD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84671-B518-483A-9AD5-B73222F52F49}" type="datetimeFigureOut">
              <a:rPr lang="nl-NL" smtClean="0"/>
              <a:t>14-5-2024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BEF1D9F0-36A1-2770-1F0E-B97B487B5B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29E84E14-D307-5501-E8B6-366F6AC191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2B548-81BC-4C36-9ADF-81937E06A4B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247154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EA4EFF33-4F1A-9344-9F00-E9E066B9A2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96BF1FA6-036E-6475-6E09-4E4E0AA531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FED38F8F-F47E-2BA3-6D5B-9A9E7AFC34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84671-B518-483A-9AD5-B73222F52F49}" type="datetimeFigureOut">
              <a:rPr lang="nl-NL" smtClean="0"/>
              <a:t>14-5-2024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FD5B3F6D-A783-D140-C95E-BD98B28C57F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B36AA576-EA9C-22E6-1FEE-C02D748F4AF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F2B548-81BC-4C36-9ADF-81937E06A4B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364801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4C1AD62-CD55-F470-C235-86C24716A45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TEST JETHRO</a:t>
            </a:r>
            <a:endParaRPr lang="nl-NL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122CA8AB-F699-A4C6-A568-E212388CF6D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82844047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</Words>
  <Application>Microsoft Office PowerPoint</Application>
  <PresentationFormat>Breedbeeld</PresentationFormat>
  <Paragraphs>1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Kantoorthema</vt:lpstr>
      <vt:lpstr>TEST JETHRO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 JETHRO</dc:title>
  <dc:creator>Jethro Waanders</dc:creator>
  <cp:lastModifiedBy>Jethro Waanders</cp:lastModifiedBy>
  <cp:revision>1</cp:revision>
  <dcterms:created xsi:type="dcterms:W3CDTF">2024-05-14T12:32:50Z</dcterms:created>
  <dcterms:modified xsi:type="dcterms:W3CDTF">2024-05-14T12:32:56Z</dcterms:modified>
</cp:coreProperties>
</file>