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5"/>
  </p:notesMasterIdLst>
  <p:sldIdLst>
    <p:sldId id="309" r:id="rId2"/>
    <p:sldId id="310" r:id="rId3"/>
    <p:sldId id="31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4" autoAdjust="0"/>
    <p:restoredTop sz="92209" autoAdjust="0"/>
  </p:normalViewPr>
  <p:slideViewPr>
    <p:cSldViewPr snapToGrid="0">
      <p:cViewPr varScale="1">
        <p:scale>
          <a:sx n="67" d="100"/>
          <a:sy n="67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/>
              <a:t>Minor </a:t>
            </a:r>
            <a:r>
              <a:rPr lang="en-US" sz="6000" b="1" dirty="0"/>
              <a:t>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Afronding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</a:t>
            </a:r>
            <a:r>
              <a:rPr lang="nl-NL" sz="900" dirty="0" smtClean="0">
                <a:solidFill>
                  <a:schemeClr val="bg1"/>
                </a:solidFill>
              </a:rPr>
              <a:t>University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 smtClean="0">
                <a:solidFill>
                  <a:schemeClr val="bg1"/>
                </a:solidFill>
              </a:rPr>
              <a:t>Februari </a:t>
            </a:r>
            <a:r>
              <a:rPr lang="nl-NL" sz="900" dirty="0" smtClean="0">
                <a:solidFill>
                  <a:schemeClr val="bg1"/>
                </a:solidFill>
              </a:rPr>
              <a:t>2022</a:t>
            </a:r>
            <a:endParaRPr lang="nl-NL" sz="9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grote</a:t>
            </a:r>
            <a:r>
              <a:rPr lang="en-US" dirty="0" smtClean="0"/>
              <a:t>, </a:t>
            </a:r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plaatje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Trajecten:</a:t>
            </a:r>
          </a:p>
          <a:p>
            <a:pPr lvl="1"/>
            <a:r>
              <a:rPr lang="nl-NL" dirty="0" smtClean="0"/>
              <a:t>Gedane zaken:</a:t>
            </a:r>
          </a:p>
          <a:p>
            <a:pPr lvl="2"/>
            <a:r>
              <a:rPr lang="nl-NL" dirty="0" smtClean="0"/>
              <a:t>Vergunningsverleners gestart in mei 2020</a:t>
            </a:r>
          </a:p>
          <a:p>
            <a:pPr lvl="2"/>
            <a:r>
              <a:rPr lang="nl-NL" dirty="0" smtClean="0"/>
              <a:t>MT/DT en projectleiders gestart in december 2020</a:t>
            </a:r>
          </a:p>
          <a:p>
            <a:pPr lvl="2"/>
            <a:r>
              <a:rPr lang="nl-NL" dirty="0" smtClean="0"/>
              <a:t>Oefenen met omgevingstafels vanaf augustus 2021,met nieuwe deelnemers</a:t>
            </a:r>
          </a:p>
          <a:p>
            <a:pPr lvl="2"/>
            <a:r>
              <a:rPr lang="nl-NL" dirty="0" smtClean="0"/>
              <a:t>MT/DT en projectleiders samengevoegd </a:t>
            </a:r>
            <a:r>
              <a:rPr lang="nl-NL" dirty="0" err="1" smtClean="0"/>
              <a:t>tbv</a:t>
            </a:r>
            <a:r>
              <a:rPr lang="nl-NL" dirty="0" smtClean="0"/>
              <a:t> </a:t>
            </a:r>
            <a:r>
              <a:rPr lang="nl-NL" dirty="0" err="1" smtClean="0"/>
              <a:t>TwijstraGudde</a:t>
            </a:r>
            <a:r>
              <a:rPr lang="nl-NL" dirty="0" smtClean="0"/>
              <a:t> projectmatig werken traject, vanaf nu weer apart</a:t>
            </a:r>
          </a:p>
          <a:p>
            <a:pPr lvl="1"/>
            <a:r>
              <a:rPr lang="nl-NL" dirty="0" smtClean="0"/>
              <a:t>Heden:</a:t>
            </a:r>
          </a:p>
          <a:p>
            <a:pPr lvl="2"/>
            <a:r>
              <a:rPr lang="nl-NL" dirty="0"/>
              <a:t>A</a:t>
            </a:r>
            <a:r>
              <a:rPr lang="nl-NL" dirty="0" smtClean="0"/>
              <a:t>fronden minor </a:t>
            </a:r>
            <a:r>
              <a:rPr lang="nl-NL" dirty="0" err="1" smtClean="0"/>
              <a:t>FvdT</a:t>
            </a:r>
            <a:r>
              <a:rPr lang="nl-NL" dirty="0" smtClean="0"/>
              <a:t> vergunningsverleners</a:t>
            </a:r>
          </a:p>
          <a:p>
            <a:pPr lvl="2"/>
            <a:r>
              <a:rPr lang="nl-NL" dirty="0" smtClean="0"/>
              <a:t>In alle drie groepen, focus op samenwerken en cultuur in diverse settingen</a:t>
            </a:r>
          </a:p>
          <a:p>
            <a:pPr lvl="1"/>
            <a:r>
              <a:rPr lang="nl-NL" dirty="0" smtClean="0"/>
              <a:t>Toekomst:</a:t>
            </a:r>
          </a:p>
          <a:p>
            <a:pPr lvl="2"/>
            <a:r>
              <a:rPr lang="nl-NL" dirty="0" smtClean="0"/>
              <a:t>Minor </a:t>
            </a:r>
            <a:r>
              <a:rPr lang="nl-NL" dirty="0" err="1" smtClean="0"/>
              <a:t>FvdT</a:t>
            </a:r>
            <a:r>
              <a:rPr lang="nl-NL" dirty="0" smtClean="0"/>
              <a:t> wordt verder uitgerold: 3 nieuwe groepen</a:t>
            </a:r>
          </a:p>
          <a:p>
            <a:pPr lvl="2"/>
            <a:r>
              <a:rPr lang="nl-NL" dirty="0"/>
              <a:t>T</a:t>
            </a:r>
            <a:r>
              <a:rPr lang="nl-NL" dirty="0" smtClean="0"/>
              <a:t>erugkomsessies</a:t>
            </a:r>
          </a:p>
          <a:p>
            <a:r>
              <a:rPr lang="nl-NL" dirty="0" smtClean="0"/>
              <a:t>Hoe nu verder?</a:t>
            </a:r>
          </a:p>
          <a:p>
            <a:pPr lvl="1"/>
            <a:r>
              <a:rPr lang="nl-NL" dirty="0" smtClean="0"/>
              <a:t>3 sessies in kleine groepen, een combinatie van groep en individuele begeleiding</a:t>
            </a:r>
          </a:p>
          <a:p>
            <a:pPr lvl="1"/>
            <a:r>
              <a:rPr lang="nl-NL" dirty="0" smtClean="0"/>
              <a:t>Individueel gesprek op aanvraag</a:t>
            </a:r>
          </a:p>
          <a:p>
            <a:pPr lvl="1"/>
            <a:r>
              <a:rPr lang="nl-NL" dirty="0" smtClean="0"/>
              <a:t>Diverse onderwerpen, inclusief verder gaan met omgevingstafel</a:t>
            </a:r>
          </a:p>
          <a:p>
            <a:pPr lvl="1"/>
            <a:r>
              <a:rPr lang="nl-NL" dirty="0" smtClean="0"/>
              <a:t>Afronding:</a:t>
            </a:r>
          </a:p>
          <a:p>
            <a:pPr lvl="2"/>
            <a:r>
              <a:rPr lang="nl-NL" dirty="0" smtClean="0"/>
              <a:t>Reflectieverslag: intake + minor = ?</a:t>
            </a:r>
          </a:p>
          <a:p>
            <a:pPr lvl="2"/>
            <a:r>
              <a:rPr lang="nl-NL" dirty="0" smtClean="0"/>
              <a:t>persoonlijk gesprek</a:t>
            </a:r>
          </a:p>
          <a:p>
            <a:pPr lvl="2"/>
            <a:r>
              <a:rPr lang="nl-NL" dirty="0" smtClean="0"/>
              <a:t>Eventueel assessment voor een certificaat</a:t>
            </a:r>
          </a:p>
        </p:txBody>
      </p:sp>
    </p:spTree>
    <p:extLst>
      <p:ext uri="{BB962C8B-B14F-4D97-AF65-F5344CB8AC3E}">
        <p14:creationId xmlns:p14="http://schemas.microsoft.com/office/powerpoint/2010/main" val="165862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Groepen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Groep</a:t>
            </a:r>
            <a:r>
              <a:rPr lang="en-US" dirty="0" smtClean="0"/>
              <a:t>: </a:t>
            </a:r>
            <a:r>
              <a:rPr lang="en-US" dirty="0" err="1"/>
              <a:t>o</a:t>
            </a:r>
            <a:r>
              <a:rPr lang="en-US" dirty="0" err="1" smtClean="0"/>
              <a:t>mgevingstafel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Ralf, Pascal, Jan, </a:t>
            </a:r>
            <a:r>
              <a:rPr lang="en-US" dirty="0" err="1" smtClean="0"/>
              <a:t>Sjacky</a:t>
            </a:r>
            <a:r>
              <a:rPr lang="en-US" dirty="0" smtClean="0"/>
              <a:t>, Marco?</a:t>
            </a:r>
          </a:p>
          <a:p>
            <a:pPr lvl="1"/>
            <a:r>
              <a:rPr lang="en-US" dirty="0" smtClean="0"/>
              <a:t>Product: </a:t>
            </a:r>
            <a:r>
              <a:rPr lang="en-US" dirty="0" err="1" smtClean="0"/>
              <a:t>handleiding</a:t>
            </a:r>
            <a:endParaRPr lang="en-US" dirty="0" smtClean="0"/>
          </a:p>
          <a:p>
            <a:r>
              <a:rPr lang="en-US" dirty="0" err="1" smtClean="0"/>
              <a:t>Groep</a:t>
            </a:r>
            <a:r>
              <a:rPr lang="en-US" dirty="0" smtClean="0"/>
              <a:t>: ?</a:t>
            </a:r>
          </a:p>
          <a:p>
            <a:pPr lvl="1"/>
            <a:r>
              <a:rPr lang="en-US" dirty="0" smtClean="0"/>
              <a:t>Hans, Jos, Jeroen</a:t>
            </a:r>
          </a:p>
          <a:p>
            <a:r>
              <a:rPr lang="en-US" dirty="0" err="1" smtClean="0"/>
              <a:t>Groep</a:t>
            </a:r>
            <a:r>
              <a:rPr lang="en-US" dirty="0" smtClean="0"/>
              <a:t>: ?</a:t>
            </a:r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4395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10357</TotalTime>
  <Words>224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Corbel</vt:lpstr>
      <vt:lpstr>Wingdings 2</vt:lpstr>
      <vt:lpstr>Frame</vt:lpstr>
      <vt:lpstr>Minor Fit voor de Toekomst  Afronding</vt:lpstr>
      <vt:lpstr>Het grote, totale plaatje</vt:lpstr>
      <vt:lpstr>Groepen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220</cp:revision>
  <dcterms:created xsi:type="dcterms:W3CDTF">2019-03-14T12:37:05Z</dcterms:created>
  <dcterms:modified xsi:type="dcterms:W3CDTF">2022-01-30T12:46:28Z</dcterms:modified>
</cp:coreProperties>
</file>