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15F_88A358B6.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51"/>
  </p:notesMasterIdLst>
  <p:sldIdLst>
    <p:sldId id="256" r:id="rId6"/>
    <p:sldId id="371" r:id="rId7"/>
    <p:sldId id="372" r:id="rId8"/>
    <p:sldId id="378" r:id="rId9"/>
    <p:sldId id="373" r:id="rId10"/>
    <p:sldId id="308" r:id="rId11"/>
    <p:sldId id="259" r:id="rId12"/>
    <p:sldId id="330" r:id="rId13"/>
    <p:sldId id="320" r:id="rId14"/>
    <p:sldId id="287" r:id="rId15"/>
    <p:sldId id="331" r:id="rId16"/>
    <p:sldId id="338" r:id="rId17"/>
    <p:sldId id="349" r:id="rId18"/>
    <p:sldId id="332" r:id="rId19"/>
    <p:sldId id="350" r:id="rId20"/>
    <p:sldId id="351" r:id="rId21"/>
    <p:sldId id="352" r:id="rId22"/>
    <p:sldId id="354" r:id="rId23"/>
    <p:sldId id="367" r:id="rId24"/>
    <p:sldId id="334" r:id="rId25"/>
    <p:sldId id="346" r:id="rId26"/>
    <p:sldId id="356" r:id="rId27"/>
    <p:sldId id="375" r:id="rId28"/>
    <p:sldId id="358" r:id="rId29"/>
    <p:sldId id="377" r:id="rId30"/>
    <p:sldId id="357" r:id="rId31"/>
    <p:sldId id="345" r:id="rId32"/>
    <p:sldId id="360" r:id="rId33"/>
    <p:sldId id="361" r:id="rId34"/>
    <p:sldId id="300" r:id="rId35"/>
    <p:sldId id="368" r:id="rId36"/>
    <p:sldId id="363" r:id="rId37"/>
    <p:sldId id="364" r:id="rId38"/>
    <p:sldId id="321" r:id="rId39"/>
    <p:sldId id="344" r:id="rId40"/>
    <p:sldId id="301" r:id="rId41"/>
    <p:sldId id="387" r:id="rId42"/>
    <p:sldId id="386" r:id="rId43"/>
    <p:sldId id="379" r:id="rId44"/>
    <p:sldId id="380" r:id="rId45"/>
    <p:sldId id="381" r:id="rId46"/>
    <p:sldId id="382" r:id="rId47"/>
    <p:sldId id="383" r:id="rId48"/>
    <p:sldId id="384" r:id="rId49"/>
    <p:sldId id="385" r:id="rId5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EBB25EB-F463-369C-8201-EB383489B1A4}" name="Daniëlle Mostert-Al" initials="DM" userId="S::al0003@hz.nl::41f4cbbd-5432-427c-bfb6-dbb972d2bea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2E8E"/>
    <a:srgbClr val="FFCCCC"/>
    <a:srgbClr val="FF99CC"/>
    <a:srgbClr val="CCFFCC"/>
    <a:srgbClr val="98A5B1"/>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633" autoAdjust="0"/>
    <p:restoredTop sz="94660"/>
  </p:normalViewPr>
  <p:slideViewPr>
    <p:cSldViewPr snapToGrid="0">
      <p:cViewPr varScale="1">
        <p:scale>
          <a:sx n="111" d="100"/>
          <a:sy n="111" d="100"/>
        </p:scale>
        <p:origin x="762" y="10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8/10/relationships/authors" Target="authors.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comments/modernComment_15F_88A358B6.xml><?xml version="1.0" encoding="utf-8"?>
<p188:cmLst xmlns:a="http://schemas.openxmlformats.org/drawingml/2006/main" xmlns:r="http://schemas.openxmlformats.org/officeDocument/2006/relationships" xmlns:p188="http://schemas.microsoft.com/office/powerpoint/2018/8/main">
  <p188:cm id="{A6D8B028-3A32-450B-90BE-A62B67DC85E0}" authorId="{EEBB25EB-F463-369C-8201-EB383489B1A4}" created="2023-02-06T10:02:08.268">
    <ac:deMkLst xmlns:ac="http://schemas.microsoft.com/office/drawing/2013/main/command">
      <pc:docMk xmlns:pc="http://schemas.microsoft.com/office/powerpoint/2013/main/command"/>
      <pc:sldMk xmlns:pc="http://schemas.microsoft.com/office/powerpoint/2013/main/command" cId="2292406454" sldId="351"/>
      <ac:spMk id="9" creationId="{1563CD0E-BFB5-06C4-83FC-1B5D8A4AAFB3}"/>
    </ac:deMkLst>
    <p188:txBody>
      <a:bodyPr/>
      <a:lstStyle/>
      <a:p>
        <a:r>
          <a:rPr lang="en-US"/>
          <a:t>link naar rijke plaatjes sheet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62A87C-73F7-4EF1-A505-20DA1F4B4648}" type="datetimeFigureOut">
              <a:rPr lang="nl-NL" smtClean="0"/>
              <a:t>28-2-2023</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E44905-10A6-4405-9184-086F2E0544DD}" type="slidenum">
              <a:rPr lang="nl-NL" smtClean="0"/>
              <a:t>‹#›</a:t>
            </a:fld>
            <a:endParaRPr lang="nl-NL"/>
          </a:p>
        </p:txBody>
      </p:sp>
    </p:spTree>
    <p:extLst>
      <p:ext uri="{BB962C8B-B14F-4D97-AF65-F5344CB8AC3E}">
        <p14:creationId xmlns:p14="http://schemas.microsoft.com/office/powerpoint/2010/main" val="2711673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539EF6-F41C-43C0-A540-B4F4269D6A4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4636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539EF6-F41C-43C0-A540-B4F4269D6A4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9229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Gabriëlle</a:t>
            </a:r>
          </a:p>
          <a:p>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539EF6-F41C-43C0-A540-B4F4269D6A4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1108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Gabriëlle</a:t>
            </a:r>
          </a:p>
          <a:p>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539EF6-F41C-43C0-A540-B4F4269D6A4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4026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Gabriëlle</a:t>
            </a:r>
          </a:p>
          <a:p>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539EF6-F41C-43C0-A540-B4F4269D6A4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9492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Gabriëlle</a:t>
            </a:r>
          </a:p>
          <a:p>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539EF6-F41C-43C0-A540-B4F4269D6A4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3314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Gabriëlle</a:t>
            </a:r>
          </a:p>
          <a:p>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539EF6-F41C-43C0-A540-B4F4269D6A4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8446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539EF6-F41C-43C0-A540-B4F4269D6A4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8972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8404B-227E-4C66-99AE-59337E9DEE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NL"/>
          </a:p>
        </p:txBody>
      </p:sp>
      <p:sp>
        <p:nvSpPr>
          <p:cNvPr id="3" name="Subtitle 2">
            <a:extLst>
              <a:ext uri="{FF2B5EF4-FFF2-40B4-BE49-F238E27FC236}">
                <a16:creationId xmlns:a16="http://schemas.microsoft.com/office/drawing/2014/main" id="{1D6DD47A-05EC-4151-B73E-9E0D184C153E}"/>
              </a:ext>
            </a:extLst>
          </p:cNvPr>
          <p:cNvSpPr>
            <a:spLocks noGrp="1"/>
          </p:cNvSpPr>
          <p:nvPr>
            <p:ph type="subTitle" idx="1"/>
          </p:nvPr>
        </p:nvSpPr>
        <p:spPr>
          <a:xfrm>
            <a:off x="1524000" y="3602038"/>
            <a:ext cx="9144000" cy="1655762"/>
          </a:xfrm>
        </p:spPr>
        <p:txBody>
          <a:bodyPr/>
          <a:lstStyle>
            <a:lvl1pPr marL="0" indent="0" algn="ctr">
              <a:buNone/>
              <a:defRPr sz="2400"/>
            </a:lvl1pPr>
            <a:lvl2pPr marL="457201" indent="0" algn="ctr">
              <a:buNone/>
              <a:defRPr sz="2000"/>
            </a:lvl2pPr>
            <a:lvl3pPr marL="914399" indent="0" algn="ctr">
              <a:buNone/>
              <a:defRPr sz="1801"/>
            </a:lvl3pPr>
            <a:lvl4pPr marL="1371600" indent="0" algn="ctr">
              <a:buNone/>
              <a:defRPr sz="1600"/>
            </a:lvl4pPr>
            <a:lvl5pPr marL="1828800" indent="0" algn="ctr">
              <a:buNone/>
              <a:defRPr sz="1600"/>
            </a:lvl5pPr>
            <a:lvl6pPr marL="2286001" indent="0" algn="ctr">
              <a:buNone/>
              <a:defRPr sz="1600"/>
            </a:lvl6pPr>
            <a:lvl7pPr marL="2743201" indent="0" algn="ctr">
              <a:buNone/>
              <a:defRPr sz="1600"/>
            </a:lvl7pPr>
            <a:lvl8pPr marL="3200400" indent="0" algn="ctr">
              <a:buNone/>
              <a:defRPr sz="1600"/>
            </a:lvl8pPr>
            <a:lvl9pPr marL="3657601" indent="0" algn="ctr">
              <a:buNone/>
              <a:defRPr sz="1600"/>
            </a:lvl9pPr>
          </a:lstStyle>
          <a:p>
            <a:r>
              <a:rPr lang="en-US"/>
              <a:t>Click to edit Master subtitle style</a:t>
            </a:r>
            <a:endParaRPr lang="nl-NL"/>
          </a:p>
        </p:txBody>
      </p:sp>
      <p:sp>
        <p:nvSpPr>
          <p:cNvPr id="4" name="Date Placeholder 3">
            <a:extLst>
              <a:ext uri="{FF2B5EF4-FFF2-40B4-BE49-F238E27FC236}">
                <a16:creationId xmlns:a16="http://schemas.microsoft.com/office/drawing/2014/main" id="{29A9AE61-1E5B-497E-ACA2-44CE81FF6E24}"/>
              </a:ext>
            </a:extLst>
          </p:cNvPr>
          <p:cNvSpPr>
            <a:spLocks noGrp="1"/>
          </p:cNvSpPr>
          <p:nvPr>
            <p:ph type="dt" sz="half" idx="10"/>
          </p:nvPr>
        </p:nvSpPr>
        <p:spPr/>
        <p:txBody>
          <a:bodyPr/>
          <a:lstStyle/>
          <a:p>
            <a:fld id="{618A672F-1179-4D3D-B513-FBDAD84E06C8}" type="datetimeFigureOut">
              <a:rPr lang="nl-NL" smtClean="0"/>
              <a:t>28-2-2023</a:t>
            </a:fld>
            <a:endParaRPr lang="nl-NL"/>
          </a:p>
        </p:txBody>
      </p:sp>
      <p:sp>
        <p:nvSpPr>
          <p:cNvPr id="5" name="Footer Placeholder 4">
            <a:extLst>
              <a:ext uri="{FF2B5EF4-FFF2-40B4-BE49-F238E27FC236}">
                <a16:creationId xmlns:a16="http://schemas.microsoft.com/office/drawing/2014/main" id="{7872F23D-F2CA-4162-ACAD-B517ECF392FC}"/>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64D4BFA6-D6F3-4306-9F99-FF720900E4DB}"/>
              </a:ext>
            </a:extLst>
          </p:cNvPr>
          <p:cNvSpPr>
            <a:spLocks noGrp="1"/>
          </p:cNvSpPr>
          <p:nvPr>
            <p:ph type="sldNum" sz="quarter" idx="12"/>
          </p:nvPr>
        </p:nvSpPr>
        <p:spPr/>
        <p:txBody>
          <a:bodyPr/>
          <a:lstStyle/>
          <a:p>
            <a:fld id="{E43BCF87-44B2-4088-B940-39E639F77595}" type="slidenum">
              <a:rPr lang="nl-NL" smtClean="0"/>
              <a:t>‹#›</a:t>
            </a:fld>
            <a:endParaRPr lang="nl-NL"/>
          </a:p>
        </p:txBody>
      </p:sp>
    </p:spTree>
    <p:extLst>
      <p:ext uri="{BB962C8B-B14F-4D97-AF65-F5344CB8AC3E}">
        <p14:creationId xmlns:p14="http://schemas.microsoft.com/office/powerpoint/2010/main" val="2029745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C1F6A-8FC0-4B6C-BF26-529D8E222A8E}"/>
              </a:ext>
            </a:extLst>
          </p:cNvPr>
          <p:cNvSpPr>
            <a:spLocks noGrp="1"/>
          </p:cNvSpPr>
          <p:nvPr>
            <p:ph type="title"/>
          </p:nvPr>
        </p:nvSpPr>
        <p:spPr/>
        <p:txBody>
          <a:bodyPr/>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4B672A31-BFFF-48E9-9DE5-5CFED9B53C0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69FEC84C-8B23-4FBB-A6D8-D40312C233E1}"/>
              </a:ext>
            </a:extLst>
          </p:cNvPr>
          <p:cNvSpPr>
            <a:spLocks noGrp="1"/>
          </p:cNvSpPr>
          <p:nvPr>
            <p:ph type="dt" sz="half" idx="10"/>
          </p:nvPr>
        </p:nvSpPr>
        <p:spPr/>
        <p:txBody>
          <a:bodyPr/>
          <a:lstStyle/>
          <a:p>
            <a:fld id="{618A672F-1179-4D3D-B513-FBDAD84E06C8}" type="datetimeFigureOut">
              <a:rPr lang="nl-NL" smtClean="0"/>
              <a:t>28-2-2023</a:t>
            </a:fld>
            <a:endParaRPr lang="nl-NL"/>
          </a:p>
        </p:txBody>
      </p:sp>
      <p:sp>
        <p:nvSpPr>
          <p:cNvPr id="5" name="Footer Placeholder 4">
            <a:extLst>
              <a:ext uri="{FF2B5EF4-FFF2-40B4-BE49-F238E27FC236}">
                <a16:creationId xmlns:a16="http://schemas.microsoft.com/office/drawing/2014/main" id="{B5481C61-03DD-4546-830C-BD7E89E0EFE4}"/>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1CA26519-1E5C-45CF-86D4-2E33F1553B91}"/>
              </a:ext>
            </a:extLst>
          </p:cNvPr>
          <p:cNvSpPr>
            <a:spLocks noGrp="1"/>
          </p:cNvSpPr>
          <p:nvPr>
            <p:ph type="sldNum" sz="quarter" idx="12"/>
          </p:nvPr>
        </p:nvSpPr>
        <p:spPr/>
        <p:txBody>
          <a:bodyPr/>
          <a:lstStyle/>
          <a:p>
            <a:fld id="{E43BCF87-44B2-4088-B940-39E639F77595}" type="slidenum">
              <a:rPr lang="nl-NL" smtClean="0"/>
              <a:t>‹#›</a:t>
            </a:fld>
            <a:endParaRPr lang="nl-NL"/>
          </a:p>
        </p:txBody>
      </p:sp>
    </p:spTree>
    <p:extLst>
      <p:ext uri="{BB962C8B-B14F-4D97-AF65-F5344CB8AC3E}">
        <p14:creationId xmlns:p14="http://schemas.microsoft.com/office/powerpoint/2010/main" val="2068552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A9C1E8-F25E-45E1-AC14-2F9216A330D0}"/>
              </a:ext>
            </a:extLst>
          </p:cNvPr>
          <p:cNvSpPr>
            <a:spLocks noGrp="1"/>
          </p:cNvSpPr>
          <p:nvPr>
            <p:ph type="title" orient="vert"/>
          </p:nvPr>
        </p:nvSpPr>
        <p:spPr>
          <a:xfrm>
            <a:off x="8724899" y="365125"/>
            <a:ext cx="2628900" cy="5811838"/>
          </a:xfrm>
        </p:spPr>
        <p:txBody>
          <a:bodyPr vert="eaVert"/>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21CC8CB9-44C7-48D9-8E7C-4C2F34689D32}"/>
              </a:ext>
            </a:extLst>
          </p:cNvPr>
          <p:cNvSpPr>
            <a:spLocks noGrp="1"/>
          </p:cNvSpPr>
          <p:nvPr>
            <p:ph type="body" orient="vert" idx="1"/>
          </p:nvPr>
        </p:nvSpPr>
        <p:spPr>
          <a:xfrm>
            <a:off x="838199"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CED5022C-E7B5-44DF-B306-24922AAA5AF4}"/>
              </a:ext>
            </a:extLst>
          </p:cNvPr>
          <p:cNvSpPr>
            <a:spLocks noGrp="1"/>
          </p:cNvSpPr>
          <p:nvPr>
            <p:ph type="dt" sz="half" idx="10"/>
          </p:nvPr>
        </p:nvSpPr>
        <p:spPr/>
        <p:txBody>
          <a:bodyPr/>
          <a:lstStyle/>
          <a:p>
            <a:fld id="{618A672F-1179-4D3D-B513-FBDAD84E06C8}" type="datetimeFigureOut">
              <a:rPr lang="nl-NL" smtClean="0"/>
              <a:t>28-2-2023</a:t>
            </a:fld>
            <a:endParaRPr lang="nl-NL"/>
          </a:p>
        </p:txBody>
      </p:sp>
      <p:sp>
        <p:nvSpPr>
          <p:cNvPr id="5" name="Footer Placeholder 4">
            <a:extLst>
              <a:ext uri="{FF2B5EF4-FFF2-40B4-BE49-F238E27FC236}">
                <a16:creationId xmlns:a16="http://schemas.microsoft.com/office/drawing/2014/main" id="{D4CD7122-DAB1-42F2-93BA-2461467FF9A1}"/>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3BFE2417-2A61-43D5-82C4-5B9930DBBA3B}"/>
              </a:ext>
            </a:extLst>
          </p:cNvPr>
          <p:cNvSpPr>
            <a:spLocks noGrp="1"/>
          </p:cNvSpPr>
          <p:nvPr>
            <p:ph type="sldNum" sz="quarter" idx="12"/>
          </p:nvPr>
        </p:nvSpPr>
        <p:spPr/>
        <p:txBody>
          <a:bodyPr/>
          <a:lstStyle/>
          <a:p>
            <a:fld id="{E43BCF87-44B2-4088-B940-39E639F77595}" type="slidenum">
              <a:rPr lang="nl-NL" smtClean="0"/>
              <a:t>‹#›</a:t>
            </a:fld>
            <a:endParaRPr lang="nl-NL"/>
          </a:p>
        </p:txBody>
      </p:sp>
    </p:spTree>
    <p:extLst>
      <p:ext uri="{BB962C8B-B14F-4D97-AF65-F5344CB8AC3E}">
        <p14:creationId xmlns:p14="http://schemas.microsoft.com/office/powerpoint/2010/main" val="321016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6F36C0-A7FE-401B-BF04-AAAAEA33E6A2}"/>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ED5A1130-2CC8-4B4E-AE41-EC34A3B52ED7}"/>
              </a:ext>
            </a:extLst>
          </p:cNvPr>
          <p:cNvSpPr>
            <a:spLocks noGrp="1"/>
          </p:cNvSpPr>
          <p:nvPr>
            <p:ph type="subTitle" idx="1"/>
          </p:nvPr>
        </p:nvSpPr>
        <p:spPr>
          <a:xfrm>
            <a:off x="1524000" y="3602038"/>
            <a:ext cx="9144000" cy="1655762"/>
          </a:xfrm>
        </p:spPr>
        <p:txBody>
          <a:bodyPr/>
          <a:lstStyle>
            <a:lvl1pPr marL="0" indent="0" algn="ctr">
              <a:buNone/>
              <a:defRPr sz="2400"/>
            </a:lvl1pPr>
            <a:lvl2pPr marL="457201" indent="0" algn="ctr">
              <a:buNone/>
              <a:defRPr sz="2000"/>
            </a:lvl2pPr>
            <a:lvl3pPr marL="914399" indent="0" algn="ctr">
              <a:buNone/>
              <a:defRPr sz="1801"/>
            </a:lvl3pPr>
            <a:lvl4pPr marL="1371600" indent="0" algn="ctr">
              <a:buNone/>
              <a:defRPr sz="1600"/>
            </a:lvl4pPr>
            <a:lvl5pPr marL="1828800" indent="0" algn="ctr">
              <a:buNone/>
              <a:defRPr sz="1600"/>
            </a:lvl5pPr>
            <a:lvl6pPr marL="2286001" indent="0" algn="ctr">
              <a:buNone/>
              <a:defRPr sz="1600"/>
            </a:lvl6pPr>
            <a:lvl7pPr marL="2743201" indent="0" algn="ctr">
              <a:buNone/>
              <a:defRPr sz="1600"/>
            </a:lvl7pPr>
            <a:lvl8pPr marL="3200400" indent="0" algn="ctr">
              <a:buNone/>
              <a:defRPr sz="1600"/>
            </a:lvl8pPr>
            <a:lvl9pPr marL="3657601"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B8E14B4A-4DCF-4318-A239-EAFE4C7E1A6F}"/>
              </a:ext>
            </a:extLst>
          </p:cNvPr>
          <p:cNvSpPr>
            <a:spLocks noGrp="1"/>
          </p:cNvSpPr>
          <p:nvPr>
            <p:ph type="dt" sz="half" idx="10"/>
          </p:nvPr>
        </p:nvSpPr>
        <p:spPr/>
        <p:txBody>
          <a:bodyPr/>
          <a:lstStyle/>
          <a:p>
            <a:fld id="{813FC9D9-92E6-43C6-BD8C-9F7CEB334AE4}" type="datetimeFigureOut">
              <a:rPr lang="nl-NL" smtClean="0"/>
              <a:t>28-2-2023</a:t>
            </a:fld>
            <a:endParaRPr lang="nl-NL"/>
          </a:p>
        </p:txBody>
      </p:sp>
      <p:sp>
        <p:nvSpPr>
          <p:cNvPr id="5" name="Tijdelijke aanduiding voor voettekst 4">
            <a:extLst>
              <a:ext uri="{FF2B5EF4-FFF2-40B4-BE49-F238E27FC236}">
                <a16:creationId xmlns:a16="http://schemas.microsoft.com/office/drawing/2014/main" id="{C509451E-2AF5-4625-82E5-452CAD6EBBD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D3D264B-FB0D-474A-B2C5-B931B659C748}"/>
              </a:ext>
            </a:extLst>
          </p:cNvPr>
          <p:cNvSpPr>
            <a:spLocks noGrp="1"/>
          </p:cNvSpPr>
          <p:nvPr>
            <p:ph type="sldNum" sz="quarter" idx="12"/>
          </p:nvPr>
        </p:nvSpPr>
        <p:spPr/>
        <p:txBody>
          <a:bodyPr/>
          <a:lstStyle/>
          <a:p>
            <a:fld id="{13C58EF7-7900-4791-AAD8-72C9E28267B4}" type="slidenum">
              <a:rPr lang="nl-NL" smtClean="0"/>
              <a:t>‹#›</a:t>
            </a:fld>
            <a:endParaRPr lang="nl-NL"/>
          </a:p>
        </p:txBody>
      </p:sp>
    </p:spTree>
    <p:extLst>
      <p:ext uri="{BB962C8B-B14F-4D97-AF65-F5344CB8AC3E}">
        <p14:creationId xmlns:p14="http://schemas.microsoft.com/office/powerpoint/2010/main" val="21559261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C6EBC4-23FF-4F80-9BCB-7F08399B19E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9B05648-A761-41D1-A31A-99E5CDB6306D}"/>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4D563FF-D455-4EFA-A9CD-5124D39EDC20}"/>
              </a:ext>
            </a:extLst>
          </p:cNvPr>
          <p:cNvSpPr>
            <a:spLocks noGrp="1"/>
          </p:cNvSpPr>
          <p:nvPr>
            <p:ph type="dt" sz="half" idx="10"/>
          </p:nvPr>
        </p:nvSpPr>
        <p:spPr/>
        <p:txBody>
          <a:bodyPr/>
          <a:lstStyle/>
          <a:p>
            <a:fld id="{813FC9D9-92E6-43C6-BD8C-9F7CEB334AE4}" type="datetimeFigureOut">
              <a:rPr lang="nl-NL" smtClean="0"/>
              <a:t>28-2-2023</a:t>
            </a:fld>
            <a:endParaRPr lang="nl-NL"/>
          </a:p>
        </p:txBody>
      </p:sp>
      <p:sp>
        <p:nvSpPr>
          <p:cNvPr id="5" name="Tijdelijke aanduiding voor voettekst 4">
            <a:extLst>
              <a:ext uri="{FF2B5EF4-FFF2-40B4-BE49-F238E27FC236}">
                <a16:creationId xmlns:a16="http://schemas.microsoft.com/office/drawing/2014/main" id="{73737191-6F75-4852-8B04-FABE5B02FA2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7DEDA4C-F031-4112-8D7A-BAE74046ADE7}"/>
              </a:ext>
            </a:extLst>
          </p:cNvPr>
          <p:cNvSpPr>
            <a:spLocks noGrp="1"/>
          </p:cNvSpPr>
          <p:nvPr>
            <p:ph type="sldNum" sz="quarter" idx="12"/>
          </p:nvPr>
        </p:nvSpPr>
        <p:spPr/>
        <p:txBody>
          <a:bodyPr/>
          <a:lstStyle/>
          <a:p>
            <a:fld id="{13C58EF7-7900-4791-AAD8-72C9E28267B4}" type="slidenum">
              <a:rPr lang="nl-NL" smtClean="0"/>
              <a:t>‹#›</a:t>
            </a:fld>
            <a:endParaRPr lang="nl-NL"/>
          </a:p>
        </p:txBody>
      </p:sp>
    </p:spTree>
    <p:extLst>
      <p:ext uri="{BB962C8B-B14F-4D97-AF65-F5344CB8AC3E}">
        <p14:creationId xmlns:p14="http://schemas.microsoft.com/office/powerpoint/2010/main" val="325986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4E2F52-873D-4E16-9E35-DE34A03C96B8}"/>
              </a:ext>
            </a:extLst>
          </p:cNvPr>
          <p:cNvSpPr>
            <a:spLocks noGrp="1"/>
          </p:cNvSpPr>
          <p:nvPr>
            <p:ph type="title"/>
          </p:nvPr>
        </p:nvSpPr>
        <p:spPr>
          <a:xfrm>
            <a:off x="831853" y="1709741"/>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31A702CA-236F-4492-AEB1-3BD2E1B0E011}"/>
              </a:ext>
            </a:extLst>
          </p:cNvPr>
          <p:cNvSpPr>
            <a:spLocks noGrp="1"/>
          </p:cNvSpPr>
          <p:nvPr>
            <p:ph type="body" idx="1"/>
          </p:nvPr>
        </p:nvSpPr>
        <p:spPr>
          <a:xfrm>
            <a:off x="831853" y="4589467"/>
            <a:ext cx="10515600" cy="1500187"/>
          </a:xfrm>
        </p:spPr>
        <p:txBody>
          <a:bodyPr/>
          <a:lstStyle>
            <a:lvl1pPr marL="0" indent="0">
              <a:buNone/>
              <a:defRPr sz="2400">
                <a:solidFill>
                  <a:schemeClr val="tx1">
                    <a:tint val="75000"/>
                  </a:schemeClr>
                </a:solidFill>
              </a:defRPr>
            </a:lvl1pPr>
            <a:lvl2pPr marL="457201" indent="0">
              <a:buNone/>
              <a:defRPr sz="2000">
                <a:solidFill>
                  <a:schemeClr val="tx1">
                    <a:tint val="75000"/>
                  </a:schemeClr>
                </a:solidFill>
              </a:defRPr>
            </a:lvl2pPr>
            <a:lvl3pPr marL="914399" indent="0">
              <a:buNone/>
              <a:defRPr sz="1801">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1" indent="0">
              <a:buNone/>
              <a:defRPr sz="1600">
                <a:solidFill>
                  <a:schemeClr val="tx1">
                    <a:tint val="75000"/>
                  </a:schemeClr>
                </a:solidFill>
              </a:defRPr>
            </a:lvl6pPr>
            <a:lvl7pPr marL="2743201" indent="0">
              <a:buNone/>
              <a:defRPr sz="1600">
                <a:solidFill>
                  <a:schemeClr val="tx1">
                    <a:tint val="75000"/>
                  </a:schemeClr>
                </a:solidFill>
              </a:defRPr>
            </a:lvl7pPr>
            <a:lvl8pPr marL="3200400" indent="0">
              <a:buNone/>
              <a:defRPr sz="1600">
                <a:solidFill>
                  <a:schemeClr val="tx1">
                    <a:tint val="75000"/>
                  </a:schemeClr>
                </a:solidFill>
              </a:defRPr>
            </a:lvl8pPr>
            <a:lvl9pPr marL="3657601"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B1A684D3-1038-4670-AB9C-5C5E8FBEE0A7}"/>
              </a:ext>
            </a:extLst>
          </p:cNvPr>
          <p:cNvSpPr>
            <a:spLocks noGrp="1"/>
          </p:cNvSpPr>
          <p:nvPr>
            <p:ph type="dt" sz="half" idx="10"/>
          </p:nvPr>
        </p:nvSpPr>
        <p:spPr/>
        <p:txBody>
          <a:bodyPr/>
          <a:lstStyle/>
          <a:p>
            <a:fld id="{813FC9D9-92E6-43C6-BD8C-9F7CEB334AE4}" type="datetimeFigureOut">
              <a:rPr lang="nl-NL" smtClean="0"/>
              <a:t>28-2-2023</a:t>
            </a:fld>
            <a:endParaRPr lang="nl-NL"/>
          </a:p>
        </p:txBody>
      </p:sp>
      <p:sp>
        <p:nvSpPr>
          <p:cNvPr id="5" name="Tijdelijke aanduiding voor voettekst 4">
            <a:extLst>
              <a:ext uri="{FF2B5EF4-FFF2-40B4-BE49-F238E27FC236}">
                <a16:creationId xmlns:a16="http://schemas.microsoft.com/office/drawing/2014/main" id="{9838BE01-FC9F-474C-92AF-E19C121C546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BEC7311-2A2C-4D62-8D49-93F50400A3E8}"/>
              </a:ext>
            </a:extLst>
          </p:cNvPr>
          <p:cNvSpPr>
            <a:spLocks noGrp="1"/>
          </p:cNvSpPr>
          <p:nvPr>
            <p:ph type="sldNum" sz="quarter" idx="12"/>
          </p:nvPr>
        </p:nvSpPr>
        <p:spPr/>
        <p:txBody>
          <a:bodyPr/>
          <a:lstStyle/>
          <a:p>
            <a:fld id="{13C58EF7-7900-4791-AAD8-72C9E28267B4}" type="slidenum">
              <a:rPr lang="nl-NL" smtClean="0"/>
              <a:t>‹#›</a:t>
            </a:fld>
            <a:endParaRPr lang="nl-NL"/>
          </a:p>
        </p:txBody>
      </p:sp>
    </p:spTree>
    <p:extLst>
      <p:ext uri="{BB962C8B-B14F-4D97-AF65-F5344CB8AC3E}">
        <p14:creationId xmlns:p14="http://schemas.microsoft.com/office/powerpoint/2010/main" val="1257084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72D367-775B-4481-8EA8-E425C8234B5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7780FFF-974D-47C5-A161-AAFE3A946FF3}"/>
              </a:ext>
            </a:extLst>
          </p:cNvPr>
          <p:cNvSpPr>
            <a:spLocks noGrp="1"/>
          </p:cNvSpPr>
          <p:nvPr>
            <p:ph sz="half" idx="1"/>
          </p:nvPr>
        </p:nvSpPr>
        <p:spPr>
          <a:xfrm>
            <a:off x="838201"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A88EA2E8-B999-429C-B2C1-76C112EF1A1B}"/>
              </a:ext>
            </a:extLst>
          </p:cNvPr>
          <p:cNvSpPr>
            <a:spLocks noGrp="1"/>
          </p:cNvSpPr>
          <p:nvPr>
            <p:ph sz="half" idx="2"/>
          </p:nvPr>
        </p:nvSpPr>
        <p:spPr>
          <a:xfrm>
            <a:off x="6172201"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936030CA-F0E2-4F17-AC0E-D41083ED175D}"/>
              </a:ext>
            </a:extLst>
          </p:cNvPr>
          <p:cNvSpPr>
            <a:spLocks noGrp="1"/>
          </p:cNvSpPr>
          <p:nvPr>
            <p:ph type="dt" sz="half" idx="10"/>
          </p:nvPr>
        </p:nvSpPr>
        <p:spPr/>
        <p:txBody>
          <a:bodyPr/>
          <a:lstStyle/>
          <a:p>
            <a:fld id="{813FC9D9-92E6-43C6-BD8C-9F7CEB334AE4}" type="datetimeFigureOut">
              <a:rPr lang="nl-NL" smtClean="0"/>
              <a:t>28-2-2023</a:t>
            </a:fld>
            <a:endParaRPr lang="nl-NL"/>
          </a:p>
        </p:txBody>
      </p:sp>
      <p:sp>
        <p:nvSpPr>
          <p:cNvPr id="6" name="Tijdelijke aanduiding voor voettekst 5">
            <a:extLst>
              <a:ext uri="{FF2B5EF4-FFF2-40B4-BE49-F238E27FC236}">
                <a16:creationId xmlns:a16="http://schemas.microsoft.com/office/drawing/2014/main" id="{4644C8E9-92AF-49E7-B568-2EB05EF15D0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E35D341-9FDB-4DDF-9651-14F38F8D9EA3}"/>
              </a:ext>
            </a:extLst>
          </p:cNvPr>
          <p:cNvSpPr>
            <a:spLocks noGrp="1"/>
          </p:cNvSpPr>
          <p:nvPr>
            <p:ph type="sldNum" sz="quarter" idx="12"/>
          </p:nvPr>
        </p:nvSpPr>
        <p:spPr/>
        <p:txBody>
          <a:bodyPr/>
          <a:lstStyle/>
          <a:p>
            <a:fld id="{13C58EF7-7900-4791-AAD8-72C9E28267B4}" type="slidenum">
              <a:rPr lang="nl-NL" smtClean="0"/>
              <a:t>‹#›</a:t>
            </a:fld>
            <a:endParaRPr lang="nl-NL"/>
          </a:p>
        </p:txBody>
      </p:sp>
    </p:spTree>
    <p:extLst>
      <p:ext uri="{BB962C8B-B14F-4D97-AF65-F5344CB8AC3E}">
        <p14:creationId xmlns:p14="http://schemas.microsoft.com/office/powerpoint/2010/main" val="34365407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865E84-F535-491D-AD0D-63198CDC85C7}"/>
              </a:ext>
            </a:extLst>
          </p:cNvPr>
          <p:cNvSpPr>
            <a:spLocks noGrp="1"/>
          </p:cNvSpPr>
          <p:nvPr>
            <p:ph type="title"/>
          </p:nvPr>
        </p:nvSpPr>
        <p:spPr>
          <a:xfrm>
            <a:off x="839789" y="365128"/>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6D473BCE-FDDC-4156-B75F-2972A33B1F70}"/>
              </a:ext>
            </a:extLst>
          </p:cNvPr>
          <p:cNvSpPr>
            <a:spLocks noGrp="1"/>
          </p:cNvSpPr>
          <p:nvPr>
            <p:ph type="body" idx="1"/>
          </p:nvPr>
        </p:nvSpPr>
        <p:spPr>
          <a:xfrm>
            <a:off x="839791" y="1681163"/>
            <a:ext cx="5157787" cy="823912"/>
          </a:xfrm>
        </p:spPr>
        <p:txBody>
          <a:bodyPr anchor="b"/>
          <a:lstStyle>
            <a:lvl1pPr marL="0" indent="0">
              <a:buNone/>
              <a:defRPr sz="2400" b="1"/>
            </a:lvl1pPr>
            <a:lvl2pPr marL="457201" indent="0">
              <a:buNone/>
              <a:defRPr sz="2000" b="1"/>
            </a:lvl2pPr>
            <a:lvl3pPr marL="914399" indent="0">
              <a:buNone/>
              <a:defRPr sz="1801" b="1"/>
            </a:lvl3pPr>
            <a:lvl4pPr marL="1371600" indent="0">
              <a:buNone/>
              <a:defRPr sz="1600" b="1"/>
            </a:lvl4pPr>
            <a:lvl5pPr marL="1828800" indent="0">
              <a:buNone/>
              <a:defRPr sz="1600" b="1"/>
            </a:lvl5pPr>
            <a:lvl6pPr marL="2286001" indent="0">
              <a:buNone/>
              <a:defRPr sz="1600" b="1"/>
            </a:lvl6pPr>
            <a:lvl7pPr marL="2743201" indent="0">
              <a:buNone/>
              <a:defRPr sz="1600" b="1"/>
            </a:lvl7pPr>
            <a:lvl8pPr marL="3200400" indent="0">
              <a:buNone/>
              <a:defRPr sz="1600" b="1"/>
            </a:lvl8pPr>
            <a:lvl9pPr marL="3657601"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7F5FE2AD-E910-494A-BF9A-4C91C65F6CD5}"/>
              </a:ext>
            </a:extLst>
          </p:cNvPr>
          <p:cNvSpPr>
            <a:spLocks noGrp="1"/>
          </p:cNvSpPr>
          <p:nvPr>
            <p:ph sz="half" idx="2"/>
          </p:nvPr>
        </p:nvSpPr>
        <p:spPr>
          <a:xfrm>
            <a:off x="839791" y="2505076"/>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6187F799-64A8-4001-917F-7F34947B90E5}"/>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1" indent="0">
              <a:buNone/>
              <a:defRPr sz="2000" b="1"/>
            </a:lvl2pPr>
            <a:lvl3pPr marL="914399" indent="0">
              <a:buNone/>
              <a:defRPr sz="1801" b="1"/>
            </a:lvl3pPr>
            <a:lvl4pPr marL="1371600" indent="0">
              <a:buNone/>
              <a:defRPr sz="1600" b="1"/>
            </a:lvl4pPr>
            <a:lvl5pPr marL="1828800" indent="0">
              <a:buNone/>
              <a:defRPr sz="1600" b="1"/>
            </a:lvl5pPr>
            <a:lvl6pPr marL="2286001" indent="0">
              <a:buNone/>
              <a:defRPr sz="1600" b="1"/>
            </a:lvl6pPr>
            <a:lvl7pPr marL="2743201" indent="0">
              <a:buNone/>
              <a:defRPr sz="1600" b="1"/>
            </a:lvl7pPr>
            <a:lvl8pPr marL="3200400" indent="0">
              <a:buNone/>
              <a:defRPr sz="1600" b="1"/>
            </a:lvl8pPr>
            <a:lvl9pPr marL="3657601"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A8FF48B9-C734-423E-BC58-D143C176456B}"/>
              </a:ext>
            </a:extLst>
          </p:cNvPr>
          <p:cNvSpPr>
            <a:spLocks noGrp="1"/>
          </p:cNvSpPr>
          <p:nvPr>
            <p:ph sz="quarter" idx="4"/>
          </p:nvPr>
        </p:nvSpPr>
        <p:spPr>
          <a:xfrm>
            <a:off x="6172203" y="2505076"/>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C6CBED29-BE78-48BA-9145-54FDF4565148}"/>
              </a:ext>
            </a:extLst>
          </p:cNvPr>
          <p:cNvSpPr>
            <a:spLocks noGrp="1"/>
          </p:cNvSpPr>
          <p:nvPr>
            <p:ph type="dt" sz="half" idx="10"/>
          </p:nvPr>
        </p:nvSpPr>
        <p:spPr/>
        <p:txBody>
          <a:bodyPr/>
          <a:lstStyle/>
          <a:p>
            <a:fld id="{813FC9D9-92E6-43C6-BD8C-9F7CEB334AE4}" type="datetimeFigureOut">
              <a:rPr lang="nl-NL" smtClean="0"/>
              <a:t>28-2-2023</a:t>
            </a:fld>
            <a:endParaRPr lang="nl-NL"/>
          </a:p>
        </p:txBody>
      </p:sp>
      <p:sp>
        <p:nvSpPr>
          <p:cNvPr id="8" name="Tijdelijke aanduiding voor voettekst 7">
            <a:extLst>
              <a:ext uri="{FF2B5EF4-FFF2-40B4-BE49-F238E27FC236}">
                <a16:creationId xmlns:a16="http://schemas.microsoft.com/office/drawing/2014/main" id="{0B383289-B8A7-4F0C-9F16-C7DEB9D796DD}"/>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9C96DB9-8A79-4AF5-BB2E-5593AB23DA76}"/>
              </a:ext>
            </a:extLst>
          </p:cNvPr>
          <p:cNvSpPr>
            <a:spLocks noGrp="1"/>
          </p:cNvSpPr>
          <p:nvPr>
            <p:ph type="sldNum" sz="quarter" idx="12"/>
          </p:nvPr>
        </p:nvSpPr>
        <p:spPr/>
        <p:txBody>
          <a:bodyPr/>
          <a:lstStyle/>
          <a:p>
            <a:fld id="{13C58EF7-7900-4791-AAD8-72C9E28267B4}" type="slidenum">
              <a:rPr lang="nl-NL" smtClean="0"/>
              <a:t>‹#›</a:t>
            </a:fld>
            <a:endParaRPr lang="nl-NL"/>
          </a:p>
        </p:txBody>
      </p:sp>
    </p:spTree>
    <p:extLst>
      <p:ext uri="{BB962C8B-B14F-4D97-AF65-F5344CB8AC3E}">
        <p14:creationId xmlns:p14="http://schemas.microsoft.com/office/powerpoint/2010/main" val="35648143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E8406C-BC81-4CE9-B78D-08B802BA05D1}"/>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DCEAF0A7-BF47-412B-A062-58EF497BAE80}"/>
              </a:ext>
            </a:extLst>
          </p:cNvPr>
          <p:cNvSpPr>
            <a:spLocks noGrp="1"/>
          </p:cNvSpPr>
          <p:nvPr>
            <p:ph type="dt" sz="half" idx="10"/>
          </p:nvPr>
        </p:nvSpPr>
        <p:spPr/>
        <p:txBody>
          <a:bodyPr/>
          <a:lstStyle/>
          <a:p>
            <a:fld id="{813FC9D9-92E6-43C6-BD8C-9F7CEB334AE4}" type="datetimeFigureOut">
              <a:rPr lang="nl-NL" smtClean="0"/>
              <a:t>28-2-2023</a:t>
            </a:fld>
            <a:endParaRPr lang="nl-NL"/>
          </a:p>
        </p:txBody>
      </p:sp>
      <p:sp>
        <p:nvSpPr>
          <p:cNvPr id="4" name="Tijdelijke aanduiding voor voettekst 3">
            <a:extLst>
              <a:ext uri="{FF2B5EF4-FFF2-40B4-BE49-F238E27FC236}">
                <a16:creationId xmlns:a16="http://schemas.microsoft.com/office/drawing/2014/main" id="{93A47076-F2A0-4DD0-B744-E54DDC03E442}"/>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FC3704CB-CEE6-4505-AC8C-6193EA7CD591}"/>
              </a:ext>
            </a:extLst>
          </p:cNvPr>
          <p:cNvSpPr>
            <a:spLocks noGrp="1"/>
          </p:cNvSpPr>
          <p:nvPr>
            <p:ph type="sldNum" sz="quarter" idx="12"/>
          </p:nvPr>
        </p:nvSpPr>
        <p:spPr/>
        <p:txBody>
          <a:bodyPr/>
          <a:lstStyle/>
          <a:p>
            <a:fld id="{13C58EF7-7900-4791-AAD8-72C9E28267B4}" type="slidenum">
              <a:rPr lang="nl-NL" smtClean="0"/>
              <a:t>‹#›</a:t>
            </a:fld>
            <a:endParaRPr lang="nl-NL"/>
          </a:p>
        </p:txBody>
      </p:sp>
    </p:spTree>
    <p:extLst>
      <p:ext uri="{BB962C8B-B14F-4D97-AF65-F5344CB8AC3E}">
        <p14:creationId xmlns:p14="http://schemas.microsoft.com/office/powerpoint/2010/main" val="2520935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F7ECA34-015D-4F01-9FF7-AA21BE633D17}"/>
              </a:ext>
            </a:extLst>
          </p:cNvPr>
          <p:cNvSpPr>
            <a:spLocks noGrp="1"/>
          </p:cNvSpPr>
          <p:nvPr>
            <p:ph type="dt" sz="half" idx="10"/>
          </p:nvPr>
        </p:nvSpPr>
        <p:spPr/>
        <p:txBody>
          <a:bodyPr/>
          <a:lstStyle/>
          <a:p>
            <a:fld id="{813FC9D9-92E6-43C6-BD8C-9F7CEB334AE4}" type="datetimeFigureOut">
              <a:rPr lang="nl-NL" smtClean="0"/>
              <a:t>28-2-2023</a:t>
            </a:fld>
            <a:endParaRPr lang="nl-NL"/>
          </a:p>
        </p:txBody>
      </p:sp>
      <p:sp>
        <p:nvSpPr>
          <p:cNvPr id="3" name="Tijdelijke aanduiding voor voettekst 2">
            <a:extLst>
              <a:ext uri="{FF2B5EF4-FFF2-40B4-BE49-F238E27FC236}">
                <a16:creationId xmlns:a16="http://schemas.microsoft.com/office/drawing/2014/main" id="{E8A317A3-C395-46A3-B035-94A90EF01F23}"/>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B41CA4DB-AFDA-4ECF-8E10-45209279690B}"/>
              </a:ext>
            </a:extLst>
          </p:cNvPr>
          <p:cNvSpPr>
            <a:spLocks noGrp="1"/>
          </p:cNvSpPr>
          <p:nvPr>
            <p:ph type="sldNum" sz="quarter" idx="12"/>
          </p:nvPr>
        </p:nvSpPr>
        <p:spPr/>
        <p:txBody>
          <a:bodyPr/>
          <a:lstStyle/>
          <a:p>
            <a:fld id="{13C58EF7-7900-4791-AAD8-72C9E28267B4}" type="slidenum">
              <a:rPr lang="nl-NL" smtClean="0"/>
              <a:t>‹#›</a:t>
            </a:fld>
            <a:endParaRPr lang="nl-NL"/>
          </a:p>
        </p:txBody>
      </p:sp>
    </p:spTree>
    <p:extLst>
      <p:ext uri="{BB962C8B-B14F-4D97-AF65-F5344CB8AC3E}">
        <p14:creationId xmlns:p14="http://schemas.microsoft.com/office/powerpoint/2010/main" val="12440432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2582BF-3FA7-4F77-98DC-2946C2A3538D}"/>
              </a:ext>
            </a:extLst>
          </p:cNvPr>
          <p:cNvSpPr>
            <a:spLocks noGrp="1"/>
          </p:cNvSpPr>
          <p:nvPr>
            <p:ph type="title"/>
          </p:nvPr>
        </p:nvSpPr>
        <p:spPr>
          <a:xfrm>
            <a:off x="839791" y="457200"/>
            <a:ext cx="3932236"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7E0868FF-5180-4A30-9D99-30862988780A}"/>
              </a:ext>
            </a:extLst>
          </p:cNvPr>
          <p:cNvSpPr>
            <a:spLocks noGrp="1"/>
          </p:cNvSpPr>
          <p:nvPr>
            <p:ph idx="1"/>
          </p:nvPr>
        </p:nvSpPr>
        <p:spPr>
          <a:xfrm>
            <a:off x="5183190"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8378FE9E-C8D2-4C8B-992D-46A4B7553036}"/>
              </a:ext>
            </a:extLst>
          </p:cNvPr>
          <p:cNvSpPr>
            <a:spLocks noGrp="1"/>
          </p:cNvSpPr>
          <p:nvPr>
            <p:ph type="body" sz="half" idx="2"/>
          </p:nvPr>
        </p:nvSpPr>
        <p:spPr>
          <a:xfrm>
            <a:off x="839791" y="2057400"/>
            <a:ext cx="3932236" cy="3811588"/>
          </a:xfrm>
        </p:spPr>
        <p:txBody>
          <a:bodyPr/>
          <a:lstStyle>
            <a:lvl1pPr marL="0" indent="0">
              <a:buNone/>
              <a:defRPr sz="1600"/>
            </a:lvl1pPr>
            <a:lvl2pPr marL="457201" indent="0">
              <a:buNone/>
              <a:defRPr sz="1401"/>
            </a:lvl2pPr>
            <a:lvl3pPr marL="914399" indent="0">
              <a:buNone/>
              <a:defRPr sz="1200"/>
            </a:lvl3pPr>
            <a:lvl4pPr marL="1371600" indent="0">
              <a:buNone/>
              <a:defRPr sz="1001"/>
            </a:lvl4pPr>
            <a:lvl5pPr marL="1828800" indent="0">
              <a:buNone/>
              <a:defRPr sz="1001"/>
            </a:lvl5pPr>
            <a:lvl6pPr marL="2286001" indent="0">
              <a:buNone/>
              <a:defRPr sz="1001"/>
            </a:lvl6pPr>
            <a:lvl7pPr marL="2743201" indent="0">
              <a:buNone/>
              <a:defRPr sz="1001"/>
            </a:lvl7pPr>
            <a:lvl8pPr marL="3200400" indent="0">
              <a:buNone/>
              <a:defRPr sz="1001"/>
            </a:lvl8pPr>
            <a:lvl9pPr marL="3657601" indent="0">
              <a:buNone/>
              <a:defRPr sz="1001"/>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DEC12F8E-6FCE-4ACB-8A25-48378E884751}"/>
              </a:ext>
            </a:extLst>
          </p:cNvPr>
          <p:cNvSpPr>
            <a:spLocks noGrp="1"/>
          </p:cNvSpPr>
          <p:nvPr>
            <p:ph type="dt" sz="half" idx="10"/>
          </p:nvPr>
        </p:nvSpPr>
        <p:spPr/>
        <p:txBody>
          <a:bodyPr/>
          <a:lstStyle/>
          <a:p>
            <a:fld id="{813FC9D9-92E6-43C6-BD8C-9F7CEB334AE4}" type="datetimeFigureOut">
              <a:rPr lang="nl-NL" smtClean="0"/>
              <a:t>28-2-2023</a:t>
            </a:fld>
            <a:endParaRPr lang="nl-NL"/>
          </a:p>
        </p:txBody>
      </p:sp>
      <p:sp>
        <p:nvSpPr>
          <p:cNvPr id="6" name="Tijdelijke aanduiding voor voettekst 5">
            <a:extLst>
              <a:ext uri="{FF2B5EF4-FFF2-40B4-BE49-F238E27FC236}">
                <a16:creationId xmlns:a16="http://schemas.microsoft.com/office/drawing/2014/main" id="{6EBF157B-758E-487F-BDA8-C27C6B3AB64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F1ECA6C-724B-42AC-91D2-377A1CDBA295}"/>
              </a:ext>
            </a:extLst>
          </p:cNvPr>
          <p:cNvSpPr>
            <a:spLocks noGrp="1"/>
          </p:cNvSpPr>
          <p:nvPr>
            <p:ph type="sldNum" sz="quarter" idx="12"/>
          </p:nvPr>
        </p:nvSpPr>
        <p:spPr/>
        <p:txBody>
          <a:bodyPr/>
          <a:lstStyle/>
          <a:p>
            <a:fld id="{13C58EF7-7900-4791-AAD8-72C9E28267B4}" type="slidenum">
              <a:rPr lang="nl-NL" smtClean="0"/>
              <a:t>‹#›</a:t>
            </a:fld>
            <a:endParaRPr lang="nl-NL"/>
          </a:p>
        </p:txBody>
      </p:sp>
    </p:spTree>
    <p:extLst>
      <p:ext uri="{BB962C8B-B14F-4D97-AF65-F5344CB8AC3E}">
        <p14:creationId xmlns:p14="http://schemas.microsoft.com/office/powerpoint/2010/main" val="871608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BF396-6CA8-4859-AB25-2A5B790F471F}"/>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3531B61C-A6E0-4F44-9B90-C68AD4975EC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AF3646D3-B001-4599-A11E-DBEA9482A09D}"/>
              </a:ext>
            </a:extLst>
          </p:cNvPr>
          <p:cNvSpPr>
            <a:spLocks noGrp="1"/>
          </p:cNvSpPr>
          <p:nvPr>
            <p:ph type="dt" sz="half" idx="10"/>
          </p:nvPr>
        </p:nvSpPr>
        <p:spPr/>
        <p:txBody>
          <a:bodyPr/>
          <a:lstStyle/>
          <a:p>
            <a:fld id="{618A672F-1179-4D3D-B513-FBDAD84E06C8}" type="datetimeFigureOut">
              <a:rPr lang="nl-NL" smtClean="0"/>
              <a:t>28-2-2023</a:t>
            </a:fld>
            <a:endParaRPr lang="nl-NL"/>
          </a:p>
        </p:txBody>
      </p:sp>
      <p:sp>
        <p:nvSpPr>
          <p:cNvPr id="5" name="Footer Placeholder 4">
            <a:extLst>
              <a:ext uri="{FF2B5EF4-FFF2-40B4-BE49-F238E27FC236}">
                <a16:creationId xmlns:a16="http://schemas.microsoft.com/office/drawing/2014/main" id="{8F115D85-1DDE-4326-A04D-6DABC5F3DED7}"/>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E57B20E5-A7F7-4798-A3D5-C02897DCA399}"/>
              </a:ext>
            </a:extLst>
          </p:cNvPr>
          <p:cNvSpPr>
            <a:spLocks noGrp="1"/>
          </p:cNvSpPr>
          <p:nvPr>
            <p:ph type="sldNum" sz="quarter" idx="12"/>
          </p:nvPr>
        </p:nvSpPr>
        <p:spPr/>
        <p:txBody>
          <a:bodyPr/>
          <a:lstStyle/>
          <a:p>
            <a:fld id="{E43BCF87-44B2-4088-B940-39E639F77595}" type="slidenum">
              <a:rPr lang="nl-NL" smtClean="0"/>
              <a:t>‹#›</a:t>
            </a:fld>
            <a:endParaRPr lang="nl-NL"/>
          </a:p>
        </p:txBody>
      </p:sp>
    </p:spTree>
    <p:extLst>
      <p:ext uri="{BB962C8B-B14F-4D97-AF65-F5344CB8AC3E}">
        <p14:creationId xmlns:p14="http://schemas.microsoft.com/office/powerpoint/2010/main" val="37496221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5FD193-E0F5-4F95-A231-A79A2E39A326}"/>
              </a:ext>
            </a:extLst>
          </p:cNvPr>
          <p:cNvSpPr>
            <a:spLocks noGrp="1"/>
          </p:cNvSpPr>
          <p:nvPr>
            <p:ph type="title"/>
          </p:nvPr>
        </p:nvSpPr>
        <p:spPr>
          <a:xfrm>
            <a:off x="839791" y="457200"/>
            <a:ext cx="3932236"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55D91699-951E-4B0F-967A-A9CC07BB6C0E}"/>
              </a:ext>
            </a:extLst>
          </p:cNvPr>
          <p:cNvSpPr>
            <a:spLocks noGrp="1"/>
          </p:cNvSpPr>
          <p:nvPr>
            <p:ph type="pic" idx="1"/>
          </p:nvPr>
        </p:nvSpPr>
        <p:spPr>
          <a:xfrm>
            <a:off x="5183190" y="987428"/>
            <a:ext cx="6172201" cy="4873625"/>
          </a:xfrm>
        </p:spPr>
        <p:txBody>
          <a:bodyPr/>
          <a:lstStyle>
            <a:lvl1pPr marL="0" indent="0">
              <a:buNone/>
              <a:defRPr sz="3200"/>
            </a:lvl1pPr>
            <a:lvl2pPr marL="457201" indent="0">
              <a:buNone/>
              <a:defRPr sz="2800"/>
            </a:lvl2pPr>
            <a:lvl3pPr marL="914399" indent="0">
              <a:buNone/>
              <a:defRPr sz="2400"/>
            </a:lvl3pPr>
            <a:lvl4pPr marL="1371600" indent="0">
              <a:buNone/>
              <a:defRPr sz="2000"/>
            </a:lvl4pPr>
            <a:lvl5pPr marL="1828800" indent="0">
              <a:buNone/>
              <a:defRPr sz="2000"/>
            </a:lvl5pPr>
            <a:lvl6pPr marL="2286001" indent="0">
              <a:buNone/>
              <a:defRPr sz="2000"/>
            </a:lvl6pPr>
            <a:lvl7pPr marL="2743201" indent="0">
              <a:buNone/>
              <a:defRPr sz="2000"/>
            </a:lvl7pPr>
            <a:lvl8pPr marL="3200400" indent="0">
              <a:buNone/>
              <a:defRPr sz="2000"/>
            </a:lvl8pPr>
            <a:lvl9pPr marL="3657601" indent="0">
              <a:buNone/>
              <a:defRPr sz="2000"/>
            </a:lvl9pPr>
          </a:lstStyle>
          <a:p>
            <a:endParaRPr lang="nl-NL"/>
          </a:p>
        </p:txBody>
      </p:sp>
      <p:sp>
        <p:nvSpPr>
          <p:cNvPr id="4" name="Tijdelijke aanduiding voor tekst 3">
            <a:extLst>
              <a:ext uri="{FF2B5EF4-FFF2-40B4-BE49-F238E27FC236}">
                <a16:creationId xmlns:a16="http://schemas.microsoft.com/office/drawing/2014/main" id="{7FC2C0C8-1E04-4EF3-BCF0-4DAF5F56845C}"/>
              </a:ext>
            </a:extLst>
          </p:cNvPr>
          <p:cNvSpPr>
            <a:spLocks noGrp="1"/>
          </p:cNvSpPr>
          <p:nvPr>
            <p:ph type="body" sz="half" idx="2"/>
          </p:nvPr>
        </p:nvSpPr>
        <p:spPr>
          <a:xfrm>
            <a:off x="839791" y="2057400"/>
            <a:ext cx="3932236" cy="3811588"/>
          </a:xfrm>
        </p:spPr>
        <p:txBody>
          <a:bodyPr/>
          <a:lstStyle>
            <a:lvl1pPr marL="0" indent="0">
              <a:buNone/>
              <a:defRPr sz="1600"/>
            </a:lvl1pPr>
            <a:lvl2pPr marL="457201" indent="0">
              <a:buNone/>
              <a:defRPr sz="1401"/>
            </a:lvl2pPr>
            <a:lvl3pPr marL="914399" indent="0">
              <a:buNone/>
              <a:defRPr sz="1200"/>
            </a:lvl3pPr>
            <a:lvl4pPr marL="1371600" indent="0">
              <a:buNone/>
              <a:defRPr sz="1001"/>
            </a:lvl4pPr>
            <a:lvl5pPr marL="1828800" indent="0">
              <a:buNone/>
              <a:defRPr sz="1001"/>
            </a:lvl5pPr>
            <a:lvl6pPr marL="2286001" indent="0">
              <a:buNone/>
              <a:defRPr sz="1001"/>
            </a:lvl6pPr>
            <a:lvl7pPr marL="2743201" indent="0">
              <a:buNone/>
              <a:defRPr sz="1001"/>
            </a:lvl7pPr>
            <a:lvl8pPr marL="3200400" indent="0">
              <a:buNone/>
              <a:defRPr sz="1001"/>
            </a:lvl8pPr>
            <a:lvl9pPr marL="3657601" indent="0">
              <a:buNone/>
              <a:defRPr sz="1001"/>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99BD8C92-D505-4126-AC54-B78ED8921424}"/>
              </a:ext>
            </a:extLst>
          </p:cNvPr>
          <p:cNvSpPr>
            <a:spLocks noGrp="1"/>
          </p:cNvSpPr>
          <p:nvPr>
            <p:ph type="dt" sz="half" idx="10"/>
          </p:nvPr>
        </p:nvSpPr>
        <p:spPr/>
        <p:txBody>
          <a:bodyPr/>
          <a:lstStyle/>
          <a:p>
            <a:fld id="{813FC9D9-92E6-43C6-BD8C-9F7CEB334AE4}" type="datetimeFigureOut">
              <a:rPr lang="nl-NL" smtClean="0"/>
              <a:t>28-2-2023</a:t>
            </a:fld>
            <a:endParaRPr lang="nl-NL"/>
          </a:p>
        </p:txBody>
      </p:sp>
      <p:sp>
        <p:nvSpPr>
          <p:cNvPr id="6" name="Tijdelijke aanduiding voor voettekst 5">
            <a:extLst>
              <a:ext uri="{FF2B5EF4-FFF2-40B4-BE49-F238E27FC236}">
                <a16:creationId xmlns:a16="http://schemas.microsoft.com/office/drawing/2014/main" id="{767AAA14-DB06-4163-94E8-0449E2DA123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6B0282B-6BC7-412B-896C-23675B568165}"/>
              </a:ext>
            </a:extLst>
          </p:cNvPr>
          <p:cNvSpPr>
            <a:spLocks noGrp="1"/>
          </p:cNvSpPr>
          <p:nvPr>
            <p:ph type="sldNum" sz="quarter" idx="12"/>
          </p:nvPr>
        </p:nvSpPr>
        <p:spPr/>
        <p:txBody>
          <a:bodyPr/>
          <a:lstStyle/>
          <a:p>
            <a:fld id="{13C58EF7-7900-4791-AAD8-72C9E28267B4}" type="slidenum">
              <a:rPr lang="nl-NL" smtClean="0"/>
              <a:t>‹#›</a:t>
            </a:fld>
            <a:endParaRPr lang="nl-NL"/>
          </a:p>
        </p:txBody>
      </p:sp>
    </p:spTree>
    <p:extLst>
      <p:ext uri="{BB962C8B-B14F-4D97-AF65-F5344CB8AC3E}">
        <p14:creationId xmlns:p14="http://schemas.microsoft.com/office/powerpoint/2010/main" val="7233239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F067FA-8A66-4F92-AA2E-B3A2FE8B2F1D}"/>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BEF882B6-C6BE-4619-A5DD-5228286C80C4}"/>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C87F1F9-2376-44F0-830D-A093B72F6B6C}"/>
              </a:ext>
            </a:extLst>
          </p:cNvPr>
          <p:cNvSpPr>
            <a:spLocks noGrp="1"/>
          </p:cNvSpPr>
          <p:nvPr>
            <p:ph type="dt" sz="half" idx="10"/>
          </p:nvPr>
        </p:nvSpPr>
        <p:spPr/>
        <p:txBody>
          <a:bodyPr/>
          <a:lstStyle/>
          <a:p>
            <a:fld id="{813FC9D9-92E6-43C6-BD8C-9F7CEB334AE4}" type="datetimeFigureOut">
              <a:rPr lang="nl-NL" smtClean="0"/>
              <a:t>28-2-2023</a:t>
            </a:fld>
            <a:endParaRPr lang="nl-NL"/>
          </a:p>
        </p:txBody>
      </p:sp>
      <p:sp>
        <p:nvSpPr>
          <p:cNvPr id="5" name="Tijdelijke aanduiding voor voettekst 4">
            <a:extLst>
              <a:ext uri="{FF2B5EF4-FFF2-40B4-BE49-F238E27FC236}">
                <a16:creationId xmlns:a16="http://schemas.microsoft.com/office/drawing/2014/main" id="{2B8D5F8C-B29C-47AD-B1E5-A8CCCA727F9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335E16E-03CE-48A1-B3D3-0B6E660107CA}"/>
              </a:ext>
            </a:extLst>
          </p:cNvPr>
          <p:cNvSpPr>
            <a:spLocks noGrp="1"/>
          </p:cNvSpPr>
          <p:nvPr>
            <p:ph type="sldNum" sz="quarter" idx="12"/>
          </p:nvPr>
        </p:nvSpPr>
        <p:spPr/>
        <p:txBody>
          <a:bodyPr/>
          <a:lstStyle/>
          <a:p>
            <a:fld id="{13C58EF7-7900-4791-AAD8-72C9E28267B4}" type="slidenum">
              <a:rPr lang="nl-NL" smtClean="0"/>
              <a:t>‹#›</a:t>
            </a:fld>
            <a:endParaRPr lang="nl-NL"/>
          </a:p>
        </p:txBody>
      </p:sp>
    </p:spTree>
    <p:extLst>
      <p:ext uri="{BB962C8B-B14F-4D97-AF65-F5344CB8AC3E}">
        <p14:creationId xmlns:p14="http://schemas.microsoft.com/office/powerpoint/2010/main" val="20195054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B8935AB5-D6C2-4EC6-8C96-80603062AB43}"/>
              </a:ext>
            </a:extLst>
          </p:cNvPr>
          <p:cNvSpPr>
            <a:spLocks noGrp="1"/>
          </p:cNvSpPr>
          <p:nvPr>
            <p:ph type="title" orient="vert"/>
          </p:nvPr>
        </p:nvSpPr>
        <p:spPr>
          <a:xfrm>
            <a:off x="8724899"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61EC0CEA-0C51-42C6-8D64-4F84B1E1F0FF}"/>
              </a:ext>
            </a:extLst>
          </p:cNvPr>
          <p:cNvSpPr>
            <a:spLocks noGrp="1"/>
          </p:cNvSpPr>
          <p:nvPr>
            <p:ph type="body" orient="vert" idx="1"/>
          </p:nvPr>
        </p:nvSpPr>
        <p:spPr>
          <a:xfrm>
            <a:off x="838199"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DB0429F-1586-4E06-8F53-220EB5EC63A2}"/>
              </a:ext>
            </a:extLst>
          </p:cNvPr>
          <p:cNvSpPr>
            <a:spLocks noGrp="1"/>
          </p:cNvSpPr>
          <p:nvPr>
            <p:ph type="dt" sz="half" idx="10"/>
          </p:nvPr>
        </p:nvSpPr>
        <p:spPr/>
        <p:txBody>
          <a:bodyPr/>
          <a:lstStyle/>
          <a:p>
            <a:fld id="{813FC9D9-92E6-43C6-BD8C-9F7CEB334AE4}" type="datetimeFigureOut">
              <a:rPr lang="nl-NL" smtClean="0"/>
              <a:t>28-2-2023</a:t>
            </a:fld>
            <a:endParaRPr lang="nl-NL"/>
          </a:p>
        </p:txBody>
      </p:sp>
      <p:sp>
        <p:nvSpPr>
          <p:cNvPr id="5" name="Tijdelijke aanduiding voor voettekst 4">
            <a:extLst>
              <a:ext uri="{FF2B5EF4-FFF2-40B4-BE49-F238E27FC236}">
                <a16:creationId xmlns:a16="http://schemas.microsoft.com/office/drawing/2014/main" id="{1CCC0376-4375-4865-9F81-FF30257F931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D620B2D-2974-46A5-80BC-5CE6BAB83F80}"/>
              </a:ext>
            </a:extLst>
          </p:cNvPr>
          <p:cNvSpPr>
            <a:spLocks noGrp="1"/>
          </p:cNvSpPr>
          <p:nvPr>
            <p:ph type="sldNum" sz="quarter" idx="12"/>
          </p:nvPr>
        </p:nvSpPr>
        <p:spPr/>
        <p:txBody>
          <a:bodyPr/>
          <a:lstStyle/>
          <a:p>
            <a:fld id="{13C58EF7-7900-4791-AAD8-72C9E28267B4}" type="slidenum">
              <a:rPr lang="nl-NL" smtClean="0"/>
              <a:t>‹#›</a:t>
            </a:fld>
            <a:endParaRPr lang="nl-NL"/>
          </a:p>
        </p:txBody>
      </p:sp>
    </p:spTree>
    <p:extLst>
      <p:ext uri="{BB962C8B-B14F-4D97-AF65-F5344CB8AC3E}">
        <p14:creationId xmlns:p14="http://schemas.microsoft.com/office/powerpoint/2010/main" val="1945672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61195-8C13-4955-8B50-9B2EA3FEC6DA}"/>
              </a:ext>
            </a:extLst>
          </p:cNvPr>
          <p:cNvSpPr>
            <a:spLocks noGrp="1"/>
          </p:cNvSpPr>
          <p:nvPr>
            <p:ph type="title"/>
          </p:nvPr>
        </p:nvSpPr>
        <p:spPr>
          <a:xfrm>
            <a:off x="831853" y="1709741"/>
            <a:ext cx="10515600" cy="2852737"/>
          </a:xfrm>
        </p:spPr>
        <p:txBody>
          <a:bodyPr anchor="b"/>
          <a:lstStyle>
            <a:lvl1pPr>
              <a:defRPr sz="6000"/>
            </a:lvl1pPr>
          </a:lstStyle>
          <a:p>
            <a:r>
              <a:rPr lang="en-US"/>
              <a:t>Click to edit Master title style</a:t>
            </a:r>
            <a:endParaRPr lang="nl-NL"/>
          </a:p>
        </p:txBody>
      </p:sp>
      <p:sp>
        <p:nvSpPr>
          <p:cNvPr id="3" name="Text Placeholder 2">
            <a:extLst>
              <a:ext uri="{FF2B5EF4-FFF2-40B4-BE49-F238E27FC236}">
                <a16:creationId xmlns:a16="http://schemas.microsoft.com/office/drawing/2014/main" id="{84406086-4C61-4CAF-9356-83922BDB42D5}"/>
              </a:ext>
            </a:extLst>
          </p:cNvPr>
          <p:cNvSpPr>
            <a:spLocks noGrp="1"/>
          </p:cNvSpPr>
          <p:nvPr>
            <p:ph type="body" idx="1"/>
          </p:nvPr>
        </p:nvSpPr>
        <p:spPr>
          <a:xfrm>
            <a:off x="831853" y="4589467"/>
            <a:ext cx="10515600" cy="1500187"/>
          </a:xfrm>
        </p:spPr>
        <p:txBody>
          <a:bodyPr/>
          <a:lstStyle>
            <a:lvl1pPr marL="0" indent="0">
              <a:buNone/>
              <a:defRPr sz="2400">
                <a:solidFill>
                  <a:schemeClr val="tx1">
                    <a:tint val="75000"/>
                  </a:schemeClr>
                </a:solidFill>
              </a:defRPr>
            </a:lvl1pPr>
            <a:lvl2pPr marL="457201" indent="0">
              <a:buNone/>
              <a:defRPr sz="2000">
                <a:solidFill>
                  <a:schemeClr val="tx1">
                    <a:tint val="75000"/>
                  </a:schemeClr>
                </a:solidFill>
              </a:defRPr>
            </a:lvl2pPr>
            <a:lvl3pPr marL="914399" indent="0">
              <a:buNone/>
              <a:defRPr sz="1801">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1" indent="0">
              <a:buNone/>
              <a:defRPr sz="1600">
                <a:solidFill>
                  <a:schemeClr val="tx1">
                    <a:tint val="75000"/>
                  </a:schemeClr>
                </a:solidFill>
              </a:defRPr>
            </a:lvl6pPr>
            <a:lvl7pPr marL="2743201" indent="0">
              <a:buNone/>
              <a:defRPr sz="1600">
                <a:solidFill>
                  <a:schemeClr val="tx1">
                    <a:tint val="75000"/>
                  </a:schemeClr>
                </a:solidFill>
              </a:defRPr>
            </a:lvl7pPr>
            <a:lvl8pPr marL="3200400" indent="0">
              <a:buNone/>
              <a:defRPr sz="1600">
                <a:solidFill>
                  <a:schemeClr val="tx1">
                    <a:tint val="75000"/>
                  </a:schemeClr>
                </a:solidFill>
              </a:defRPr>
            </a:lvl8pPr>
            <a:lvl9pPr marL="3657601"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55639A5-4B1E-48B9-AB75-0CB2DDFC12A5}"/>
              </a:ext>
            </a:extLst>
          </p:cNvPr>
          <p:cNvSpPr>
            <a:spLocks noGrp="1"/>
          </p:cNvSpPr>
          <p:nvPr>
            <p:ph type="dt" sz="half" idx="10"/>
          </p:nvPr>
        </p:nvSpPr>
        <p:spPr/>
        <p:txBody>
          <a:bodyPr/>
          <a:lstStyle/>
          <a:p>
            <a:fld id="{618A672F-1179-4D3D-B513-FBDAD84E06C8}" type="datetimeFigureOut">
              <a:rPr lang="nl-NL" smtClean="0"/>
              <a:t>28-2-2023</a:t>
            </a:fld>
            <a:endParaRPr lang="nl-NL"/>
          </a:p>
        </p:txBody>
      </p:sp>
      <p:sp>
        <p:nvSpPr>
          <p:cNvPr id="5" name="Footer Placeholder 4">
            <a:extLst>
              <a:ext uri="{FF2B5EF4-FFF2-40B4-BE49-F238E27FC236}">
                <a16:creationId xmlns:a16="http://schemas.microsoft.com/office/drawing/2014/main" id="{23CA41F3-7193-49FE-98E6-B8B06AD0B176}"/>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704FAF39-155D-4A75-82BA-6947E3702338}"/>
              </a:ext>
            </a:extLst>
          </p:cNvPr>
          <p:cNvSpPr>
            <a:spLocks noGrp="1"/>
          </p:cNvSpPr>
          <p:nvPr>
            <p:ph type="sldNum" sz="quarter" idx="12"/>
          </p:nvPr>
        </p:nvSpPr>
        <p:spPr/>
        <p:txBody>
          <a:bodyPr/>
          <a:lstStyle/>
          <a:p>
            <a:fld id="{E43BCF87-44B2-4088-B940-39E639F77595}" type="slidenum">
              <a:rPr lang="nl-NL" smtClean="0"/>
              <a:t>‹#›</a:t>
            </a:fld>
            <a:endParaRPr lang="nl-NL"/>
          </a:p>
        </p:txBody>
      </p:sp>
    </p:spTree>
    <p:extLst>
      <p:ext uri="{BB962C8B-B14F-4D97-AF65-F5344CB8AC3E}">
        <p14:creationId xmlns:p14="http://schemas.microsoft.com/office/powerpoint/2010/main" val="1553419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3EC2C-1FB4-4218-AD67-7B5F08F63D1A}"/>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7754C00D-79CD-4F23-BFD1-069D378F382C}"/>
              </a:ext>
            </a:extLst>
          </p:cNvPr>
          <p:cNvSpPr>
            <a:spLocks noGrp="1"/>
          </p:cNvSpPr>
          <p:nvPr>
            <p:ph sz="half" idx="1"/>
          </p:nvPr>
        </p:nvSpPr>
        <p:spPr>
          <a:xfrm>
            <a:off x="838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a:extLst>
              <a:ext uri="{FF2B5EF4-FFF2-40B4-BE49-F238E27FC236}">
                <a16:creationId xmlns:a16="http://schemas.microsoft.com/office/drawing/2014/main" id="{FA8EAA75-F0E4-4959-AA9D-69CE9A033907}"/>
              </a:ext>
            </a:extLst>
          </p:cNvPr>
          <p:cNvSpPr>
            <a:spLocks noGrp="1"/>
          </p:cNvSpPr>
          <p:nvPr>
            <p:ph sz="half" idx="2"/>
          </p:nvPr>
        </p:nvSpPr>
        <p:spPr>
          <a:xfrm>
            <a:off x="6172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a:extLst>
              <a:ext uri="{FF2B5EF4-FFF2-40B4-BE49-F238E27FC236}">
                <a16:creationId xmlns:a16="http://schemas.microsoft.com/office/drawing/2014/main" id="{82EFA50F-43F1-452E-9FFD-AC2DD96608CA}"/>
              </a:ext>
            </a:extLst>
          </p:cNvPr>
          <p:cNvSpPr>
            <a:spLocks noGrp="1"/>
          </p:cNvSpPr>
          <p:nvPr>
            <p:ph type="dt" sz="half" idx="10"/>
          </p:nvPr>
        </p:nvSpPr>
        <p:spPr/>
        <p:txBody>
          <a:bodyPr/>
          <a:lstStyle/>
          <a:p>
            <a:fld id="{618A672F-1179-4D3D-B513-FBDAD84E06C8}" type="datetimeFigureOut">
              <a:rPr lang="nl-NL" smtClean="0"/>
              <a:t>28-2-2023</a:t>
            </a:fld>
            <a:endParaRPr lang="nl-NL"/>
          </a:p>
        </p:txBody>
      </p:sp>
      <p:sp>
        <p:nvSpPr>
          <p:cNvPr id="6" name="Footer Placeholder 5">
            <a:extLst>
              <a:ext uri="{FF2B5EF4-FFF2-40B4-BE49-F238E27FC236}">
                <a16:creationId xmlns:a16="http://schemas.microsoft.com/office/drawing/2014/main" id="{CD5B9F63-70BC-4A66-9BAA-E7590622A04C}"/>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7E181EDC-FE40-4A27-BC02-77CE240481D3}"/>
              </a:ext>
            </a:extLst>
          </p:cNvPr>
          <p:cNvSpPr>
            <a:spLocks noGrp="1"/>
          </p:cNvSpPr>
          <p:nvPr>
            <p:ph type="sldNum" sz="quarter" idx="12"/>
          </p:nvPr>
        </p:nvSpPr>
        <p:spPr/>
        <p:txBody>
          <a:bodyPr/>
          <a:lstStyle/>
          <a:p>
            <a:fld id="{E43BCF87-44B2-4088-B940-39E639F77595}" type="slidenum">
              <a:rPr lang="nl-NL" smtClean="0"/>
              <a:t>‹#›</a:t>
            </a:fld>
            <a:endParaRPr lang="nl-NL"/>
          </a:p>
        </p:txBody>
      </p:sp>
    </p:spTree>
    <p:extLst>
      <p:ext uri="{BB962C8B-B14F-4D97-AF65-F5344CB8AC3E}">
        <p14:creationId xmlns:p14="http://schemas.microsoft.com/office/powerpoint/2010/main" val="3710549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98BAD-C805-4F5D-9EB9-5F71147ED7A7}"/>
              </a:ext>
            </a:extLst>
          </p:cNvPr>
          <p:cNvSpPr>
            <a:spLocks noGrp="1"/>
          </p:cNvSpPr>
          <p:nvPr>
            <p:ph type="title"/>
          </p:nvPr>
        </p:nvSpPr>
        <p:spPr>
          <a:xfrm>
            <a:off x="839789" y="365128"/>
            <a:ext cx="10515600" cy="1325563"/>
          </a:xfrm>
        </p:spPr>
        <p:txBody>
          <a:bodyPr/>
          <a:lstStyle/>
          <a:p>
            <a:r>
              <a:rPr lang="en-US"/>
              <a:t>Click to edit Master title style</a:t>
            </a:r>
            <a:endParaRPr lang="nl-NL"/>
          </a:p>
        </p:txBody>
      </p:sp>
      <p:sp>
        <p:nvSpPr>
          <p:cNvPr id="3" name="Text Placeholder 2">
            <a:extLst>
              <a:ext uri="{FF2B5EF4-FFF2-40B4-BE49-F238E27FC236}">
                <a16:creationId xmlns:a16="http://schemas.microsoft.com/office/drawing/2014/main" id="{D6EADB0C-34BB-4130-91D2-B4A8569E18AC}"/>
              </a:ext>
            </a:extLst>
          </p:cNvPr>
          <p:cNvSpPr>
            <a:spLocks noGrp="1"/>
          </p:cNvSpPr>
          <p:nvPr>
            <p:ph type="body" idx="1"/>
          </p:nvPr>
        </p:nvSpPr>
        <p:spPr>
          <a:xfrm>
            <a:off x="839791" y="1681163"/>
            <a:ext cx="5157787" cy="823912"/>
          </a:xfrm>
        </p:spPr>
        <p:txBody>
          <a:bodyPr anchor="b"/>
          <a:lstStyle>
            <a:lvl1pPr marL="0" indent="0">
              <a:buNone/>
              <a:defRPr sz="2400" b="1"/>
            </a:lvl1pPr>
            <a:lvl2pPr marL="457201" indent="0">
              <a:buNone/>
              <a:defRPr sz="2000" b="1"/>
            </a:lvl2pPr>
            <a:lvl3pPr marL="914399" indent="0">
              <a:buNone/>
              <a:defRPr sz="1801" b="1"/>
            </a:lvl3pPr>
            <a:lvl4pPr marL="1371600" indent="0">
              <a:buNone/>
              <a:defRPr sz="1600" b="1"/>
            </a:lvl4pPr>
            <a:lvl5pPr marL="1828800" indent="0">
              <a:buNone/>
              <a:defRPr sz="1600" b="1"/>
            </a:lvl5pPr>
            <a:lvl6pPr marL="2286001" indent="0">
              <a:buNone/>
              <a:defRPr sz="1600" b="1"/>
            </a:lvl6pPr>
            <a:lvl7pPr marL="2743201" indent="0">
              <a:buNone/>
              <a:defRPr sz="1600" b="1"/>
            </a:lvl7pPr>
            <a:lvl8pPr marL="3200400" indent="0">
              <a:buNone/>
              <a:defRPr sz="1600" b="1"/>
            </a:lvl8pPr>
            <a:lvl9pPr marL="3657601"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E55FFCF-A173-4A27-A063-01AF92752B7E}"/>
              </a:ext>
            </a:extLst>
          </p:cNvPr>
          <p:cNvSpPr>
            <a:spLocks noGrp="1"/>
          </p:cNvSpPr>
          <p:nvPr>
            <p:ph sz="half" idx="2"/>
          </p:nvPr>
        </p:nvSpPr>
        <p:spPr>
          <a:xfrm>
            <a:off x="839791" y="2505076"/>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a:extLst>
              <a:ext uri="{FF2B5EF4-FFF2-40B4-BE49-F238E27FC236}">
                <a16:creationId xmlns:a16="http://schemas.microsoft.com/office/drawing/2014/main" id="{99B439CF-D6E4-4642-BBD3-06AE40BC751C}"/>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1" indent="0">
              <a:buNone/>
              <a:defRPr sz="2000" b="1"/>
            </a:lvl2pPr>
            <a:lvl3pPr marL="914399" indent="0">
              <a:buNone/>
              <a:defRPr sz="1801" b="1"/>
            </a:lvl3pPr>
            <a:lvl4pPr marL="1371600" indent="0">
              <a:buNone/>
              <a:defRPr sz="1600" b="1"/>
            </a:lvl4pPr>
            <a:lvl5pPr marL="1828800" indent="0">
              <a:buNone/>
              <a:defRPr sz="1600" b="1"/>
            </a:lvl5pPr>
            <a:lvl6pPr marL="2286001" indent="0">
              <a:buNone/>
              <a:defRPr sz="1600" b="1"/>
            </a:lvl6pPr>
            <a:lvl7pPr marL="2743201" indent="0">
              <a:buNone/>
              <a:defRPr sz="1600" b="1"/>
            </a:lvl7pPr>
            <a:lvl8pPr marL="3200400" indent="0">
              <a:buNone/>
              <a:defRPr sz="1600" b="1"/>
            </a:lvl8pPr>
            <a:lvl9pPr marL="3657601"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0E31EF-0368-49EE-A5CF-81BB6EA88586}"/>
              </a:ext>
            </a:extLst>
          </p:cNvPr>
          <p:cNvSpPr>
            <a:spLocks noGrp="1"/>
          </p:cNvSpPr>
          <p:nvPr>
            <p:ph sz="quarter" idx="4"/>
          </p:nvPr>
        </p:nvSpPr>
        <p:spPr>
          <a:xfrm>
            <a:off x="6172203" y="2505076"/>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a:extLst>
              <a:ext uri="{FF2B5EF4-FFF2-40B4-BE49-F238E27FC236}">
                <a16:creationId xmlns:a16="http://schemas.microsoft.com/office/drawing/2014/main" id="{4ED2391D-3731-44DA-8872-7A132A800F09}"/>
              </a:ext>
            </a:extLst>
          </p:cNvPr>
          <p:cNvSpPr>
            <a:spLocks noGrp="1"/>
          </p:cNvSpPr>
          <p:nvPr>
            <p:ph type="dt" sz="half" idx="10"/>
          </p:nvPr>
        </p:nvSpPr>
        <p:spPr/>
        <p:txBody>
          <a:bodyPr/>
          <a:lstStyle/>
          <a:p>
            <a:fld id="{618A672F-1179-4D3D-B513-FBDAD84E06C8}" type="datetimeFigureOut">
              <a:rPr lang="nl-NL" smtClean="0"/>
              <a:t>28-2-2023</a:t>
            </a:fld>
            <a:endParaRPr lang="nl-NL"/>
          </a:p>
        </p:txBody>
      </p:sp>
      <p:sp>
        <p:nvSpPr>
          <p:cNvPr id="8" name="Footer Placeholder 7">
            <a:extLst>
              <a:ext uri="{FF2B5EF4-FFF2-40B4-BE49-F238E27FC236}">
                <a16:creationId xmlns:a16="http://schemas.microsoft.com/office/drawing/2014/main" id="{56B4991B-F659-4945-A62C-4516D5EDA98F}"/>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643F659A-5B05-4B79-A28D-C6C7D37AE8F4}"/>
              </a:ext>
            </a:extLst>
          </p:cNvPr>
          <p:cNvSpPr>
            <a:spLocks noGrp="1"/>
          </p:cNvSpPr>
          <p:nvPr>
            <p:ph type="sldNum" sz="quarter" idx="12"/>
          </p:nvPr>
        </p:nvSpPr>
        <p:spPr/>
        <p:txBody>
          <a:bodyPr/>
          <a:lstStyle/>
          <a:p>
            <a:fld id="{E43BCF87-44B2-4088-B940-39E639F77595}" type="slidenum">
              <a:rPr lang="nl-NL" smtClean="0"/>
              <a:t>‹#›</a:t>
            </a:fld>
            <a:endParaRPr lang="nl-NL"/>
          </a:p>
        </p:txBody>
      </p:sp>
    </p:spTree>
    <p:extLst>
      <p:ext uri="{BB962C8B-B14F-4D97-AF65-F5344CB8AC3E}">
        <p14:creationId xmlns:p14="http://schemas.microsoft.com/office/powerpoint/2010/main" val="1234837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EF1EE-E766-4E5C-932E-EA6337E54C32}"/>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CE9AB27F-E44B-4255-A23D-D65346BA3468}"/>
              </a:ext>
            </a:extLst>
          </p:cNvPr>
          <p:cNvSpPr>
            <a:spLocks noGrp="1"/>
          </p:cNvSpPr>
          <p:nvPr>
            <p:ph type="dt" sz="half" idx="10"/>
          </p:nvPr>
        </p:nvSpPr>
        <p:spPr/>
        <p:txBody>
          <a:bodyPr/>
          <a:lstStyle/>
          <a:p>
            <a:fld id="{618A672F-1179-4D3D-B513-FBDAD84E06C8}" type="datetimeFigureOut">
              <a:rPr lang="nl-NL" smtClean="0"/>
              <a:t>28-2-2023</a:t>
            </a:fld>
            <a:endParaRPr lang="nl-NL"/>
          </a:p>
        </p:txBody>
      </p:sp>
      <p:sp>
        <p:nvSpPr>
          <p:cNvPr id="4" name="Footer Placeholder 3">
            <a:extLst>
              <a:ext uri="{FF2B5EF4-FFF2-40B4-BE49-F238E27FC236}">
                <a16:creationId xmlns:a16="http://schemas.microsoft.com/office/drawing/2014/main" id="{E733133A-3610-4F39-804D-D3227FC80867}"/>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A4518703-762A-48A7-8CE9-D631B6CEE2CA}"/>
              </a:ext>
            </a:extLst>
          </p:cNvPr>
          <p:cNvSpPr>
            <a:spLocks noGrp="1"/>
          </p:cNvSpPr>
          <p:nvPr>
            <p:ph type="sldNum" sz="quarter" idx="12"/>
          </p:nvPr>
        </p:nvSpPr>
        <p:spPr/>
        <p:txBody>
          <a:bodyPr/>
          <a:lstStyle/>
          <a:p>
            <a:fld id="{E43BCF87-44B2-4088-B940-39E639F77595}" type="slidenum">
              <a:rPr lang="nl-NL" smtClean="0"/>
              <a:t>‹#›</a:t>
            </a:fld>
            <a:endParaRPr lang="nl-NL"/>
          </a:p>
        </p:txBody>
      </p:sp>
    </p:spTree>
    <p:extLst>
      <p:ext uri="{BB962C8B-B14F-4D97-AF65-F5344CB8AC3E}">
        <p14:creationId xmlns:p14="http://schemas.microsoft.com/office/powerpoint/2010/main" val="3216969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B5A21D-7C47-4752-A86F-16E56C494DF8}"/>
              </a:ext>
            </a:extLst>
          </p:cNvPr>
          <p:cNvSpPr>
            <a:spLocks noGrp="1"/>
          </p:cNvSpPr>
          <p:nvPr>
            <p:ph type="dt" sz="half" idx="10"/>
          </p:nvPr>
        </p:nvSpPr>
        <p:spPr/>
        <p:txBody>
          <a:bodyPr/>
          <a:lstStyle/>
          <a:p>
            <a:fld id="{618A672F-1179-4D3D-B513-FBDAD84E06C8}" type="datetimeFigureOut">
              <a:rPr lang="nl-NL" smtClean="0"/>
              <a:t>28-2-2023</a:t>
            </a:fld>
            <a:endParaRPr lang="nl-NL"/>
          </a:p>
        </p:txBody>
      </p:sp>
      <p:sp>
        <p:nvSpPr>
          <p:cNvPr id="3" name="Footer Placeholder 2">
            <a:extLst>
              <a:ext uri="{FF2B5EF4-FFF2-40B4-BE49-F238E27FC236}">
                <a16:creationId xmlns:a16="http://schemas.microsoft.com/office/drawing/2014/main" id="{4DFA30FA-F059-483F-9727-AFB27CD84262}"/>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85EB1056-C758-4733-9A70-1E4BA5D25C6E}"/>
              </a:ext>
            </a:extLst>
          </p:cNvPr>
          <p:cNvSpPr>
            <a:spLocks noGrp="1"/>
          </p:cNvSpPr>
          <p:nvPr>
            <p:ph type="sldNum" sz="quarter" idx="12"/>
          </p:nvPr>
        </p:nvSpPr>
        <p:spPr/>
        <p:txBody>
          <a:bodyPr/>
          <a:lstStyle/>
          <a:p>
            <a:fld id="{E43BCF87-44B2-4088-B940-39E639F77595}" type="slidenum">
              <a:rPr lang="nl-NL" smtClean="0"/>
              <a:t>‹#›</a:t>
            </a:fld>
            <a:endParaRPr lang="nl-NL"/>
          </a:p>
        </p:txBody>
      </p:sp>
    </p:spTree>
    <p:extLst>
      <p:ext uri="{BB962C8B-B14F-4D97-AF65-F5344CB8AC3E}">
        <p14:creationId xmlns:p14="http://schemas.microsoft.com/office/powerpoint/2010/main" val="1216601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8147C-E02E-4AC3-BC00-3A78084858F1}"/>
              </a:ext>
            </a:extLst>
          </p:cNvPr>
          <p:cNvSpPr>
            <a:spLocks noGrp="1"/>
          </p:cNvSpPr>
          <p:nvPr>
            <p:ph type="title"/>
          </p:nvPr>
        </p:nvSpPr>
        <p:spPr>
          <a:xfrm>
            <a:off x="839791" y="457200"/>
            <a:ext cx="3932236" cy="1600200"/>
          </a:xfrm>
        </p:spPr>
        <p:txBody>
          <a:bodyPr anchor="b"/>
          <a:lstStyle>
            <a:lvl1pPr>
              <a:defRPr sz="3200"/>
            </a:lvl1pPr>
          </a:lstStyle>
          <a:p>
            <a:r>
              <a:rPr lang="en-US"/>
              <a:t>Click to edit Master title style</a:t>
            </a:r>
            <a:endParaRPr lang="nl-NL"/>
          </a:p>
        </p:txBody>
      </p:sp>
      <p:sp>
        <p:nvSpPr>
          <p:cNvPr id="3" name="Content Placeholder 2">
            <a:extLst>
              <a:ext uri="{FF2B5EF4-FFF2-40B4-BE49-F238E27FC236}">
                <a16:creationId xmlns:a16="http://schemas.microsoft.com/office/drawing/2014/main" id="{3C4D777C-0FA1-4A69-9AF9-03CACFD9ECA2}"/>
              </a:ext>
            </a:extLst>
          </p:cNvPr>
          <p:cNvSpPr>
            <a:spLocks noGrp="1"/>
          </p:cNvSpPr>
          <p:nvPr>
            <p:ph idx="1"/>
          </p:nvPr>
        </p:nvSpPr>
        <p:spPr>
          <a:xfrm>
            <a:off x="5183190"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a:extLst>
              <a:ext uri="{FF2B5EF4-FFF2-40B4-BE49-F238E27FC236}">
                <a16:creationId xmlns:a16="http://schemas.microsoft.com/office/drawing/2014/main" id="{2C04EEBC-829B-4048-A145-9DE07F7664F2}"/>
              </a:ext>
            </a:extLst>
          </p:cNvPr>
          <p:cNvSpPr>
            <a:spLocks noGrp="1"/>
          </p:cNvSpPr>
          <p:nvPr>
            <p:ph type="body" sz="half" idx="2"/>
          </p:nvPr>
        </p:nvSpPr>
        <p:spPr>
          <a:xfrm>
            <a:off x="839791" y="2057400"/>
            <a:ext cx="3932236" cy="3811588"/>
          </a:xfrm>
        </p:spPr>
        <p:txBody>
          <a:bodyPr/>
          <a:lstStyle>
            <a:lvl1pPr marL="0" indent="0">
              <a:buNone/>
              <a:defRPr sz="1600"/>
            </a:lvl1pPr>
            <a:lvl2pPr marL="457201" indent="0">
              <a:buNone/>
              <a:defRPr sz="1401"/>
            </a:lvl2pPr>
            <a:lvl3pPr marL="914399" indent="0">
              <a:buNone/>
              <a:defRPr sz="1200"/>
            </a:lvl3pPr>
            <a:lvl4pPr marL="1371600" indent="0">
              <a:buNone/>
              <a:defRPr sz="1001"/>
            </a:lvl4pPr>
            <a:lvl5pPr marL="1828800" indent="0">
              <a:buNone/>
              <a:defRPr sz="1001"/>
            </a:lvl5pPr>
            <a:lvl6pPr marL="2286001" indent="0">
              <a:buNone/>
              <a:defRPr sz="1001"/>
            </a:lvl6pPr>
            <a:lvl7pPr marL="2743201" indent="0">
              <a:buNone/>
              <a:defRPr sz="1001"/>
            </a:lvl7pPr>
            <a:lvl8pPr marL="3200400" indent="0">
              <a:buNone/>
              <a:defRPr sz="1001"/>
            </a:lvl8pPr>
            <a:lvl9pPr marL="3657601" indent="0">
              <a:buNone/>
              <a:defRPr sz="1001"/>
            </a:lvl9pPr>
          </a:lstStyle>
          <a:p>
            <a:pPr lvl="0"/>
            <a:r>
              <a:rPr lang="en-US"/>
              <a:t>Edit Master text styles</a:t>
            </a:r>
          </a:p>
        </p:txBody>
      </p:sp>
      <p:sp>
        <p:nvSpPr>
          <p:cNvPr id="5" name="Date Placeholder 4">
            <a:extLst>
              <a:ext uri="{FF2B5EF4-FFF2-40B4-BE49-F238E27FC236}">
                <a16:creationId xmlns:a16="http://schemas.microsoft.com/office/drawing/2014/main" id="{0CC20238-B8E4-486E-885F-7469C294DA1A}"/>
              </a:ext>
            </a:extLst>
          </p:cNvPr>
          <p:cNvSpPr>
            <a:spLocks noGrp="1"/>
          </p:cNvSpPr>
          <p:nvPr>
            <p:ph type="dt" sz="half" idx="10"/>
          </p:nvPr>
        </p:nvSpPr>
        <p:spPr/>
        <p:txBody>
          <a:bodyPr/>
          <a:lstStyle/>
          <a:p>
            <a:fld id="{618A672F-1179-4D3D-B513-FBDAD84E06C8}" type="datetimeFigureOut">
              <a:rPr lang="nl-NL" smtClean="0"/>
              <a:t>28-2-2023</a:t>
            </a:fld>
            <a:endParaRPr lang="nl-NL"/>
          </a:p>
        </p:txBody>
      </p:sp>
      <p:sp>
        <p:nvSpPr>
          <p:cNvPr id="6" name="Footer Placeholder 5">
            <a:extLst>
              <a:ext uri="{FF2B5EF4-FFF2-40B4-BE49-F238E27FC236}">
                <a16:creationId xmlns:a16="http://schemas.microsoft.com/office/drawing/2014/main" id="{A26912AE-41BF-4E5D-AE91-8F279A325492}"/>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B7B137AF-6960-44A5-8A66-28D4FA4A4AF7}"/>
              </a:ext>
            </a:extLst>
          </p:cNvPr>
          <p:cNvSpPr>
            <a:spLocks noGrp="1"/>
          </p:cNvSpPr>
          <p:nvPr>
            <p:ph type="sldNum" sz="quarter" idx="12"/>
          </p:nvPr>
        </p:nvSpPr>
        <p:spPr/>
        <p:txBody>
          <a:bodyPr/>
          <a:lstStyle/>
          <a:p>
            <a:fld id="{E43BCF87-44B2-4088-B940-39E639F77595}" type="slidenum">
              <a:rPr lang="nl-NL" smtClean="0"/>
              <a:t>‹#›</a:t>
            </a:fld>
            <a:endParaRPr lang="nl-NL"/>
          </a:p>
        </p:txBody>
      </p:sp>
    </p:spTree>
    <p:extLst>
      <p:ext uri="{BB962C8B-B14F-4D97-AF65-F5344CB8AC3E}">
        <p14:creationId xmlns:p14="http://schemas.microsoft.com/office/powerpoint/2010/main" val="1847882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26D49-6A5B-4F3E-9E89-71A4FD74F49D}"/>
              </a:ext>
            </a:extLst>
          </p:cNvPr>
          <p:cNvSpPr>
            <a:spLocks noGrp="1"/>
          </p:cNvSpPr>
          <p:nvPr>
            <p:ph type="title"/>
          </p:nvPr>
        </p:nvSpPr>
        <p:spPr>
          <a:xfrm>
            <a:off x="839791" y="457200"/>
            <a:ext cx="3932236" cy="1600200"/>
          </a:xfrm>
        </p:spPr>
        <p:txBody>
          <a:bodyPr anchor="b"/>
          <a:lstStyle>
            <a:lvl1pPr>
              <a:defRPr sz="3200"/>
            </a:lvl1pPr>
          </a:lstStyle>
          <a:p>
            <a:r>
              <a:rPr lang="en-US"/>
              <a:t>Click to edit Master title style</a:t>
            </a:r>
            <a:endParaRPr lang="nl-NL"/>
          </a:p>
        </p:txBody>
      </p:sp>
      <p:sp>
        <p:nvSpPr>
          <p:cNvPr id="3" name="Picture Placeholder 2">
            <a:extLst>
              <a:ext uri="{FF2B5EF4-FFF2-40B4-BE49-F238E27FC236}">
                <a16:creationId xmlns:a16="http://schemas.microsoft.com/office/drawing/2014/main" id="{A8CFDC89-4FE5-472A-8EF3-CF60481A67D5}"/>
              </a:ext>
            </a:extLst>
          </p:cNvPr>
          <p:cNvSpPr>
            <a:spLocks noGrp="1"/>
          </p:cNvSpPr>
          <p:nvPr>
            <p:ph type="pic" idx="1"/>
          </p:nvPr>
        </p:nvSpPr>
        <p:spPr>
          <a:xfrm>
            <a:off x="5183190" y="987428"/>
            <a:ext cx="6172201" cy="4873625"/>
          </a:xfrm>
        </p:spPr>
        <p:txBody>
          <a:bodyPr/>
          <a:lstStyle>
            <a:lvl1pPr marL="0" indent="0">
              <a:buNone/>
              <a:defRPr sz="3200"/>
            </a:lvl1pPr>
            <a:lvl2pPr marL="457201" indent="0">
              <a:buNone/>
              <a:defRPr sz="2800"/>
            </a:lvl2pPr>
            <a:lvl3pPr marL="914399" indent="0">
              <a:buNone/>
              <a:defRPr sz="2400"/>
            </a:lvl3pPr>
            <a:lvl4pPr marL="1371600" indent="0">
              <a:buNone/>
              <a:defRPr sz="2000"/>
            </a:lvl4pPr>
            <a:lvl5pPr marL="1828800" indent="0">
              <a:buNone/>
              <a:defRPr sz="2000"/>
            </a:lvl5pPr>
            <a:lvl6pPr marL="2286001" indent="0">
              <a:buNone/>
              <a:defRPr sz="2000"/>
            </a:lvl6pPr>
            <a:lvl7pPr marL="2743201" indent="0">
              <a:buNone/>
              <a:defRPr sz="2000"/>
            </a:lvl7pPr>
            <a:lvl8pPr marL="3200400" indent="0">
              <a:buNone/>
              <a:defRPr sz="2000"/>
            </a:lvl8pPr>
            <a:lvl9pPr marL="3657601" indent="0">
              <a:buNone/>
              <a:defRPr sz="2000"/>
            </a:lvl9pPr>
          </a:lstStyle>
          <a:p>
            <a:endParaRPr lang="nl-NL"/>
          </a:p>
        </p:txBody>
      </p:sp>
      <p:sp>
        <p:nvSpPr>
          <p:cNvPr id="4" name="Text Placeholder 3">
            <a:extLst>
              <a:ext uri="{FF2B5EF4-FFF2-40B4-BE49-F238E27FC236}">
                <a16:creationId xmlns:a16="http://schemas.microsoft.com/office/drawing/2014/main" id="{0B15CAFA-6BCD-4C87-B269-77F7505DEA31}"/>
              </a:ext>
            </a:extLst>
          </p:cNvPr>
          <p:cNvSpPr>
            <a:spLocks noGrp="1"/>
          </p:cNvSpPr>
          <p:nvPr>
            <p:ph type="body" sz="half" idx="2"/>
          </p:nvPr>
        </p:nvSpPr>
        <p:spPr>
          <a:xfrm>
            <a:off x="839791" y="2057400"/>
            <a:ext cx="3932236" cy="3811588"/>
          </a:xfrm>
        </p:spPr>
        <p:txBody>
          <a:bodyPr/>
          <a:lstStyle>
            <a:lvl1pPr marL="0" indent="0">
              <a:buNone/>
              <a:defRPr sz="1600"/>
            </a:lvl1pPr>
            <a:lvl2pPr marL="457201" indent="0">
              <a:buNone/>
              <a:defRPr sz="1401"/>
            </a:lvl2pPr>
            <a:lvl3pPr marL="914399" indent="0">
              <a:buNone/>
              <a:defRPr sz="1200"/>
            </a:lvl3pPr>
            <a:lvl4pPr marL="1371600" indent="0">
              <a:buNone/>
              <a:defRPr sz="1001"/>
            </a:lvl4pPr>
            <a:lvl5pPr marL="1828800" indent="0">
              <a:buNone/>
              <a:defRPr sz="1001"/>
            </a:lvl5pPr>
            <a:lvl6pPr marL="2286001" indent="0">
              <a:buNone/>
              <a:defRPr sz="1001"/>
            </a:lvl6pPr>
            <a:lvl7pPr marL="2743201" indent="0">
              <a:buNone/>
              <a:defRPr sz="1001"/>
            </a:lvl7pPr>
            <a:lvl8pPr marL="3200400" indent="0">
              <a:buNone/>
              <a:defRPr sz="1001"/>
            </a:lvl8pPr>
            <a:lvl9pPr marL="3657601" indent="0">
              <a:buNone/>
              <a:defRPr sz="1001"/>
            </a:lvl9pPr>
          </a:lstStyle>
          <a:p>
            <a:pPr lvl="0"/>
            <a:r>
              <a:rPr lang="en-US"/>
              <a:t>Edit Master text styles</a:t>
            </a:r>
          </a:p>
        </p:txBody>
      </p:sp>
      <p:sp>
        <p:nvSpPr>
          <p:cNvPr id="5" name="Date Placeholder 4">
            <a:extLst>
              <a:ext uri="{FF2B5EF4-FFF2-40B4-BE49-F238E27FC236}">
                <a16:creationId xmlns:a16="http://schemas.microsoft.com/office/drawing/2014/main" id="{164DF198-CE76-4B0F-878C-F99B07A2E3E0}"/>
              </a:ext>
            </a:extLst>
          </p:cNvPr>
          <p:cNvSpPr>
            <a:spLocks noGrp="1"/>
          </p:cNvSpPr>
          <p:nvPr>
            <p:ph type="dt" sz="half" idx="10"/>
          </p:nvPr>
        </p:nvSpPr>
        <p:spPr/>
        <p:txBody>
          <a:bodyPr/>
          <a:lstStyle/>
          <a:p>
            <a:fld id="{618A672F-1179-4D3D-B513-FBDAD84E06C8}" type="datetimeFigureOut">
              <a:rPr lang="nl-NL" smtClean="0"/>
              <a:t>28-2-2023</a:t>
            </a:fld>
            <a:endParaRPr lang="nl-NL"/>
          </a:p>
        </p:txBody>
      </p:sp>
      <p:sp>
        <p:nvSpPr>
          <p:cNvPr id="6" name="Footer Placeholder 5">
            <a:extLst>
              <a:ext uri="{FF2B5EF4-FFF2-40B4-BE49-F238E27FC236}">
                <a16:creationId xmlns:a16="http://schemas.microsoft.com/office/drawing/2014/main" id="{732C520E-745C-48A7-A4DE-0EC567638268}"/>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91AB3527-78D4-40C5-A8A4-16CB27F80AF7}"/>
              </a:ext>
            </a:extLst>
          </p:cNvPr>
          <p:cNvSpPr>
            <a:spLocks noGrp="1"/>
          </p:cNvSpPr>
          <p:nvPr>
            <p:ph type="sldNum" sz="quarter" idx="12"/>
          </p:nvPr>
        </p:nvSpPr>
        <p:spPr/>
        <p:txBody>
          <a:bodyPr/>
          <a:lstStyle/>
          <a:p>
            <a:fld id="{E43BCF87-44B2-4088-B940-39E639F77595}" type="slidenum">
              <a:rPr lang="nl-NL" smtClean="0"/>
              <a:t>‹#›</a:t>
            </a:fld>
            <a:endParaRPr lang="nl-NL"/>
          </a:p>
        </p:txBody>
      </p:sp>
    </p:spTree>
    <p:extLst>
      <p:ext uri="{BB962C8B-B14F-4D97-AF65-F5344CB8AC3E}">
        <p14:creationId xmlns:p14="http://schemas.microsoft.com/office/powerpoint/2010/main" val="2886850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579A36-2BFE-4271-8FF6-4B1C1C0E7111}"/>
              </a:ext>
            </a:extLst>
          </p:cNvPr>
          <p:cNvSpPr>
            <a:spLocks noGrp="1"/>
          </p:cNvSpPr>
          <p:nvPr>
            <p:ph type="title"/>
          </p:nvPr>
        </p:nvSpPr>
        <p:spPr>
          <a:xfrm>
            <a:off x="838204" y="365128"/>
            <a:ext cx="10515600" cy="1325563"/>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a:extLst>
              <a:ext uri="{FF2B5EF4-FFF2-40B4-BE49-F238E27FC236}">
                <a16:creationId xmlns:a16="http://schemas.microsoft.com/office/drawing/2014/main" id="{F6958A59-6DDB-44EF-B2EA-56B31A9BBF9D}"/>
              </a:ext>
            </a:extLst>
          </p:cNvPr>
          <p:cNvSpPr>
            <a:spLocks noGrp="1"/>
          </p:cNvSpPr>
          <p:nvPr>
            <p:ph type="body" idx="1"/>
          </p:nvPr>
        </p:nvSpPr>
        <p:spPr>
          <a:xfrm>
            <a:off x="838204"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EAD7B724-1974-43B8-ABEC-C9AB4900840C}"/>
              </a:ext>
            </a:extLst>
          </p:cNvPr>
          <p:cNvSpPr>
            <a:spLocks noGrp="1"/>
          </p:cNvSpPr>
          <p:nvPr>
            <p:ph type="dt" sz="half" idx="2"/>
          </p:nvPr>
        </p:nvSpPr>
        <p:spPr>
          <a:xfrm>
            <a:off x="838201"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8A672F-1179-4D3D-B513-FBDAD84E06C8}" type="datetimeFigureOut">
              <a:rPr lang="nl-NL" smtClean="0"/>
              <a:t>28-2-2023</a:t>
            </a:fld>
            <a:endParaRPr lang="nl-NL"/>
          </a:p>
        </p:txBody>
      </p:sp>
      <p:sp>
        <p:nvSpPr>
          <p:cNvPr id="5" name="Footer Placeholder 4">
            <a:extLst>
              <a:ext uri="{FF2B5EF4-FFF2-40B4-BE49-F238E27FC236}">
                <a16:creationId xmlns:a16="http://schemas.microsoft.com/office/drawing/2014/main" id="{9034F460-D703-4898-9624-5265720500DE}"/>
              </a:ext>
            </a:extLst>
          </p:cNvPr>
          <p:cNvSpPr>
            <a:spLocks noGrp="1"/>
          </p:cNvSpPr>
          <p:nvPr>
            <p:ph type="ftr" sz="quarter" idx="3"/>
          </p:nvPr>
        </p:nvSpPr>
        <p:spPr>
          <a:xfrm>
            <a:off x="4038604"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a:extLst>
              <a:ext uri="{FF2B5EF4-FFF2-40B4-BE49-F238E27FC236}">
                <a16:creationId xmlns:a16="http://schemas.microsoft.com/office/drawing/2014/main" id="{1E3D16A1-7659-4023-8AA5-274D0815B241}"/>
              </a:ext>
            </a:extLst>
          </p:cNvPr>
          <p:cNvSpPr>
            <a:spLocks noGrp="1"/>
          </p:cNvSpPr>
          <p:nvPr>
            <p:ph type="sldNum" sz="quarter" idx="4"/>
          </p:nvPr>
        </p:nvSpPr>
        <p:spPr>
          <a:xfrm>
            <a:off x="8610601"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3BCF87-44B2-4088-B940-39E639F77595}" type="slidenum">
              <a:rPr lang="nl-NL" smtClean="0"/>
              <a:t>‹#›</a:t>
            </a:fld>
            <a:endParaRPr lang="nl-NL"/>
          </a:p>
        </p:txBody>
      </p:sp>
    </p:spTree>
    <p:extLst>
      <p:ext uri="{BB962C8B-B14F-4D97-AF65-F5344CB8AC3E}">
        <p14:creationId xmlns:p14="http://schemas.microsoft.com/office/powerpoint/2010/main" val="40165377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9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1" indent="-228601" algn="l" defTabSz="914399"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1" indent="-228601" algn="l" defTabSz="91439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1" indent="-228601" algn="l" defTabSz="91439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1" indent="-228601"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01" indent="-228601"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01" indent="-228601"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01" indent="-228601"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01" indent="-228601"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01" indent="-228601"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nl-NL"/>
      </a:defPPr>
      <a:lvl1pPr marL="0" algn="l" defTabSz="914399" rtl="0" eaLnBrk="1" latinLnBrk="0" hangingPunct="1">
        <a:defRPr sz="1801" kern="1200">
          <a:solidFill>
            <a:schemeClr val="tx1"/>
          </a:solidFill>
          <a:latin typeface="+mn-lt"/>
          <a:ea typeface="+mn-ea"/>
          <a:cs typeface="+mn-cs"/>
        </a:defRPr>
      </a:lvl1pPr>
      <a:lvl2pPr marL="457201" algn="l" defTabSz="914399" rtl="0" eaLnBrk="1" latinLnBrk="0" hangingPunct="1">
        <a:defRPr sz="1801" kern="1200">
          <a:solidFill>
            <a:schemeClr val="tx1"/>
          </a:solidFill>
          <a:latin typeface="+mn-lt"/>
          <a:ea typeface="+mn-ea"/>
          <a:cs typeface="+mn-cs"/>
        </a:defRPr>
      </a:lvl2pPr>
      <a:lvl3pPr marL="914399" algn="l" defTabSz="914399" rtl="0" eaLnBrk="1" latinLnBrk="0" hangingPunct="1">
        <a:defRPr sz="1801" kern="1200">
          <a:solidFill>
            <a:schemeClr val="tx1"/>
          </a:solidFill>
          <a:latin typeface="+mn-lt"/>
          <a:ea typeface="+mn-ea"/>
          <a:cs typeface="+mn-cs"/>
        </a:defRPr>
      </a:lvl3pPr>
      <a:lvl4pPr marL="1371600" algn="l" defTabSz="914399" rtl="0" eaLnBrk="1" latinLnBrk="0" hangingPunct="1">
        <a:defRPr sz="1801" kern="1200">
          <a:solidFill>
            <a:schemeClr val="tx1"/>
          </a:solidFill>
          <a:latin typeface="+mn-lt"/>
          <a:ea typeface="+mn-ea"/>
          <a:cs typeface="+mn-cs"/>
        </a:defRPr>
      </a:lvl4pPr>
      <a:lvl5pPr marL="1828800" algn="l" defTabSz="914399" rtl="0" eaLnBrk="1" latinLnBrk="0" hangingPunct="1">
        <a:defRPr sz="1801" kern="1200">
          <a:solidFill>
            <a:schemeClr val="tx1"/>
          </a:solidFill>
          <a:latin typeface="+mn-lt"/>
          <a:ea typeface="+mn-ea"/>
          <a:cs typeface="+mn-cs"/>
        </a:defRPr>
      </a:lvl5pPr>
      <a:lvl6pPr marL="2286001" algn="l" defTabSz="914399" rtl="0" eaLnBrk="1" latinLnBrk="0" hangingPunct="1">
        <a:defRPr sz="1801" kern="1200">
          <a:solidFill>
            <a:schemeClr val="tx1"/>
          </a:solidFill>
          <a:latin typeface="+mn-lt"/>
          <a:ea typeface="+mn-ea"/>
          <a:cs typeface="+mn-cs"/>
        </a:defRPr>
      </a:lvl6pPr>
      <a:lvl7pPr marL="2743201" algn="l" defTabSz="914399" rtl="0" eaLnBrk="1" latinLnBrk="0" hangingPunct="1">
        <a:defRPr sz="1801" kern="1200">
          <a:solidFill>
            <a:schemeClr val="tx1"/>
          </a:solidFill>
          <a:latin typeface="+mn-lt"/>
          <a:ea typeface="+mn-ea"/>
          <a:cs typeface="+mn-cs"/>
        </a:defRPr>
      </a:lvl7pPr>
      <a:lvl8pPr marL="3200400" algn="l" defTabSz="914399" rtl="0" eaLnBrk="1" latinLnBrk="0" hangingPunct="1">
        <a:defRPr sz="1801" kern="1200">
          <a:solidFill>
            <a:schemeClr val="tx1"/>
          </a:solidFill>
          <a:latin typeface="+mn-lt"/>
          <a:ea typeface="+mn-ea"/>
          <a:cs typeface="+mn-cs"/>
        </a:defRPr>
      </a:lvl8pPr>
      <a:lvl9pPr marL="3657601" algn="l" defTabSz="914399" rtl="0" eaLnBrk="1" latinLnBrk="0" hangingPunct="1">
        <a:defRPr sz="180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9934F4D4-5120-4DB0-A1A5-45AF1AD214C4}"/>
              </a:ext>
            </a:extLst>
          </p:cNvPr>
          <p:cNvSpPr>
            <a:spLocks noGrp="1"/>
          </p:cNvSpPr>
          <p:nvPr>
            <p:ph type="title"/>
          </p:nvPr>
        </p:nvSpPr>
        <p:spPr>
          <a:xfrm>
            <a:off x="838204" y="365128"/>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AAA582CD-2181-4B57-9F54-5AAAFBD05369}"/>
              </a:ext>
            </a:extLst>
          </p:cNvPr>
          <p:cNvSpPr>
            <a:spLocks noGrp="1"/>
          </p:cNvSpPr>
          <p:nvPr>
            <p:ph type="body" idx="1"/>
          </p:nvPr>
        </p:nvSpPr>
        <p:spPr>
          <a:xfrm>
            <a:off x="838204"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3AE52A8-C4B4-454E-AB47-713799287A56}"/>
              </a:ext>
            </a:extLst>
          </p:cNvPr>
          <p:cNvSpPr>
            <a:spLocks noGrp="1"/>
          </p:cNvSpPr>
          <p:nvPr>
            <p:ph type="dt" sz="half" idx="2"/>
          </p:nvPr>
        </p:nvSpPr>
        <p:spPr>
          <a:xfrm>
            <a:off x="838201"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3FC9D9-92E6-43C6-BD8C-9F7CEB334AE4}" type="datetimeFigureOut">
              <a:rPr lang="nl-NL" smtClean="0"/>
              <a:t>28-2-2023</a:t>
            </a:fld>
            <a:endParaRPr lang="nl-NL"/>
          </a:p>
        </p:txBody>
      </p:sp>
      <p:sp>
        <p:nvSpPr>
          <p:cNvPr id="5" name="Tijdelijke aanduiding voor voettekst 4">
            <a:extLst>
              <a:ext uri="{FF2B5EF4-FFF2-40B4-BE49-F238E27FC236}">
                <a16:creationId xmlns:a16="http://schemas.microsoft.com/office/drawing/2014/main" id="{879502AE-9127-4CB7-81C2-A712CA620773}"/>
              </a:ext>
            </a:extLst>
          </p:cNvPr>
          <p:cNvSpPr>
            <a:spLocks noGrp="1"/>
          </p:cNvSpPr>
          <p:nvPr>
            <p:ph type="ftr" sz="quarter" idx="3"/>
          </p:nvPr>
        </p:nvSpPr>
        <p:spPr>
          <a:xfrm>
            <a:off x="4038604"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235358C0-2552-47DE-B52C-513EC43E9818}"/>
              </a:ext>
            </a:extLst>
          </p:cNvPr>
          <p:cNvSpPr>
            <a:spLocks noGrp="1"/>
          </p:cNvSpPr>
          <p:nvPr>
            <p:ph type="sldNum" sz="quarter" idx="4"/>
          </p:nvPr>
        </p:nvSpPr>
        <p:spPr>
          <a:xfrm>
            <a:off x="8610601"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C58EF7-7900-4791-AAD8-72C9E28267B4}" type="slidenum">
              <a:rPr lang="nl-NL" smtClean="0"/>
              <a:t>‹#›</a:t>
            </a:fld>
            <a:endParaRPr lang="nl-NL"/>
          </a:p>
        </p:txBody>
      </p:sp>
    </p:spTree>
    <p:extLst>
      <p:ext uri="{BB962C8B-B14F-4D97-AF65-F5344CB8AC3E}">
        <p14:creationId xmlns:p14="http://schemas.microsoft.com/office/powerpoint/2010/main" val="37268386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9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1" indent="-228601" algn="l" defTabSz="914399"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1" indent="-228601" algn="l" defTabSz="91439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1" indent="-228601" algn="l" defTabSz="91439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1" indent="-228601"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01" indent="-228601"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01" indent="-228601"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01" indent="-228601"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01" indent="-228601"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01" indent="-228601"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nl-NL"/>
      </a:defPPr>
      <a:lvl1pPr marL="0" algn="l" defTabSz="914399" rtl="0" eaLnBrk="1" latinLnBrk="0" hangingPunct="1">
        <a:defRPr sz="1801" kern="1200">
          <a:solidFill>
            <a:schemeClr val="tx1"/>
          </a:solidFill>
          <a:latin typeface="+mn-lt"/>
          <a:ea typeface="+mn-ea"/>
          <a:cs typeface="+mn-cs"/>
        </a:defRPr>
      </a:lvl1pPr>
      <a:lvl2pPr marL="457201" algn="l" defTabSz="914399" rtl="0" eaLnBrk="1" latinLnBrk="0" hangingPunct="1">
        <a:defRPr sz="1801" kern="1200">
          <a:solidFill>
            <a:schemeClr val="tx1"/>
          </a:solidFill>
          <a:latin typeface="+mn-lt"/>
          <a:ea typeface="+mn-ea"/>
          <a:cs typeface="+mn-cs"/>
        </a:defRPr>
      </a:lvl2pPr>
      <a:lvl3pPr marL="914399" algn="l" defTabSz="914399" rtl="0" eaLnBrk="1" latinLnBrk="0" hangingPunct="1">
        <a:defRPr sz="1801" kern="1200">
          <a:solidFill>
            <a:schemeClr val="tx1"/>
          </a:solidFill>
          <a:latin typeface="+mn-lt"/>
          <a:ea typeface="+mn-ea"/>
          <a:cs typeface="+mn-cs"/>
        </a:defRPr>
      </a:lvl3pPr>
      <a:lvl4pPr marL="1371600" algn="l" defTabSz="914399" rtl="0" eaLnBrk="1" latinLnBrk="0" hangingPunct="1">
        <a:defRPr sz="1801" kern="1200">
          <a:solidFill>
            <a:schemeClr val="tx1"/>
          </a:solidFill>
          <a:latin typeface="+mn-lt"/>
          <a:ea typeface="+mn-ea"/>
          <a:cs typeface="+mn-cs"/>
        </a:defRPr>
      </a:lvl4pPr>
      <a:lvl5pPr marL="1828800" algn="l" defTabSz="914399" rtl="0" eaLnBrk="1" latinLnBrk="0" hangingPunct="1">
        <a:defRPr sz="1801" kern="1200">
          <a:solidFill>
            <a:schemeClr val="tx1"/>
          </a:solidFill>
          <a:latin typeface="+mn-lt"/>
          <a:ea typeface="+mn-ea"/>
          <a:cs typeface="+mn-cs"/>
        </a:defRPr>
      </a:lvl5pPr>
      <a:lvl6pPr marL="2286001" algn="l" defTabSz="914399" rtl="0" eaLnBrk="1" latinLnBrk="0" hangingPunct="1">
        <a:defRPr sz="1801" kern="1200">
          <a:solidFill>
            <a:schemeClr val="tx1"/>
          </a:solidFill>
          <a:latin typeface="+mn-lt"/>
          <a:ea typeface="+mn-ea"/>
          <a:cs typeface="+mn-cs"/>
        </a:defRPr>
      </a:lvl6pPr>
      <a:lvl7pPr marL="2743201" algn="l" defTabSz="914399" rtl="0" eaLnBrk="1" latinLnBrk="0" hangingPunct="1">
        <a:defRPr sz="1801" kern="1200">
          <a:solidFill>
            <a:schemeClr val="tx1"/>
          </a:solidFill>
          <a:latin typeface="+mn-lt"/>
          <a:ea typeface="+mn-ea"/>
          <a:cs typeface="+mn-cs"/>
        </a:defRPr>
      </a:lvl7pPr>
      <a:lvl8pPr marL="3200400" algn="l" defTabSz="914399" rtl="0" eaLnBrk="1" latinLnBrk="0" hangingPunct="1">
        <a:defRPr sz="1801" kern="1200">
          <a:solidFill>
            <a:schemeClr val="tx1"/>
          </a:solidFill>
          <a:latin typeface="+mn-lt"/>
          <a:ea typeface="+mn-ea"/>
          <a:cs typeface="+mn-cs"/>
        </a:defRPr>
      </a:lvl8pPr>
      <a:lvl9pPr marL="3657601" algn="l" defTabSz="914399"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ncbi.nlm.nih.gov/pmc/articles/PMC6735033/#r11"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microsoft.com/office/2018/10/relationships/comments" Target="../comments/modernComment_15F_88A358B6.xml"/><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hyperlink" Target="https://www.projectenportfolio.nl/images/e/e7/Format_verkenning_wereldbeelden.pdf" TargetMode="External"/><Relationship Id="rId5" Type="http://schemas.openxmlformats.org/officeDocument/2006/relationships/hyperlink" Target="https://www.projectenportfolio.nl/images/9/9c/Topiclist_verkenning_wereldbeelden.pdf" TargetMode="Externa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projectenportfolio.nl/images/0/0b/Informatie_en_tips_voor_het_voeren_van_goede_gesprekken.pdf" TargetMode="External"/><Relationship Id="rId2" Type="http://schemas.openxmlformats.org/officeDocument/2006/relationships/hyperlink" Target="https://doi.org/10.1073/pnas.1321664111"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unsplash.com/s/photos/movement?utm_source=unsplash&amp;utm_medium=referral&amp;utm_content=creditCopyText" TargetMode="External"/><Relationship Id="rId2" Type="http://schemas.openxmlformats.org/officeDocument/2006/relationships/hyperlink" Target="https://unsplash.com/de/@tabithabrooke?utm_source=unsplash&amp;utm_medium=referral&amp;utm_content=creditCopyText" TargetMode="Externa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6.jpg"/><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20.png"/><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hyperlink" Target="http://www.verbaltovisual.com/sketchnoting" TargetMode="External"/><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hyperlink" Target="https://www.researchgate.net/publication/257664900_How_People_Use_Rich_Pictures_to_Help_Them_Think_and_Act" TargetMode="External"/><Relationship Id="rId5" Type="http://schemas.openxmlformats.org/officeDocument/2006/relationships/hyperlink" Target="https://www.betterevaluation.org/en/evaluation-options/richpictures" TargetMode="External"/><Relationship Id="rId4" Type="http://schemas.openxmlformats.org/officeDocument/2006/relationships/hyperlink" Target="http://www.burobrand.n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hyperlink" Target="https://unsplash.com/@antenna?utm_source=unsplash&amp;utm_medium=referral&amp;utm_content=creditCopyText" TargetMode="External"/><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hyperlink" Target="https://unsplash.com/s/photos/discussion?utm_source=unsplash&amp;utm_medium=referral&amp;utm_content=creditCopyText"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8.jpg"/><Relationship Id="rId5" Type="http://schemas.openxmlformats.org/officeDocument/2006/relationships/hyperlink" Target="https://unsplash.com/s/photos/hands?utm_source=unsplash&amp;utm_medium=referral&amp;utm_content=creditCopyText" TargetMode="External"/><Relationship Id="rId4" Type="http://schemas.openxmlformats.org/officeDocument/2006/relationships/hyperlink" Target="https://unsplash.com/@kellysikkema?utm_source=unsplash&amp;utm_medium=referral&amp;utm_content=creditCopyText"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unsplash.com/photos/hclMkLbYE_M?utm_source=unsplash&amp;utm_medium=referral&amp;utm_content=creditCopyText" TargetMode="External"/><Relationship Id="rId2" Type="http://schemas.openxmlformats.org/officeDocument/2006/relationships/hyperlink" Target="https://unsplash.com/@giuliamay?utm_source=unsplash&amp;utm_medium=referral&amp;utm_content=creditCopyText" TargetMode="Externa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unsplash.com/de/@netzebw?utm_source=unsplash&amp;utm_medium=referral&amp;utm_content=creditCopyText" TargetMode="External"/><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hyperlink" Target="https://unsplash.com/photos/Y1bx_aq-Vfw?utm_source=unsplash&amp;utm_medium=referral&amp;utm_content=creditCopyText"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unsplash.com/@vladhilitanu?utm_source=unsplash&amp;utm_medium=referral&amp;utm_content=creditCopyText" TargetMode="External"/><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hyperlink" Target="https://unsplash.com/s/photos/leader?utm_source=unsplash&amp;utm_medium=referral&amp;utm_content=creditCopyTex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1272E-4EE6-490E-883F-A88391F3FEBF}"/>
              </a:ext>
            </a:extLst>
          </p:cNvPr>
          <p:cNvSpPr>
            <a:spLocks noGrp="1"/>
          </p:cNvSpPr>
          <p:nvPr>
            <p:ph type="ctrTitle"/>
          </p:nvPr>
        </p:nvSpPr>
        <p:spPr>
          <a:xfrm>
            <a:off x="190207" y="1209193"/>
            <a:ext cx="3103647" cy="2146482"/>
          </a:xfrm>
        </p:spPr>
        <p:txBody>
          <a:bodyPr>
            <a:normAutofit fontScale="90000"/>
          </a:bodyPr>
          <a:lstStyle/>
          <a:p>
            <a:pPr>
              <a:lnSpc>
                <a:spcPct val="110000"/>
              </a:lnSpc>
            </a:pPr>
            <a:r>
              <a:rPr lang="en-US" sz="3600" b="1" dirty="0">
                <a:solidFill>
                  <a:srgbClr val="222E8E"/>
                </a:solidFill>
                <a:ea typeface="+mj-lt"/>
                <a:cs typeface="+mj-lt"/>
              </a:rPr>
              <a:t>Samen </a:t>
            </a:r>
            <a:r>
              <a:rPr lang="en-US" sz="3600" b="1" dirty="0" err="1">
                <a:solidFill>
                  <a:srgbClr val="222E8E"/>
                </a:solidFill>
                <a:ea typeface="+mj-lt"/>
                <a:cs typeface="+mj-lt"/>
              </a:rPr>
              <a:t>werken</a:t>
            </a:r>
            <a:r>
              <a:rPr lang="en-US" sz="3600" b="1" dirty="0">
                <a:solidFill>
                  <a:srgbClr val="222E8E"/>
                </a:solidFill>
                <a:ea typeface="+mj-lt"/>
                <a:cs typeface="+mj-lt"/>
              </a:rPr>
              <a:t> </a:t>
            </a:r>
            <a:br>
              <a:rPr lang="en-US" sz="3600" b="1" dirty="0">
                <a:solidFill>
                  <a:srgbClr val="222E8E"/>
                </a:solidFill>
                <a:ea typeface="+mj-lt"/>
                <a:cs typeface="+mj-lt"/>
              </a:rPr>
            </a:br>
            <a:r>
              <a:rPr lang="en-US" sz="3600" b="1" dirty="0" err="1">
                <a:solidFill>
                  <a:srgbClr val="222E8E"/>
                </a:solidFill>
                <a:ea typeface="+mj-lt"/>
                <a:cs typeface="+mj-lt"/>
              </a:rPr>
              <a:t>en</a:t>
            </a:r>
            <a:r>
              <a:rPr lang="en-US" sz="3600" b="1" dirty="0">
                <a:solidFill>
                  <a:srgbClr val="222E8E"/>
                </a:solidFill>
                <a:ea typeface="+mj-lt"/>
                <a:cs typeface="+mj-lt"/>
              </a:rPr>
              <a:t> </a:t>
            </a:r>
            <a:br>
              <a:rPr lang="en-US" sz="3600" b="1" dirty="0">
                <a:solidFill>
                  <a:srgbClr val="222E8E"/>
                </a:solidFill>
                <a:ea typeface="+mj-lt"/>
                <a:cs typeface="+mj-lt"/>
              </a:rPr>
            </a:br>
            <a:r>
              <a:rPr lang="en-US" sz="3600" b="1" dirty="0" err="1">
                <a:solidFill>
                  <a:srgbClr val="222E8E"/>
                </a:solidFill>
                <a:ea typeface="+mj-lt"/>
                <a:cs typeface="+mj-lt"/>
              </a:rPr>
              <a:t>samen</a:t>
            </a:r>
            <a:r>
              <a:rPr lang="en-US" sz="3600" b="1" dirty="0">
                <a:solidFill>
                  <a:srgbClr val="222E8E"/>
                </a:solidFill>
                <a:ea typeface="+mj-lt"/>
                <a:cs typeface="+mj-lt"/>
              </a:rPr>
              <a:t> </a:t>
            </a:r>
            <a:r>
              <a:rPr lang="en-US" sz="3600" b="1" dirty="0" err="1">
                <a:solidFill>
                  <a:srgbClr val="222E8E"/>
                </a:solidFill>
                <a:ea typeface="+mj-lt"/>
                <a:cs typeface="+mj-lt"/>
              </a:rPr>
              <a:t>leren</a:t>
            </a:r>
            <a:endParaRPr lang="en-US" sz="3600" b="1" dirty="0">
              <a:solidFill>
                <a:srgbClr val="222E8E"/>
              </a:solidFill>
              <a:ea typeface="+mj-lt"/>
              <a:cs typeface="+mj-lt"/>
            </a:endParaRPr>
          </a:p>
          <a:p>
            <a:pPr>
              <a:lnSpc>
                <a:spcPct val="110000"/>
              </a:lnSpc>
              <a:spcBef>
                <a:spcPts val="1200"/>
              </a:spcBef>
            </a:pPr>
            <a:r>
              <a:rPr lang="en-US" sz="1800" dirty="0" err="1"/>
              <a:t>Facilitatorsgids</a:t>
            </a:r>
            <a:r>
              <a:rPr lang="en-US" sz="1800" dirty="0"/>
              <a:t> voor </a:t>
            </a:r>
            <a:r>
              <a:rPr lang="en-US" sz="1800" dirty="0" err="1"/>
              <a:t>maatschappelijke</a:t>
            </a:r>
            <a:r>
              <a:rPr lang="en-US" sz="1800" dirty="0"/>
              <a:t> </a:t>
            </a:r>
            <a:r>
              <a:rPr lang="en-US" sz="1800" dirty="0" err="1"/>
              <a:t>opgaven</a:t>
            </a:r>
            <a:endParaRPr lang="en-US" sz="1800" dirty="0">
              <a:cs typeface="Calibri Light"/>
            </a:endParaRPr>
          </a:p>
        </p:txBody>
      </p:sp>
      <p:sp>
        <p:nvSpPr>
          <p:cNvPr id="8" name="TextBox 7">
            <a:extLst>
              <a:ext uri="{FF2B5EF4-FFF2-40B4-BE49-F238E27FC236}">
                <a16:creationId xmlns:a16="http://schemas.microsoft.com/office/drawing/2014/main" id="{A5E572EB-DBA0-4428-93E4-506D78348EA8}"/>
              </a:ext>
            </a:extLst>
          </p:cNvPr>
          <p:cNvSpPr txBox="1"/>
          <p:nvPr/>
        </p:nvSpPr>
        <p:spPr>
          <a:xfrm>
            <a:off x="324484" y="3992343"/>
            <a:ext cx="2835092" cy="1938992"/>
          </a:xfrm>
          <a:prstGeom prst="rect">
            <a:avLst/>
          </a:prstGeom>
          <a:noFill/>
        </p:spPr>
        <p:txBody>
          <a:bodyPr wrap="square" rtlCol="0">
            <a:spAutoFit/>
          </a:bodyPr>
          <a:lstStyle/>
          <a:p>
            <a:pPr algn="ctr"/>
            <a:r>
              <a:rPr lang="nl-NL" sz="1200" dirty="0">
                <a:solidFill>
                  <a:srgbClr val="222E8E"/>
                </a:solidFill>
                <a:latin typeface="+mj-lt"/>
              </a:rPr>
              <a:t>Aanpak, tips en tools om samen met berokkenen uit maatschappelijke vraagstukken bewegingsruimte te creëren om breed gedragen oplossingen te vinden</a:t>
            </a:r>
          </a:p>
          <a:p>
            <a:pPr algn="ctr"/>
            <a:endParaRPr lang="nl-NL" sz="1200" dirty="0">
              <a:latin typeface="+mj-lt"/>
            </a:endParaRPr>
          </a:p>
          <a:p>
            <a:pPr algn="ctr"/>
            <a:endParaRPr lang="nl-NL" sz="1200" dirty="0">
              <a:latin typeface="+mj-lt"/>
            </a:endParaRPr>
          </a:p>
          <a:p>
            <a:pPr algn="ctr"/>
            <a:endParaRPr lang="nl-NL" sz="1200" dirty="0">
              <a:latin typeface="+mj-lt"/>
            </a:endParaRPr>
          </a:p>
          <a:p>
            <a:pPr algn="ctr"/>
            <a:r>
              <a:rPr lang="nl-NL" sz="1200" dirty="0">
                <a:latin typeface="+mj-lt"/>
              </a:rPr>
              <a:t>Lectoraat Expertise </a:t>
            </a:r>
            <a:r>
              <a:rPr lang="nl-NL" sz="1200" dirty="0" err="1">
                <a:latin typeface="+mj-lt"/>
              </a:rPr>
              <a:t>and</a:t>
            </a:r>
            <a:r>
              <a:rPr lang="nl-NL" sz="1200" dirty="0">
                <a:latin typeface="+mj-lt"/>
              </a:rPr>
              <a:t> </a:t>
            </a:r>
            <a:r>
              <a:rPr lang="nl-NL" sz="1200" dirty="0" err="1">
                <a:latin typeface="+mj-lt"/>
              </a:rPr>
              <a:t>Valorisation</a:t>
            </a:r>
            <a:r>
              <a:rPr lang="nl-NL" sz="1200" dirty="0">
                <a:latin typeface="+mj-lt"/>
              </a:rPr>
              <a:t> Management, </a:t>
            </a:r>
          </a:p>
          <a:p>
            <a:pPr algn="ctr"/>
            <a:r>
              <a:rPr lang="nl-NL" sz="1200" dirty="0">
                <a:latin typeface="+mj-lt"/>
              </a:rPr>
              <a:t>HZ University of Applied Sciences</a:t>
            </a:r>
          </a:p>
        </p:txBody>
      </p:sp>
      <p:pic>
        <p:nvPicPr>
          <p:cNvPr id="7" name="Picture 6">
            <a:extLst>
              <a:ext uri="{FF2B5EF4-FFF2-40B4-BE49-F238E27FC236}">
                <a16:creationId xmlns:a16="http://schemas.microsoft.com/office/drawing/2014/main" id="{C2297443-0C9C-4DA4-A542-0C1F6BF274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3569" y="0"/>
            <a:ext cx="8718431" cy="6858000"/>
          </a:xfrm>
          <a:prstGeom prst="rect">
            <a:avLst/>
          </a:prstGeom>
        </p:spPr>
      </p:pic>
    </p:spTree>
    <p:extLst>
      <p:ext uri="{BB962C8B-B14F-4D97-AF65-F5344CB8AC3E}">
        <p14:creationId xmlns:p14="http://schemas.microsoft.com/office/powerpoint/2010/main" val="1194087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95AE5-0684-4988-A152-8D77E994573A}"/>
              </a:ext>
            </a:extLst>
          </p:cNvPr>
          <p:cNvSpPr>
            <a:spLocks noGrp="1"/>
          </p:cNvSpPr>
          <p:nvPr>
            <p:ph type="title"/>
          </p:nvPr>
        </p:nvSpPr>
        <p:spPr/>
        <p:txBody>
          <a:bodyPr>
            <a:normAutofit/>
          </a:bodyPr>
          <a:lstStyle/>
          <a:p>
            <a:r>
              <a:rPr lang="en-US" sz="1800" i="1" dirty="0" err="1"/>
              <a:t>Fase</a:t>
            </a:r>
            <a:r>
              <a:rPr lang="en-US" sz="1800" i="1" dirty="0"/>
              <a:t> I: Het </a:t>
            </a:r>
            <a:r>
              <a:rPr lang="en-US" sz="1800" i="1" dirty="0" err="1"/>
              <a:t>vraagstuk</a:t>
            </a:r>
            <a:r>
              <a:rPr lang="en-US" sz="1800" i="1" dirty="0"/>
              <a:t> in </a:t>
            </a:r>
            <a:r>
              <a:rPr lang="en-US" sz="1800" i="1" dirty="0" err="1"/>
              <a:t>beeld</a:t>
            </a:r>
            <a:r>
              <a:rPr lang="en-US" sz="1800" i="1" dirty="0"/>
              <a:t> </a:t>
            </a:r>
            <a:r>
              <a:rPr lang="en-US" sz="1800" i="1" dirty="0" err="1"/>
              <a:t>brengen</a:t>
            </a:r>
            <a:r>
              <a:rPr lang="en-US" sz="1800" i="1" dirty="0"/>
              <a:t>  </a:t>
            </a:r>
            <a:br>
              <a:rPr lang="en-US" dirty="0"/>
            </a:br>
            <a:r>
              <a:rPr lang="en-US" dirty="0"/>
              <a:t>Stap 1: Een </a:t>
            </a:r>
            <a:r>
              <a:rPr lang="en-US" dirty="0" err="1"/>
              <a:t>eerste</a:t>
            </a:r>
            <a:r>
              <a:rPr lang="en-US" dirty="0"/>
              <a:t> </a:t>
            </a:r>
            <a:r>
              <a:rPr lang="en-US" dirty="0" err="1"/>
              <a:t>beeld</a:t>
            </a:r>
            <a:r>
              <a:rPr lang="en-US" dirty="0"/>
              <a:t> </a:t>
            </a:r>
            <a:r>
              <a:rPr lang="en-US" dirty="0" err="1"/>
              <a:t>schetsen</a:t>
            </a:r>
            <a:endParaRPr lang="nl-NL" dirty="0"/>
          </a:p>
        </p:txBody>
      </p:sp>
      <p:sp>
        <p:nvSpPr>
          <p:cNvPr id="3" name="Content Placeholder 2">
            <a:extLst>
              <a:ext uri="{FF2B5EF4-FFF2-40B4-BE49-F238E27FC236}">
                <a16:creationId xmlns:a16="http://schemas.microsoft.com/office/drawing/2014/main" id="{3EF78EA0-2ABB-4798-9C71-E88CFA99FF43}"/>
              </a:ext>
            </a:extLst>
          </p:cNvPr>
          <p:cNvSpPr>
            <a:spLocks noGrp="1"/>
          </p:cNvSpPr>
          <p:nvPr>
            <p:ph idx="1"/>
          </p:nvPr>
        </p:nvSpPr>
        <p:spPr>
          <a:xfrm>
            <a:off x="890533" y="1825631"/>
            <a:ext cx="10463269" cy="1965319"/>
          </a:xfrm>
          <a:solidFill>
            <a:schemeClr val="bg1"/>
          </a:solidFill>
        </p:spPr>
        <p:txBody>
          <a:bodyPr anchor="ctr">
            <a:normAutofit/>
          </a:bodyPr>
          <a:lstStyle/>
          <a:p>
            <a:pPr marL="0" indent="0">
              <a:lnSpc>
                <a:spcPct val="100000"/>
              </a:lnSpc>
              <a:spcBef>
                <a:spcPts val="600"/>
              </a:spcBef>
              <a:buNone/>
            </a:pPr>
            <a:r>
              <a:rPr lang="en-US" sz="1050" b="1" dirty="0">
                <a:latin typeface="+mj-lt"/>
              </a:rPr>
              <a:t>Wat ben je </a:t>
            </a:r>
            <a:r>
              <a:rPr lang="en-US" sz="1050" b="1" dirty="0" err="1">
                <a:latin typeface="+mj-lt"/>
              </a:rPr>
              <a:t>te</a:t>
            </a:r>
            <a:r>
              <a:rPr lang="en-US" sz="1050" b="1" dirty="0">
                <a:latin typeface="+mj-lt"/>
              </a:rPr>
              <a:t> </a:t>
            </a:r>
            <a:r>
              <a:rPr lang="en-US" sz="1050" b="1" dirty="0" err="1">
                <a:latin typeface="+mj-lt"/>
              </a:rPr>
              <a:t>weten</a:t>
            </a:r>
            <a:r>
              <a:rPr lang="en-US" sz="1050" b="1" dirty="0">
                <a:latin typeface="+mj-lt"/>
              </a:rPr>
              <a:t> </a:t>
            </a:r>
            <a:r>
              <a:rPr lang="en-US" sz="1050" b="1" dirty="0" err="1">
                <a:latin typeface="+mj-lt"/>
              </a:rPr>
              <a:t>gekomen</a:t>
            </a:r>
            <a:r>
              <a:rPr lang="en-US" sz="1050" b="1" dirty="0">
                <a:latin typeface="+mj-lt"/>
              </a:rPr>
              <a:t> </a:t>
            </a:r>
            <a:r>
              <a:rPr lang="en-US" sz="1050" b="1" dirty="0" err="1">
                <a:latin typeface="+mj-lt"/>
              </a:rPr>
              <a:t>en</a:t>
            </a:r>
            <a:r>
              <a:rPr lang="en-US" sz="1050" b="1" dirty="0">
                <a:latin typeface="+mj-lt"/>
              </a:rPr>
              <a:t> wat </a:t>
            </a:r>
            <a:r>
              <a:rPr lang="en-US" sz="1050" b="1" dirty="0" err="1">
                <a:latin typeface="+mj-lt"/>
              </a:rPr>
              <a:t>kun</a:t>
            </a:r>
            <a:r>
              <a:rPr lang="en-US" sz="1050" b="1" dirty="0">
                <a:latin typeface="+mj-lt"/>
              </a:rPr>
              <a:t> je nu het </a:t>
            </a:r>
            <a:r>
              <a:rPr lang="en-US" sz="1050" b="1" dirty="0" err="1">
                <a:latin typeface="+mj-lt"/>
              </a:rPr>
              <a:t>beste</a:t>
            </a:r>
            <a:r>
              <a:rPr lang="en-US" sz="1050" b="1" dirty="0">
                <a:latin typeface="+mj-lt"/>
              </a:rPr>
              <a:t> </a:t>
            </a:r>
            <a:r>
              <a:rPr lang="en-US" sz="1050" b="1" dirty="0" err="1">
                <a:latin typeface="+mj-lt"/>
              </a:rPr>
              <a:t>doen</a:t>
            </a:r>
            <a:r>
              <a:rPr lang="en-US" sz="1050" b="1" dirty="0">
                <a:latin typeface="+mj-lt"/>
              </a:rPr>
              <a:t>? </a:t>
            </a:r>
          </a:p>
          <a:p>
            <a:pPr marL="0" indent="0">
              <a:lnSpc>
                <a:spcPct val="100000"/>
              </a:lnSpc>
              <a:spcBef>
                <a:spcPts val="600"/>
              </a:spcBef>
              <a:buNone/>
            </a:pPr>
            <a:r>
              <a:rPr lang="en-US" sz="1050" dirty="0" err="1">
                <a:latin typeface="+mj-lt"/>
              </a:rPr>
              <a:t>Jouw</a:t>
            </a:r>
            <a:r>
              <a:rPr lang="en-US" sz="1050" dirty="0">
                <a:latin typeface="+mj-lt"/>
              </a:rPr>
              <a:t> </a:t>
            </a:r>
            <a:r>
              <a:rPr lang="en-US" sz="1050" dirty="0" err="1">
                <a:latin typeface="+mj-lt"/>
              </a:rPr>
              <a:t>aandeel</a:t>
            </a:r>
            <a:r>
              <a:rPr lang="en-US" sz="1050" dirty="0">
                <a:latin typeface="+mj-lt"/>
              </a:rPr>
              <a:t> in het </a:t>
            </a:r>
            <a:r>
              <a:rPr lang="en-US" sz="1050" dirty="0" err="1">
                <a:latin typeface="+mj-lt"/>
              </a:rPr>
              <a:t>veranderproces</a:t>
            </a:r>
            <a:r>
              <a:rPr lang="en-US" sz="1050" dirty="0">
                <a:latin typeface="+mj-lt"/>
              </a:rPr>
              <a:t> </a:t>
            </a:r>
            <a:r>
              <a:rPr lang="en-US" sz="1050" dirty="0" err="1">
                <a:latin typeface="+mj-lt"/>
              </a:rPr>
              <a:t>begint</a:t>
            </a:r>
            <a:r>
              <a:rPr lang="en-US" sz="1050" dirty="0">
                <a:latin typeface="+mj-lt"/>
              </a:rPr>
              <a:t> </a:t>
            </a:r>
            <a:r>
              <a:rPr lang="en-US" sz="1050" dirty="0" err="1">
                <a:latin typeface="+mj-lt"/>
              </a:rPr>
              <a:t>meestal</a:t>
            </a:r>
            <a:r>
              <a:rPr lang="en-US" sz="1050" dirty="0">
                <a:latin typeface="+mj-lt"/>
              </a:rPr>
              <a:t> met </a:t>
            </a:r>
            <a:r>
              <a:rPr lang="en-US" sz="1050" dirty="0" err="1">
                <a:latin typeface="+mj-lt"/>
              </a:rPr>
              <a:t>een</a:t>
            </a:r>
            <a:r>
              <a:rPr lang="en-US" sz="1050" dirty="0">
                <a:latin typeface="+mj-lt"/>
              </a:rPr>
              <a:t> </a:t>
            </a:r>
            <a:r>
              <a:rPr lang="en-US" sz="1050" dirty="0" err="1">
                <a:latin typeface="+mj-lt"/>
              </a:rPr>
              <a:t>gesprek</a:t>
            </a:r>
            <a:r>
              <a:rPr lang="en-US" sz="1050" dirty="0">
                <a:latin typeface="+mj-lt"/>
              </a:rPr>
              <a:t> met </a:t>
            </a:r>
            <a:r>
              <a:rPr lang="en-US" sz="1050" dirty="0" err="1">
                <a:latin typeface="+mj-lt"/>
              </a:rPr>
              <a:t>één</a:t>
            </a:r>
            <a:r>
              <a:rPr lang="en-US" sz="1050" dirty="0">
                <a:latin typeface="+mj-lt"/>
              </a:rPr>
              <a:t> of </a:t>
            </a:r>
            <a:r>
              <a:rPr lang="en-US" sz="1050" dirty="0" err="1">
                <a:latin typeface="+mj-lt"/>
              </a:rPr>
              <a:t>meerdere</a:t>
            </a:r>
            <a:r>
              <a:rPr lang="en-US" sz="1050" dirty="0">
                <a:latin typeface="+mj-lt"/>
              </a:rPr>
              <a:t> </a:t>
            </a:r>
            <a:r>
              <a:rPr lang="en-US" sz="1050" dirty="0" err="1">
                <a:latin typeface="+mj-lt"/>
              </a:rPr>
              <a:t>betrokkenen</a:t>
            </a:r>
            <a:r>
              <a:rPr lang="en-US" sz="1050" dirty="0">
                <a:latin typeface="+mj-lt"/>
              </a:rPr>
              <a:t>. Je </a:t>
            </a:r>
            <a:r>
              <a:rPr lang="en-US" sz="1050" dirty="0" err="1">
                <a:latin typeface="+mj-lt"/>
              </a:rPr>
              <a:t>krijgt</a:t>
            </a:r>
            <a:r>
              <a:rPr lang="en-US" sz="1050" dirty="0">
                <a:latin typeface="+mj-lt"/>
              </a:rPr>
              <a:t> </a:t>
            </a:r>
            <a:r>
              <a:rPr lang="en-US" sz="1050" dirty="0" err="1">
                <a:latin typeface="+mj-lt"/>
              </a:rPr>
              <a:t>een</a:t>
            </a:r>
            <a:r>
              <a:rPr lang="en-US" sz="1050" dirty="0">
                <a:latin typeface="+mj-lt"/>
              </a:rPr>
              <a:t> </a:t>
            </a:r>
            <a:r>
              <a:rPr lang="en-US" sz="1050" dirty="0" err="1">
                <a:latin typeface="+mj-lt"/>
              </a:rPr>
              <a:t>eerste</a:t>
            </a:r>
            <a:r>
              <a:rPr lang="en-US" sz="1050" dirty="0">
                <a:latin typeface="+mj-lt"/>
              </a:rPr>
              <a:t> </a:t>
            </a:r>
            <a:r>
              <a:rPr lang="en-US" sz="1050" dirty="0" err="1">
                <a:latin typeface="+mj-lt"/>
              </a:rPr>
              <a:t>indruk</a:t>
            </a:r>
            <a:r>
              <a:rPr lang="en-US" sz="1050" dirty="0">
                <a:latin typeface="+mj-lt"/>
              </a:rPr>
              <a:t> van hoe </a:t>
            </a:r>
            <a:r>
              <a:rPr lang="en-US" sz="1050" dirty="0" err="1">
                <a:latin typeface="+mj-lt"/>
              </a:rPr>
              <a:t>deze</a:t>
            </a:r>
            <a:r>
              <a:rPr lang="en-US" sz="1050" dirty="0">
                <a:latin typeface="+mj-lt"/>
              </a:rPr>
              <a:t> </a:t>
            </a:r>
            <a:r>
              <a:rPr lang="en-US" sz="1050" dirty="0" err="1">
                <a:latin typeface="+mj-lt"/>
              </a:rPr>
              <a:t>betrokkenen</a:t>
            </a:r>
            <a:r>
              <a:rPr lang="en-US" sz="1050" dirty="0">
                <a:latin typeface="+mj-lt"/>
              </a:rPr>
              <a:t> </a:t>
            </a:r>
            <a:r>
              <a:rPr lang="en-US" sz="1050" dirty="0" err="1">
                <a:latin typeface="+mj-lt"/>
              </a:rPr>
              <a:t>naar</a:t>
            </a:r>
            <a:r>
              <a:rPr lang="en-US" sz="1050" dirty="0">
                <a:latin typeface="+mj-lt"/>
              </a:rPr>
              <a:t> </a:t>
            </a:r>
            <a:r>
              <a:rPr lang="en-US" sz="1050" dirty="0" err="1">
                <a:latin typeface="+mj-lt"/>
              </a:rPr>
              <a:t>dit</a:t>
            </a:r>
            <a:r>
              <a:rPr lang="en-US" sz="1050" dirty="0">
                <a:latin typeface="+mj-lt"/>
              </a:rPr>
              <a:t> </a:t>
            </a:r>
            <a:r>
              <a:rPr lang="en-US" sz="1050" dirty="0" err="1">
                <a:latin typeface="+mj-lt"/>
              </a:rPr>
              <a:t>vraagstuk</a:t>
            </a:r>
            <a:r>
              <a:rPr lang="en-US" sz="1050" dirty="0">
                <a:latin typeface="+mj-lt"/>
              </a:rPr>
              <a:t> </a:t>
            </a:r>
            <a:r>
              <a:rPr lang="en-US" sz="1050" dirty="0" err="1">
                <a:latin typeface="+mj-lt"/>
              </a:rPr>
              <a:t>kijken</a:t>
            </a:r>
            <a:r>
              <a:rPr lang="en-US" sz="1050" dirty="0">
                <a:latin typeface="+mj-lt"/>
              </a:rPr>
              <a:t>. Wat </a:t>
            </a:r>
            <a:r>
              <a:rPr lang="en-US" sz="1050" dirty="0" err="1">
                <a:latin typeface="+mj-lt"/>
              </a:rPr>
              <a:t>speelt</a:t>
            </a:r>
            <a:r>
              <a:rPr lang="en-US" sz="1050" dirty="0">
                <a:latin typeface="+mj-lt"/>
              </a:rPr>
              <a:t> er, wat </a:t>
            </a:r>
            <a:r>
              <a:rPr lang="en-US" sz="1050" dirty="0" err="1">
                <a:latin typeface="+mj-lt"/>
              </a:rPr>
              <a:t>vinden</a:t>
            </a:r>
            <a:r>
              <a:rPr lang="en-US" sz="1050" dirty="0">
                <a:latin typeface="+mj-lt"/>
              </a:rPr>
              <a:t> </a:t>
            </a:r>
            <a:r>
              <a:rPr lang="en-US" sz="1050" dirty="0" err="1">
                <a:latin typeface="+mj-lt"/>
              </a:rPr>
              <a:t>zij</a:t>
            </a:r>
            <a:r>
              <a:rPr lang="en-US" sz="1050" dirty="0">
                <a:latin typeface="+mj-lt"/>
              </a:rPr>
              <a:t> </a:t>
            </a:r>
            <a:r>
              <a:rPr lang="en-US" sz="1050" dirty="0" err="1">
                <a:latin typeface="+mj-lt"/>
              </a:rPr>
              <a:t>belangrijk</a:t>
            </a:r>
            <a:r>
              <a:rPr lang="en-US" sz="1050" dirty="0">
                <a:latin typeface="+mj-lt"/>
              </a:rPr>
              <a:t>, hoe </a:t>
            </a:r>
            <a:r>
              <a:rPr lang="en-US" sz="1050" dirty="0" err="1">
                <a:latin typeface="+mj-lt"/>
              </a:rPr>
              <a:t>kijken</a:t>
            </a:r>
            <a:r>
              <a:rPr lang="en-US" sz="1050" dirty="0">
                <a:latin typeface="+mj-lt"/>
              </a:rPr>
              <a:t> </a:t>
            </a:r>
            <a:r>
              <a:rPr lang="en-US" sz="1050" dirty="0" err="1">
                <a:latin typeface="+mj-lt"/>
              </a:rPr>
              <a:t>zij</a:t>
            </a:r>
            <a:r>
              <a:rPr lang="en-US" sz="1050" dirty="0">
                <a:latin typeface="+mj-lt"/>
              </a:rPr>
              <a:t> </a:t>
            </a:r>
            <a:r>
              <a:rPr lang="en-US" sz="1050" dirty="0" err="1">
                <a:latin typeface="+mj-lt"/>
              </a:rPr>
              <a:t>naar</a:t>
            </a:r>
            <a:r>
              <a:rPr lang="en-US" sz="1050" dirty="0">
                <a:latin typeface="+mj-lt"/>
              </a:rPr>
              <a:t> </a:t>
            </a:r>
            <a:r>
              <a:rPr lang="en-US" sz="1050" dirty="0" err="1">
                <a:latin typeface="+mj-lt"/>
              </a:rPr>
              <a:t>hun</a:t>
            </a:r>
            <a:r>
              <a:rPr lang="en-US" sz="1050" dirty="0">
                <a:latin typeface="+mj-lt"/>
              </a:rPr>
              <a:t> eigen </a:t>
            </a:r>
            <a:r>
              <a:rPr lang="en-US" sz="1050" dirty="0" err="1">
                <a:latin typeface="+mj-lt"/>
              </a:rPr>
              <a:t>rol</a:t>
            </a:r>
            <a:r>
              <a:rPr lang="en-US" sz="1050" dirty="0">
                <a:latin typeface="+mj-lt"/>
              </a:rPr>
              <a:t> </a:t>
            </a:r>
            <a:r>
              <a:rPr lang="en-US" sz="1050" dirty="0" err="1">
                <a:latin typeface="+mj-lt"/>
              </a:rPr>
              <a:t>en</a:t>
            </a:r>
            <a:r>
              <a:rPr lang="en-US" sz="1050" dirty="0">
                <a:latin typeface="+mj-lt"/>
              </a:rPr>
              <a:t> die van </a:t>
            </a:r>
            <a:r>
              <a:rPr lang="en-US" sz="1050" dirty="0" err="1">
                <a:latin typeface="+mj-lt"/>
              </a:rPr>
              <a:t>anderen</a:t>
            </a:r>
            <a:r>
              <a:rPr lang="en-US" sz="1050" dirty="0">
                <a:latin typeface="+mj-lt"/>
              </a:rPr>
              <a:t>? </a:t>
            </a:r>
            <a:r>
              <a:rPr lang="en-US" sz="1050" dirty="0" err="1">
                <a:latin typeface="+mj-lt"/>
              </a:rPr>
              <a:t>Deze</a:t>
            </a:r>
            <a:r>
              <a:rPr lang="en-US" sz="1050" dirty="0">
                <a:latin typeface="+mj-lt"/>
              </a:rPr>
              <a:t> </a:t>
            </a:r>
            <a:r>
              <a:rPr lang="en-US" sz="1050" dirty="0" err="1">
                <a:latin typeface="+mj-lt"/>
              </a:rPr>
              <a:t>eerste</a:t>
            </a:r>
            <a:r>
              <a:rPr lang="en-US" sz="1050" dirty="0">
                <a:latin typeface="+mj-lt"/>
              </a:rPr>
              <a:t> </a:t>
            </a:r>
            <a:r>
              <a:rPr lang="en-US" sz="1050" dirty="0" err="1">
                <a:latin typeface="+mj-lt"/>
              </a:rPr>
              <a:t>indruk</a:t>
            </a:r>
            <a:r>
              <a:rPr lang="en-US" sz="1050" dirty="0">
                <a:latin typeface="+mj-lt"/>
              </a:rPr>
              <a:t> leg je </a:t>
            </a:r>
            <a:r>
              <a:rPr lang="en-US" sz="1050" dirty="0" err="1">
                <a:latin typeface="+mj-lt"/>
              </a:rPr>
              <a:t>voor</a:t>
            </a:r>
            <a:r>
              <a:rPr lang="en-US" sz="1050" dirty="0">
                <a:latin typeface="+mj-lt"/>
              </a:rPr>
              <a:t> </a:t>
            </a:r>
            <a:r>
              <a:rPr lang="en-US" sz="1050" dirty="0" err="1">
                <a:latin typeface="+mj-lt"/>
              </a:rPr>
              <a:t>jezelf</a:t>
            </a:r>
            <a:r>
              <a:rPr lang="en-US" sz="1050" dirty="0">
                <a:latin typeface="+mj-lt"/>
              </a:rPr>
              <a:t> vast op papier. Dit </a:t>
            </a:r>
            <a:r>
              <a:rPr lang="en-US" sz="1050" dirty="0" err="1">
                <a:latin typeface="+mj-lt"/>
              </a:rPr>
              <a:t>kan</a:t>
            </a:r>
            <a:r>
              <a:rPr lang="en-US" sz="1050" dirty="0">
                <a:latin typeface="+mj-lt"/>
              </a:rPr>
              <a:t> </a:t>
            </a:r>
            <a:r>
              <a:rPr lang="en-US" sz="1050" dirty="0" err="1">
                <a:latin typeface="+mj-lt"/>
              </a:rPr>
              <a:t>tekstueel</a:t>
            </a:r>
            <a:r>
              <a:rPr lang="en-US" sz="1050" dirty="0">
                <a:latin typeface="+mj-lt"/>
              </a:rPr>
              <a:t>, met bullet points of </a:t>
            </a:r>
            <a:r>
              <a:rPr lang="en-US" sz="1050" dirty="0" err="1">
                <a:latin typeface="+mj-lt"/>
              </a:rPr>
              <a:t>een</a:t>
            </a:r>
            <a:r>
              <a:rPr lang="en-US" sz="1050" dirty="0">
                <a:latin typeface="+mj-lt"/>
              </a:rPr>
              <a:t> </a:t>
            </a:r>
            <a:r>
              <a:rPr lang="en-US" sz="1050" dirty="0" err="1">
                <a:latin typeface="+mj-lt"/>
              </a:rPr>
              <a:t>korte</a:t>
            </a:r>
            <a:r>
              <a:rPr lang="en-US" sz="1050" dirty="0">
                <a:latin typeface="+mj-lt"/>
              </a:rPr>
              <a:t> </a:t>
            </a:r>
            <a:r>
              <a:rPr lang="en-US" sz="1050" dirty="0" err="1">
                <a:latin typeface="+mj-lt"/>
              </a:rPr>
              <a:t>beschrijving</a:t>
            </a:r>
            <a:r>
              <a:rPr lang="en-US" sz="1050" dirty="0">
                <a:latin typeface="+mj-lt"/>
              </a:rPr>
              <a:t>, maar je </a:t>
            </a:r>
            <a:r>
              <a:rPr lang="en-US" sz="1050" dirty="0" err="1">
                <a:latin typeface="+mj-lt"/>
              </a:rPr>
              <a:t>kunt</a:t>
            </a:r>
            <a:r>
              <a:rPr lang="en-US" sz="1050" dirty="0">
                <a:latin typeface="+mj-lt"/>
              </a:rPr>
              <a:t> </a:t>
            </a:r>
            <a:r>
              <a:rPr lang="en-US" sz="1050" dirty="0" err="1">
                <a:latin typeface="+mj-lt"/>
              </a:rPr>
              <a:t>hier</a:t>
            </a:r>
            <a:r>
              <a:rPr lang="en-US" sz="1050" dirty="0">
                <a:latin typeface="+mj-lt"/>
              </a:rPr>
              <a:t> </a:t>
            </a:r>
            <a:r>
              <a:rPr lang="en-US" sz="1050" dirty="0" err="1">
                <a:latin typeface="+mj-lt"/>
              </a:rPr>
              <a:t>ook</a:t>
            </a:r>
            <a:r>
              <a:rPr lang="en-US" sz="1050" dirty="0">
                <a:latin typeface="+mj-lt"/>
              </a:rPr>
              <a:t>  </a:t>
            </a:r>
            <a:r>
              <a:rPr lang="en-US" sz="1050" dirty="0" err="1">
                <a:latin typeface="+mj-lt"/>
              </a:rPr>
              <a:t>een</a:t>
            </a:r>
            <a:r>
              <a:rPr lang="en-US" sz="1050" dirty="0">
                <a:latin typeface="+mj-lt"/>
              </a:rPr>
              <a:t> </a:t>
            </a:r>
            <a:r>
              <a:rPr lang="en-US" sz="1050" dirty="0" err="1">
                <a:latin typeface="+mj-lt"/>
              </a:rPr>
              <a:t>schets</a:t>
            </a:r>
            <a:r>
              <a:rPr lang="en-US" sz="1050" dirty="0">
                <a:latin typeface="+mj-lt"/>
              </a:rPr>
              <a:t> van </a:t>
            </a:r>
            <a:r>
              <a:rPr lang="en-US" sz="1050" dirty="0" err="1">
                <a:latin typeface="+mj-lt"/>
              </a:rPr>
              <a:t>maken</a:t>
            </a:r>
            <a:r>
              <a:rPr lang="en-US" sz="1050" dirty="0">
                <a:latin typeface="+mj-lt"/>
              </a:rPr>
              <a:t> </a:t>
            </a:r>
            <a:r>
              <a:rPr lang="en-US" sz="1050" dirty="0" err="1">
                <a:latin typeface="+mj-lt"/>
              </a:rPr>
              <a:t>waarin</a:t>
            </a:r>
            <a:r>
              <a:rPr lang="en-US" sz="1050" dirty="0">
                <a:latin typeface="+mj-lt"/>
              </a:rPr>
              <a:t> je </a:t>
            </a:r>
            <a:r>
              <a:rPr lang="en-US" sz="1050" dirty="0" err="1">
                <a:latin typeface="+mj-lt"/>
              </a:rPr>
              <a:t>verbanden</a:t>
            </a:r>
            <a:r>
              <a:rPr lang="en-US" sz="1050" dirty="0">
                <a:latin typeface="+mj-lt"/>
              </a:rPr>
              <a:t> in </a:t>
            </a:r>
            <a:r>
              <a:rPr lang="en-US" sz="1050" dirty="0" err="1">
                <a:latin typeface="+mj-lt"/>
              </a:rPr>
              <a:t>een</a:t>
            </a:r>
            <a:r>
              <a:rPr lang="en-US" sz="1050" dirty="0">
                <a:latin typeface="+mj-lt"/>
              </a:rPr>
              <a:t> </a:t>
            </a:r>
            <a:r>
              <a:rPr lang="en-US" sz="1050" dirty="0" err="1">
                <a:latin typeface="+mj-lt"/>
              </a:rPr>
              <a:t>oogopslag</a:t>
            </a:r>
            <a:r>
              <a:rPr lang="en-US" sz="1050" dirty="0">
                <a:latin typeface="+mj-lt"/>
              </a:rPr>
              <a:t> </a:t>
            </a:r>
            <a:r>
              <a:rPr lang="en-US" sz="1050" dirty="0" err="1">
                <a:latin typeface="+mj-lt"/>
              </a:rPr>
              <a:t>ziet</a:t>
            </a:r>
            <a:r>
              <a:rPr lang="en-US" sz="1050" dirty="0">
                <a:latin typeface="+mj-lt"/>
              </a:rPr>
              <a:t>. </a:t>
            </a:r>
            <a:r>
              <a:rPr lang="en-US" sz="1050" dirty="0" err="1">
                <a:latin typeface="+mj-lt"/>
              </a:rPr>
              <a:t>Wanneer</a:t>
            </a:r>
            <a:r>
              <a:rPr lang="en-US" sz="1050" dirty="0">
                <a:latin typeface="+mj-lt"/>
              </a:rPr>
              <a:t> het </a:t>
            </a:r>
            <a:r>
              <a:rPr lang="en-US" sz="1050" dirty="0" err="1">
                <a:latin typeface="+mj-lt"/>
              </a:rPr>
              <a:t>vraagstuk</a:t>
            </a:r>
            <a:r>
              <a:rPr lang="en-US" sz="1050" dirty="0">
                <a:latin typeface="+mj-lt"/>
              </a:rPr>
              <a:t> </a:t>
            </a:r>
            <a:r>
              <a:rPr lang="en-US" sz="1050" dirty="0" err="1">
                <a:latin typeface="+mj-lt"/>
              </a:rPr>
              <a:t>een</a:t>
            </a:r>
            <a:r>
              <a:rPr lang="en-US" sz="1050" dirty="0">
                <a:latin typeface="+mj-lt"/>
              </a:rPr>
              <a:t> </a:t>
            </a:r>
            <a:r>
              <a:rPr lang="en-US" sz="1050" dirty="0" err="1">
                <a:latin typeface="+mj-lt"/>
              </a:rPr>
              <a:t>ruimtelijk</a:t>
            </a:r>
            <a:r>
              <a:rPr lang="en-US" sz="1050" dirty="0">
                <a:latin typeface="+mj-lt"/>
              </a:rPr>
              <a:t> aspect </a:t>
            </a:r>
            <a:r>
              <a:rPr lang="en-US" sz="1050" dirty="0" err="1">
                <a:latin typeface="+mj-lt"/>
              </a:rPr>
              <a:t>heeft</a:t>
            </a:r>
            <a:r>
              <a:rPr lang="en-US" sz="1050" dirty="0">
                <a:latin typeface="+mj-lt"/>
              </a:rPr>
              <a:t>, </a:t>
            </a:r>
            <a:r>
              <a:rPr lang="en-US" sz="1050" dirty="0" err="1">
                <a:latin typeface="+mj-lt"/>
              </a:rPr>
              <a:t>kan</a:t>
            </a:r>
            <a:r>
              <a:rPr lang="en-US" sz="1050" dirty="0">
                <a:latin typeface="+mj-lt"/>
              </a:rPr>
              <a:t> je </a:t>
            </a:r>
            <a:r>
              <a:rPr lang="en-US" sz="1050" dirty="0" err="1">
                <a:latin typeface="+mj-lt"/>
              </a:rPr>
              <a:t>bijvoorbeeld</a:t>
            </a:r>
            <a:r>
              <a:rPr lang="en-US" sz="1050" dirty="0">
                <a:latin typeface="+mj-lt"/>
              </a:rPr>
              <a:t> </a:t>
            </a:r>
            <a:r>
              <a:rPr lang="en-US" sz="1050" dirty="0" err="1">
                <a:latin typeface="+mj-lt"/>
              </a:rPr>
              <a:t>ook</a:t>
            </a:r>
            <a:r>
              <a:rPr lang="en-US" sz="1050" dirty="0">
                <a:latin typeface="+mj-lt"/>
              </a:rPr>
              <a:t> </a:t>
            </a:r>
            <a:r>
              <a:rPr lang="en-US" sz="1050" dirty="0" err="1">
                <a:latin typeface="+mj-lt"/>
              </a:rPr>
              <a:t>een</a:t>
            </a:r>
            <a:r>
              <a:rPr lang="en-US" sz="1050" dirty="0">
                <a:latin typeface="+mj-lt"/>
              </a:rPr>
              <a:t> </a:t>
            </a:r>
            <a:r>
              <a:rPr lang="en-US" sz="1050" dirty="0" err="1">
                <a:latin typeface="+mj-lt"/>
              </a:rPr>
              <a:t>plaatje</a:t>
            </a:r>
            <a:r>
              <a:rPr lang="en-US" sz="1050" dirty="0">
                <a:latin typeface="+mj-lt"/>
              </a:rPr>
              <a:t> </a:t>
            </a:r>
            <a:r>
              <a:rPr lang="en-US" sz="1050" dirty="0" err="1">
                <a:latin typeface="+mj-lt"/>
              </a:rPr>
              <a:t>maken</a:t>
            </a:r>
            <a:r>
              <a:rPr lang="en-US" sz="1050" dirty="0">
                <a:latin typeface="+mj-lt"/>
              </a:rPr>
              <a:t> van de </a:t>
            </a:r>
            <a:r>
              <a:rPr lang="en-US" sz="1050" dirty="0" err="1">
                <a:latin typeface="+mj-lt"/>
              </a:rPr>
              <a:t>ruimtelijke</a:t>
            </a:r>
            <a:r>
              <a:rPr lang="en-US" sz="1050" dirty="0">
                <a:latin typeface="+mj-lt"/>
              </a:rPr>
              <a:t> </a:t>
            </a:r>
            <a:r>
              <a:rPr lang="en-US" sz="1050" dirty="0" err="1">
                <a:latin typeface="+mj-lt"/>
              </a:rPr>
              <a:t>situatie</a:t>
            </a:r>
            <a:r>
              <a:rPr lang="en-US" sz="1050" dirty="0">
                <a:latin typeface="+mj-lt"/>
              </a:rPr>
              <a:t>.</a:t>
            </a:r>
          </a:p>
          <a:p>
            <a:pPr marL="0" indent="0">
              <a:lnSpc>
                <a:spcPct val="100000"/>
              </a:lnSpc>
              <a:spcBef>
                <a:spcPts val="600"/>
              </a:spcBef>
              <a:buNone/>
            </a:pPr>
            <a:r>
              <a:rPr lang="en-US" sz="1050" dirty="0">
                <a:latin typeface="+mj-lt"/>
              </a:rPr>
              <a:t>Een </a:t>
            </a:r>
            <a:r>
              <a:rPr lang="en-US" sz="1050" dirty="0" err="1">
                <a:latin typeface="+mj-lt"/>
              </a:rPr>
              <a:t>belangrijke</a:t>
            </a:r>
            <a:r>
              <a:rPr lang="en-US" sz="1050" dirty="0">
                <a:latin typeface="+mj-lt"/>
              </a:rPr>
              <a:t> </a:t>
            </a:r>
            <a:r>
              <a:rPr lang="en-US" sz="1050" dirty="0" err="1">
                <a:latin typeface="+mj-lt"/>
              </a:rPr>
              <a:t>vraag</a:t>
            </a:r>
            <a:r>
              <a:rPr lang="en-US" sz="1050" dirty="0">
                <a:latin typeface="+mj-lt"/>
              </a:rPr>
              <a:t> om </a:t>
            </a:r>
            <a:r>
              <a:rPr lang="en-US" sz="1050" dirty="0" err="1">
                <a:latin typeface="+mj-lt"/>
              </a:rPr>
              <a:t>jezelf</a:t>
            </a:r>
            <a:r>
              <a:rPr lang="en-US" sz="1050" dirty="0">
                <a:latin typeface="+mj-lt"/>
              </a:rPr>
              <a:t> </a:t>
            </a:r>
            <a:r>
              <a:rPr lang="en-US" sz="1050" dirty="0" err="1">
                <a:latin typeface="+mj-lt"/>
              </a:rPr>
              <a:t>te</a:t>
            </a:r>
            <a:r>
              <a:rPr lang="en-US" sz="1050" dirty="0">
                <a:latin typeface="+mj-lt"/>
              </a:rPr>
              <a:t> </a:t>
            </a:r>
            <a:r>
              <a:rPr lang="en-US" sz="1050" dirty="0" err="1">
                <a:latin typeface="+mj-lt"/>
              </a:rPr>
              <a:t>stellen</a:t>
            </a:r>
            <a:r>
              <a:rPr lang="en-US" sz="1050" dirty="0">
                <a:latin typeface="+mj-lt"/>
              </a:rPr>
              <a:t> is: </a:t>
            </a:r>
            <a:r>
              <a:rPr lang="en-US" sz="1050" dirty="0" err="1">
                <a:latin typeface="+mj-lt"/>
              </a:rPr>
              <a:t>wie</a:t>
            </a:r>
            <a:r>
              <a:rPr lang="en-US" sz="1050" dirty="0">
                <a:latin typeface="+mj-lt"/>
              </a:rPr>
              <a:t> </a:t>
            </a:r>
            <a:r>
              <a:rPr lang="en-US" sz="1050" dirty="0" err="1">
                <a:latin typeface="+mj-lt"/>
              </a:rPr>
              <a:t>zijn</a:t>
            </a:r>
            <a:r>
              <a:rPr lang="en-US" sz="1050" dirty="0">
                <a:latin typeface="+mj-lt"/>
              </a:rPr>
              <a:t> er </a:t>
            </a:r>
            <a:r>
              <a:rPr lang="en-US" sz="1050" dirty="0" err="1">
                <a:latin typeface="+mj-lt"/>
              </a:rPr>
              <a:t>allemaal</a:t>
            </a:r>
            <a:r>
              <a:rPr lang="en-US" sz="1050" dirty="0">
                <a:latin typeface="+mj-lt"/>
              </a:rPr>
              <a:t> </a:t>
            </a:r>
            <a:r>
              <a:rPr lang="en-US" sz="1050" dirty="0" err="1">
                <a:latin typeface="+mj-lt"/>
              </a:rPr>
              <a:t>betrokken</a:t>
            </a:r>
            <a:r>
              <a:rPr lang="en-US" sz="1050" dirty="0">
                <a:latin typeface="+mj-lt"/>
              </a:rPr>
              <a:t> </a:t>
            </a:r>
            <a:r>
              <a:rPr lang="en-US" sz="1050" dirty="0" err="1">
                <a:latin typeface="+mj-lt"/>
              </a:rPr>
              <a:t>bij</a:t>
            </a:r>
            <a:r>
              <a:rPr lang="en-US" sz="1050" dirty="0">
                <a:latin typeface="+mj-lt"/>
              </a:rPr>
              <a:t> </a:t>
            </a:r>
            <a:r>
              <a:rPr lang="en-US" sz="1050" dirty="0" err="1">
                <a:latin typeface="+mj-lt"/>
              </a:rPr>
              <a:t>dit</a:t>
            </a:r>
            <a:r>
              <a:rPr lang="en-US" sz="1050" dirty="0">
                <a:latin typeface="+mj-lt"/>
              </a:rPr>
              <a:t> </a:t>
            </a:r>
            <a:r>
              <a:rPr lang="en-US" sz="1050" dirty="0" err="1">
                <a:latin typeface="+mj-lt"/>
              </a:rPr>
              <a:t>vraagstuk</a:t>
            </a:r>
            <a:r>
              <a:rPr lang="en-US" sz="1050" dirty="0">
                <a:latin typeface="+mj-lt"/>
              </a:rPr>
              <a:t> </a:t>
            </a:r>
            <a:r>
              <a:rPr lang="en-US" sz="1050" dirty="0" err="1">
                <a:latin typeface="+mj-lt"/>
              </a:rPr>
              <a:t>en</a:t>
            </a:r>
            <a:r>
              <a:rPr lang="en-US" sz="1050" dirty="0">
                <a:latin typeface="+mj-lt"/>
              </a:rPr>
              <a:t> met </a:t>
            </a:r>
            <a:r>
              <a:rPr lang="en-US" sz="1050" dirty="0" err="1">
                <a:latin typeface="+mj-lt"/>
              </a:rPr>
              <a:t>wie</a:t>
            </a:r>
            <a:r>
              <a:rPr lang="en-US" sz="1050" dirty="0">
                <a:latin typeface="+mj-lt"/>
              </a:rPr>
              <a:t> </a:t>
            </a:r>
            <a:r>
              <a:rPr lang="en-US" sz="1050" dirty="0" err="1">
                <a:latin typeface="+mj-lt"/>
              </a:rPr>
              <a:t>kan</a:t>
            </a:r>
            <a:r>
              <a:rPr lang="en-US" sz="1050" dirty="0">
                <a:latin typeface="+mj-lt"/>
              </a:rPr>
              <a:t>, </a:t>
            </a:r>
            <a:r>
              <a:rPr lang="en-US" sz="1050" dirty="0" err="1">
                <a:latin typeface="+mj-lt"/>
              </a:rPr>
              <a:t>wil</a:t>
            </a:r>
            <a:r>
              <a:rPr lang="en-US" sz="1050" dirty="0">
                <a:latin typeface="+mj-lt"/>
              </a:rPr>
              <a:t> </a:t>
            </a:r>
            <a:r>
              <a:rPr lang="en-US" sz="1050" dirty="0" err="1">
                <a:latin typeface="+mj-lt"/>
              </a:rPr>
              <a:t>en</a:t>
            </a:r>
            <a:r>
              <a:rPr lang="en-US" sz="1050" dirty="0">
                <a:latin typeface="+mj-lt"/>
              </a:rPr>
              <a:t> </a:t>
            </a:r>
            <a:r>
              <a:rPr lang="en-US" sz="1050" dirty="0" err="1">
                <a:latin typeface="+mj-lt"/>
              </a:rPr>
              <a:t>moet</a:t>
            </a:r>
            <a:r>
              <a:rPr lang="en-US" sz="1050" dirty="0">
                <a:latin typeface="+mj-lt"/>
              </a:rPr>
              <a:t> </a:t>
            </a:r>
            <a:r>
              <a:rPr lang="en-US" sz="1050" dirty="0" err="1">
                <a:latin typeface="+mj-lt"/>
              </a:rPr>
              <a:t>ik</a:t>
            </a:r>
            <a:r>
              <a:rPr lang="en-US" sz="1050" dirty="0">
                <a:latin typeface="+mj-lt"/>
              </a:rPr>
              <a:t> in </a:t>
            </a:r>
            <a:r>
              <a:rPr lang="en-US" sz="1050" dirty="0" err="1">
                <a:latin typeface="+mj-lt"/>
              </a:rPr>
              <a:t>gesprek</a:t>
            </a:r>
            <a:r>
              <a:rPr lang="en-US" sz="1050" dirty="0">
                <a:latin typeface="+mj-lt"/>
              </a:rPr>
              <a:t>? Maak </a:t>
            </a:r>
            <a:r>
              <a:rPr lang="en-US" sz="1050" dirty="0" err="1">
                <a:latin typeface="+mj-lt"/>
              </a:rPr>
              <a:t>voor</a:t>
            </a:r>
            <a:r>
              <a:rPr lang="en-US" sz="1050" dirty="0">
                <a:latin typeface="+mj-lt"/>
              </a:rPr>
              <a:t> </a:t>
            </a:r>
            <a:r>
              <a:rPr lang="en-US" sz="1050" dirty="0" err="1">
                <a:latin typeface="+mj-lt"/>
              </a:rPr>
              <a:t>jezelf</a:t>
            </a:r>
            <a:r>
              <a:rPr lang="en-US" sz="1050" dirty="0">
                <a:latin typeface="+mj-lt"/>
              </a:rPr>
              <a:t> </a:t>
            </a:r>
            <a:r>
              <a:rPr lang="en-US" sz="1050" dirty="0" err="1">
                <a:latin typeface="+mj-lt"/>
              </a:rPr>
              <a:t>een</a:t>
            </a:r>
            <a:r>
              <a:rPr lang="en-US" sz="1050" dirty="0">
                <a:latin typeface="+mj-lt"/>
              </a:rPr>
              <a:t> </a:t>
            </a:r>
            <a:r>
              <a:rPr lang="en-US" sz="1050" dirty="0" err="1">
                <a:latin typeface="+mj-lt"/>
              </a:rPr>
              <a:t>lijstje</a:t>
            </a:r>
            <a:r>
              <a:rPr lang="en-US" sz="1050" dirty="0">
                <a:latin typeface="+mj-lt"/>
              </a:rPr>
              <a:t> van (</a:t>
            </a:r>
            <a:r>
              <a:rPr lang="en-US" sz="1050" dirty="0" err="1">
                <a:latin typeface="+mj-lt"/>
              </a:rPr>
              <a:t>potentiële</a:t>
            </a:r>
            <a:r>
              <a:rPr lang="en-US" sz="1050" dirty="0">
                <a:latin typeface="+mj-lt"/>
              </a:rPr>
              <a:t>) </a:t>
            </a:r>
            <a:r>
              <a:rPr lang="en-US" sz="1050" dirty="0" err="1">
                <a:latin typeface="+mj-lt"/>
              </a:rPr>
              <a:t>betrokkenen</a:t>
            </a:r>
            <a:r>
              <a:rPr lang="en-US" sz="1050" dirty="0">
                <a:latin typeface="+mj-lt"/>
              </a:rPr>
              <a:t>. </a:t>
            </a:r>
            <a:r>
              <a:rPr lang="en-US" sz="1050" dirty="0" err="1">
                <a:latin typeface="+mj-lt"/>
              </a:rPr>
              <a:t>Probeer</a:t>
            </a:r>
            <a:r>
              <a:rPr lang="en-US" sz="1050" dirty="0">
                <a:latin typeface="+mj-lt"/>
              </a:rPr>
              <a:t> breed </a:t>
            </a:r>
            <a:r>
              <a:rPr lang="en-US" sz="1050" dirty="0" err="1">
                <a:latin typeface="+mj-lt"/>
              </a:rPr>
              <a:t>te</a:t>
            </a:r>
            <a:r>
              <a:rPr lang="en-US" sz="1050" dirty="0">
                <a:latin typeface="+mj-lt"/>
              </a:rPr>
              <a:t> </a:t>
            </a:r>
            <a:r>
              <a:rPr lang="en-US" sz="1050" dirty="0" err="1">
                <a:latin typeface="+mj-lt"/>
              </a:rPr>
              <a:t>kijken</a:t>
            </a:r>
            <a:r>
              <a:rPr lang="en-US" sz="1050" dirty="0">
                <a:latin typeface="+mj-lt"/>
              </a:rPr>
              <a:t>.  </a:t>
            </a:r>
            <a:endParaRPr lang="nl-NL" sz="1050" dirty="0">
              <a:latin typeface="+mj-lt"/>
            </a:endParaRPr>
          </a:p>
        </p:txBody>
      </p:sp>
      <p:sp>
        <p:nvSpPr>
          <p:cNvPr id="5" name="TextBox 4">
            <a:extLst>
              <a:ext uri="{FF2B5EF4-FFF2-40B4-BE49-F238E27FC236}">
                <a16:creationId xmlns:a16="http://schemas.microsoft.com/office/drawing/2014/main" id="{D32AFE0C-EC28-40BB-A1D1-9A02699E90CF}"/>
              </a:ext>
            </a:extLst>
          </p:cNvPr>
          <p:cNvSpPr txBox="1"/>
          <p:nvPr/>
        </p:nvSpPr>
        <p:spPr>
          <a:xfrm>
            <a:off x="161090" y="2164222"/>
            <a:ext cx="677108" cy="1502367"/>
          </a:xfrm>
          <a:prstGeom prst="rect">
            <a:avLst/>
          </a:prstGeom>
          <a:noFill/>
        </p:spPr>
        <p:txBody>
          <a:bodyPr vert="vert270" wrap="square" rtlCol="0">
            <a:spAutoFit/>
          </a:bodyPr>
          <a:lstStyle/>
          <a:p>
            <a:pPr algn="ctr"/>
            <a:r>
              <a:rPr lang="en-US" sz="1600" dirty="0" err="1">
                <a:latin typeface="+mj-lt"/>
              </a:rPr>
              <a:t>Algemene</a:t>
            </a:r>
            <a:r>
              <a:rPr lang="en-US" sz="1600" dirty="0">
                <a:latin typeface="+mj-lt"/>
              </a:rPr>
              <a:t> </a:t>
            </a:r>
            <a:r>
              <a:rPr lang="en-US" sz="1600" dirty="0" err="1">
                <a:latin typeface="+mj-lt"/>
              </a:rPr>
              <a:t>beschrijving</a:t>
            </a:r>
            <a:endParaRPr lang="nl-NL" sz="1600" dirty="0">
              <a:latin typeface="+mj-lt"/>
            </a:endParaRPr>
          </a:p>
        </p:txBody>
      </p:sp>
      <p:sp>
        <p:nvSpPr>
          <p:cNvPr id="17" name="Content Placeholder 2">
            <a:extLst>
              <a:ext uri="{FF2B5EF4-FFF2-40B4-BE49-F238E27FC236}">
                <a16:creationId xmlns:a16="http://schemas.microsoft.com/office/drawing/2014/main" id="{648BDB58-D33A-4640-9F16-64D83CB64AC3}"/>
              </a:ext>
            </a:extLst>
          </p:cNvPr>
          <p:cNvSpPr txBox="1">
            <a:spLocks/>
          </p:cNvSpPr>
          <p:nvPr/>
        </p:nvSpPr>
        <p:spPr>
          <a:xfrm>
            <a:off x="906657" y="3935896"/>
            <a:ext cx="10463269" cy="2474843"/>
          </a:xfrm>
          <a:prstGeom prst="rect">
            <a:avLst/>
          </a:prstGeom>
          <a:solidFill>
            <a:schemeClr val="accent3">
              <a:lumMod val="40000"/>
              <a:lumOff val="60000"/>
            </a:schemeClr>
          </a:solidFill>
        </p:spPr>
        <p:txBody>
          <a:bodyPr vert="horz" lIns="91440" tIns="45721" rIns="91440" bIns="4572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600"/>
              </a:spcBef>
              <a:buNone/>
            </a:pPr>
            <a:r>
              <a:rPr lang="en-US" sz="1050" b="1" dirty="0" err="1">
                <a:latin typeface="+mj-lt"/>
              </a:rPr>
              <a:t>Aannames</a:t>
            </a:r>
            <a:r>
              <a:rPr lang="en-US" sz="1050" i="1" dirty="0">
                <a:latin typeface="+mj-lt"/>
              </a:rPr>
              <a:t> </a:t>
            </a:r>
          </a:p>
          <a:p>
            <a:pPr marL="0" indent="0">
              <a:lnSpc>
                <a:spcPct val="110000"/>
              </a:lnSpc>
              <a:spcBef>
                <a:spcPts val="600"/>
              </a:spcBef>
              <a:buNone/>
            </a:pPr>
            <a:r>
              <a:rPr lang="en-US" sz="1050" dirty="0">
                <a:latin typeface="+mj-lt"/>
              </a:rPr>
              <a:t>Je </a:t>
            </a:r>
            <a:r>
              <a:rPr lang="en-US" sz="1050" dirty="0" err="1">
                <a:latin typeface="+mj-lt"/>
              </a:rPr>
              <a:t>kunt</a:t>
            </a:r>
            <a:r>
              <a:rPr lang="en-US" sz="1050" dirty="0">
                <a:latin typeface="+mj-lt"/>
              </a:rPr>
              <a:t> </a:t>
            </a:r>
            <a:r>
              <a:rPr lang="en-US" sz="1050" dirty="0" err="1">
                <a:latin typeface="+mj-lt"/>
              </a:rPr>
              <a:t>opschrijven</a:t>
            </a:r>
            <a:r>
              <a:rPr lang="en-US" sz="1050" dirty="0">
                <a:latin typeface="+mj-lt"/>
              </a:rPr>
              <a:t> wat je </a:t>
            </a:r>
            <a:r>
              <a:rPr lang="en-US" sz="1050" dirty="0" err="1">
                <a:latin typeface="+mj-lt"/>
              </a:rPr>
              <a:t>letterlijk</a:t>
            </a:r>
            <a:r>
              <a:rPr lang="en-US" sz="1050" dirty="0">
                <a:latin typeface="+mj-lt"/>
              </a:rPr>
              <a:t> van de </a:t>
            </a:r>
            <a:r>
              <a:rPr lang="en-US" sz="1050" dirty="0" err="1">
                <a:latin typeface="+mj-lt"/>
              </a:rPr>
              <a:t>ander</a:t>
            </a:r>
            <a:r>
              <a:rPr lang="en-US" sz="1050" dirty="0">
                <a:latin typeface="+mj-lt"/>
              </a:rPr>
              <a:t> </a:t>
            </a:r>
            <a:r>
              <a:rPr lang="en-US" sz="1050" dirty="0" err="1">
                <a:latin typeface="+mj-lt"/>
              </a:rPr>
              <a:t>hebt</a:t>
            </a:r>
            <a:r>
              <a:rPr lang="en-US" sz="1050" dirty="0">
                <a:latin typeface="+mj-lt"/>
              </a:rPr>
              <a:t> </a:t>
            </a:r>
            <a:r>
              <a:rPr lang="en-US" sz="1050" dirty="0" err="1">
                <a:latin typeface="+mj-lt"/>
              </a:rPr>
              <a:t>gehoord</a:t>
            </a:r>
            <a:r>
              <a:rPr lang="en-US" sz="1050" dirty="0">
                <a:latin typeface="+mj-lt"/>
              </a:rPr>
              <a:t> maar </a:t>
            </a:r>
            <a:r>
              <a:rPr lang="en-US" sz="1050" dirty="0" err="1">
                <a:latin typeface="+mj-lt"/>
              </a:rPr>
              <a:t>ook</a:t>
            </a:r>
            <a:r>
              <a:rPr lang="en-US" sz="1050" dirty="0">
                <a:latin typeface="+mj-lt"/>
              </a:rPr>
              <a:t> je eigen </a:t>
            </a:r>
            <a:r>
              <a:rPr lang="en-US" sz="1050" i="1" dirty="0" err="1">
                <a:latin typeface="+mj-lt"/>
              </a:rPr>
              <a:t>aannames</a:t>
            </a:r>
            <a:r>
              <a:rPr lang="en-US" sz="1050" dirty="0">
                <a:latin typeface="+mj-lt"/>
              </a:rPr>
              <a:t> of </a:t>
            </a:r>
            <a:r>
              <a:rPr lang="en-US" sz="1050" i="1" dirty="0" err="1">
                <a:latin typeface="+mj-lt"/>
              </a:rPr>
              <a:t>vragen</a:t>
            </a:r>
            <a:r>
              <a:rPr lang="en-US" sz="1050" dirty="0">
                <a:latin typeface="+mj-lt"/>
              </a:rPr>
              <a:t>. In </a:t>
            </a:r>
            <a:r>
              <a:rPr lang="en-US" sz="1050" dirty="0" err="1">
                <a:latin typeface="+mj-lt"/>
              </a:rPr>
              <a:t>zijn</a:t>
            </a:r>
            <a:r>
              <a:rPr lang="en-US" sz="1050" dirty="0">
                <a:latin typeface="+mj-lt"/>
              </a:rPr>
              <a:t> </a:t>
            </a:r>
            <a:r>
              <a:rPr lang="en-US" sz="1050" dirty="0" err="1">
                <a:latin typeface="+mj-lt"/>
              </a:rPr>
              <a:t>algemeenheid</a:t>
            </a:r>
            <a:r>
              <a:rPr lang="en-US" sz="1050" dirty="0">
                <a:latin typeface="+mj-lt"/>
              </a:rPr>
              <a:t> </a:t>
            </a:r>
            <a:r>
              <a:rPr lang="en-US" sz="1050" dirty="0" err="1">
                <a:latin typeface="+mj-lt"/>
              </a:rPr>
              <a:t>geldt</a:t>
            </a:r>
            <a:r>
              <a:rPr lang="en-US" sz="1050" dirty="0">
                <a:latin typeface="+mj-lt"/>
              </a:rPr>
              <a:t>: in </a:t>
            </a:r>
            <a:r>
              <a:rPr lang="en-US" sz="1050" dirty="0" err="1">
                <a:latin typeface="+mj-lt"/>
              </a:rPr>
              <a:t>dit</a:t>
            </a:r>
            <a:r>
              <a:rPr lang="en-US" sz="1050" dirty="0">
                <a:latin typeface="+mj-lt"/>
              </a:rPr>
              <a:t> stadium van het </a:t>
            </a:r>
            <a:r>
              <a:rPr lang="en-US" sz="1050" dirty="0" err="1">
                <a:latin typeface="+mj-lt"/>
              </a:rPr>
              <a:t>proces</a:t>
            </a:r>
            <a:r>
              <a:rPr lang="en-US" sz="1050" dirty="0">
                <a:latin typeface="+mj-lt"/>
              </a:rPr>
              <a:t> mag je </a:t>
            </a:r>
            <a:r>
              <a:rPr lang="en-US" sz="1050" dirty="0" err="1">
                <a:latin typeface="+mj-lt"/>
              </a:rPr>
              <a:t>aannames</a:t>
            </a:r>
            <a:r>
              <a:rPr lang="en-US" sz="1050" dirty="0">
                <a:latin typeface="+mj-lt"/>
              </a:rPr>
              <a:t> </a:t>
            </a:r>
            <a:r>
              <a:rPr lang="en-US" sz="1050" dirty="0" err="1">
                <a:latin typeface="+mj-lt"/>
              </a:rPr>
              <a:t>doen</a:t>
            </a:r>
            <a:r>
              <a:rPr lang="en-US" sz="1050" dirty="0">
                <a:latin typeface="+mj-lt"/>
              </a:rPr>
              <a:t>. Wees je </a:t>
            </a:r>
            <a:r>
              <a:rPr lang="en-US" sz="1050" dirty="0" err="1">
                <a:latin typeface="+mj-lt"/>
              </a:rPr>
              <a:t>alleen</a:t>
            </a:r>
            <a:r>
              <a:rPr lang="en-US" sz="1050" dirty="0">
                <a:latin typeface="+mj-lt"/>
              </a:rPr>
              <a:t> </a:t>
            </a:r>
            <a:r>
              <a:rPr lang="en-US" sz="1050" dirty="0" err="1">
                <a:latin typeface="+mj-lt"/>
              </a:rPr>
              <a:t>bewust</a:t>
            </a:r>
            <a:r>
              <a:rPr lang="en-US" sz="1050" dirty="0">
                <a:latin typeface="+mj-lt"/>
              </a:rPr>
              <a:t> van het </a:t>
            </a:r>
            <a:r>
              <a:rPr lang="en-US" sz="1050" dirty="0" err="1">
                <a:latin typeface="+mj-lt"/>
              </a:rPr>
              <a:t>feit</a:t>
            </a:r>
            <a:r>
              <a:rPr lang="en-US" sz="1050" dirty="0">
                <a:latin typeface="+mj-lt"/>
              </a:rPr>
              <a:t> </a:t>
            </a:r>
            <a:r>
              <a:rPr lang="en-US" sz="1050" dirty="0" err="1">
                <a:latin typeface="+mj-lt"/>
              </a:rPr>
              <a:t>dat</a:t>
            </a:r>
            <a:r>
              <a:rPr lang="en-US" sz="1050" dirty="0">
                <a:latin typeface="+mj-lt"/>
              </a:rPr>
              <a:t> je </a:t>
            </a:r>
            <a:r>
              <a:rPr lang="en-US" sz="1050" dirty="0" err="1">
                <a:latin typeface="+mj-lt"/>
              </a:rPr>
              <a:t>aannames</a:t>
            </a:r>
            <a:r>
              <a:rPr lang="en-US" sz="1050" dirty="0">
                <a:latin typeface="+mj-lt"/>
              </a:rPr>
              <a:t> </a:t>
            </a:r>
            <a:r>
              <a:rPr lang="en-US" sz="1050" dirty="0" err="1">
                <a:latin typeface="+mj-lt"/>
              </a:rPr>
              <a:t>doet</a:t>
            </a:r>
            <a:r>
              <a:rPr lang="en-US" sz="1050" dirty="0">
                <a:latin typeface="+mj-lt"/>
              </a:rPr>
              <a:t> </a:t>
            </a:r>
            <a:r>
              <a:rPr lang="en-US" sz="1050" dirty="0" err="1">
                <a:latin typeface="+mj-lt"/>
              </a:rPr>
              <a:t>en</a:t>
            </a:r>
            <a:r>
              <a:rPr lang="en-US" sz="1050" dirty="0">
                <a:latin typeface="+mj-lt"/>
              </a:rPr>
              <a:t> </a:t>
            </a:r>
            <a:r>
              <a:rPr lang="en-US" sz="1050" dirty="0" err="1">
                <a:latin typeface="+mj-lt"/>
              </a:rPr>
              <a:t>zorg</a:t>
            </a:r>
            <a:r>
              <a:rPr lang="en-US" sz="1050" dirty="0">
                <a:latin typeface="+mj-lt"/>
              </a:rPr>
              <a:t> </a:t>
            </a:r>
            <a:r>
              <a:rPr lang="en-US" sz="1050" dirty="0" err="1">
                <a:latin typeface="+mj-lt"/>
              </a:rPr>
              <a:t>dat</a:t>
            </a:r>
            <a:r>
              <a:rPr lang="en-US" sz="1050" dirty="0">
                <a:latin typeface="+mj-lt"/>
              </a:rPr>
              <a:t> je </a:t>
            </a:r>
            <a:r>
              <a:rPr lang="en-US" sz="1050" dirty="0" err="1">
                <a:latin typeface="+mj-lt"/>
              </a:rPr>
              <a:t>zegaat</a:t>
            </a:r>
            <a:r>
              <a:rPr lang="en-US" sz="1050" dirty="0">
                <a:latin typeface="+mj-lt"/>
              </a:rPr>
              <a:t> </a:t>
            </a:r>
            <a:r>
              <a:rPr lang="en-US" sz="1050" dirty="0" err="1">
                <a:latin typeface="+mj-lt"/>
              </a:rPr>
              <a:t>controleren</a:t>
            </a:r>
            <a:r>
              <a:rPr lang="en-US" sz="1050" dirty="0">
                <a:latin typeface="+mj-lt"/>
              </a:rPr>
              <a:t>! </a:t>
            </a:r>
            <a:r>
              <a:rPr lang="en-US" sz="1050" dirty="0" err="1">
                <a:latin typeface="+mj-lt"/>
              </a:rPr>
              <a:t>Ook</a:t>
            </a:r>
            <a:r>
              <a:rPr lang="en-US" sz="1050" dirty="0">
                <a:latin typeface="+mj-lt"/>
              </a:rPr>
              <a:t> </a:t>
            </a:r>
            <a:r>
              <a:rPr lang="en-US" sz="1050" dirty="0" err="1">
                <a:latin typeface="+mj-lt"/>
              </a:rPr>
              <a:t>betrokkenen</a:t>
            </a:r>
            <a:r>
              <a:rPr lang="en-US" sz="1050" dirty="0">
                <a:latin typeface="+mj-lt"/>
              </a:rPr>
              <a:t> die je </a:t>
            </a:r>
            <a:r>
              <a:rPr lang="en-US" sz="1050" dirty="0" err="1">
                <a:latin typeface="+mj-lt"/>
              </a:rPr>
              <a:t>spreekt</a:t>
            </a:r>
            <a:r>
              <a:rPr lang="en-US" sz="1050" dirty="0">
                <a:latin typeface="+mj-lt"/>
              </a:rPr>
              <a:t> </a:t>
            </a:r>
            <a:r>
              <a:rPr lang="en-US" sz="1050" dirty="0" err="1">
                <a:latin typeface="+mj-lt"/>
              </a:rPr>
              <a:t>doen</a:t>
            </a:r>
            <a:r>
              <a:rPr lang="en-US" sz="1050" dirty="0">
                <a:latin typeface="+mj-lt"/>
              </a:rPr>
              <a:t> </a:t>
            </a:r>
            <a:r>
              <a:rPr lang="en-US" sz="1050" dirty="0" err="1">
                <a:latin typeface="+mj-lt"/>
              </a:rPr>
              <a:t>aannames</a:t>
            </a:r>
            <a:r>
              <a:rPr lang="en-US" sz="1050" dirty="0">
                <a:latin typeface="+mj-lt"/>
              </a:rPr>
              <a:t>. </a:t>
            </a:r>
            <a:r>
              <a:rPr lang="en-US" sz="1050" dirty="0" err="1">
                <a:latin typeface="+mj-lt"/>
              </a:rPr>
              <a:t>Deze</a:t>
            </a:r>
            <a:r>
              <a:rPr lang="en-US" sz="1050" dirty="0">
                <a:latin typeface="+mj-lt"/>
              </a:rPr>
              <a:t> </a:t>
            </a:r>
            <a:r>
              <a:rPr lang="en-US" sz="1050" dirty="0" err="1">
                <a:latin typeface="+mj-lt"/>
              </a:rPr>
              <a:t>kunnen</a:t>
            </a:r>
            <a:r>
              <a:rPr lang="en-US" sz="1050" dirty="0">
                <a:latin typeface="+mj-lt"/>
              </a:rPr>
              <a:t> van </a:t>
            </a:r>
            <a:r>
              <a:rPr lang="en-US" sz="1050" dirty="0" err="1">
                <a:latin typeface="+mj-lt"/>
              </a:rPr>
              <a:t>groot</a:t>
            </a:r>
            <a:r>
              <a:rPr lang="en-US" sz="1050" dirty="0">
                <a:latin typeface="+mj-lt"/>
              </a:rPr>
              <a:t> </a:t>
            </a:r>
            <a:r>
              <a:rPr lang="en-US" sz="1050" dirty="0" err="1">
                <a:latin typeface="+mj-lt"/>
              </a:rPr>
              <a:t>belang</a:t>
            </a:r>
            <a:r>
              <a:rPr lang="en-US" sz="1050" dirty="0">
                <a:latin typeface="+mj-lt"/>
              </a:rPr>
              <a:t> </a:t>
            </a:r>
            <a:r>
              <a:rPr lang="en-US" sz="1050" dirty="0" err="1">
                <a:latin typeface="+mj-lt"/>
              </a:rPr>
              <a:t>zijn</a:t>
            </a:r>
            <a:r>
              <a:rPr lang="en-US" sz="1050" dirty="0">
                <a:latin typeface="+mj-lt"/>
              </a:rPr>
              <a:t>. Zo </a:t>
            </a:r>
            <a:r>
              <a:rPr lang="en-US" sz="1050" dirty="0" err="1">
                <a:latin typeface="+mj-lt"/>
              </a:rPr>
              <a:t>kunnen</a:t>
            </a:r>
            <a:r>
              <a:rPr lang="en-US" sz="1050" dirty="0">
                <a:latin typeface="+mj-lt"/>
              </a:rPr>
              <a:t> </a:t>
            </a:r>
            <a:r>
              <a:rPr lang="en-US" sz="1050" dirty="0" err="1">
                <a:latin typeface="+mj-lt"/>
              </a:rPr>
              <a:t>zij</a:t>
            </a:r>
            <a:r>
              <a:rPr lang="en-US" sz="1050" dirty="0">
                <a:latin typeface="+mj-lt"/>
              </a:rPr>
              <a:t> </a:t>
            </a:r>
            <a:r>
              <a:rPr lang="en-US" sz="1050" dirty="0" err="1">
                <a:latin typeface="+mj-lt"/>
              </a:rPr>
              <a:t>bijvoorbeeld</a:t>
            </a:r>
            <a:r>
              <a:rPr lang="en-US" sz="1050" dirty="0">
                <a:latin typeface="+mj-lt"/>
              </a:rPr>
              <a:t> de </a:t>
            </a:r>
            <a:r>
              <a:rPr lang="en-US" sz="1050" dirty="0" err="1">
                <a:latin typeface="+mj-lt"/>
              </a:rPr>
              <a:t>oorzaak</a:t>
            </a:r>
            <a:r>
              <a:rPr lang="en-US" sz="1050" dirty="0">
                <a:latin typeface="+mj-lt"/>
              </a:rPr>
              <a:t> </a:t>
            </a:r>
            <a:r>
              <a:rPr lang="en-US" sz="1050" dirty="0" err="1">
                <a:latin typeface="+mj-lt"/>
              </a:rPr>
              <a:t>zijn</a:t>
            </a:r>
            <a:r>
              <a:rPr lang="en-US" sz="1050" dirty="0">
                <a:latin typeface="+mj-lt"/>
              </a:rPr>
              <a:t> </a:t>
            </a:r>
            <a:r>
              <a:rPr lang="en-US" sz="1050" dirty="0" err="1">
                <a:latin typeface="+mj-lt"/>
              </a:rPr>
              <a:t>dat</a:t>
            </a:r>
            <a:r>
              <a:rPr lang="en-US" sz="1050" dirty="0">
                <a:latin typeface="+mj-lt"/>
              </a:rPr>
              <a:t> </a:t>
            </a:r>
            <a:r>
              <a:rPr lang="en-US" sz="1050" dirty="0" err="1">
                <a:latin typeface="+mj-lt"/>
              </a:rPr>
              <a:t>iemand</a:t>
            </a:r>
            <a:r>
              <a:rPr lang="en-US" sz="1050" dirty="0">
                <a:latin typeface="+mj-lt"/>
              </a:rPr>
              <a:t> </a:t>
            </a:r>
            <a:r>
              <a:rPr lang="en-US" sz="1050" dirty="0" err="1">
                <a:latin typeface="+mj-lt"/>
              </a:rPr>
              <a:t>niet</a:t>
            </a:r>
            <a:r>
              <a:rPr lang="en-US" sz="1050" dirty="0">
                <a:latin typeface="+mj-lt"/>
              </a:rPr>
              <a:t> </a:t>
            </a:r>
            <a:r>
              <a:rPr lang="en-US" sz="1050" dirty="0" err="1">
                <a:latin typeface="+mj-lt"/>
              </a:rPr>
              <a:t>bereid</a:t>
            </a:r>
            <a:r>
              <a:rPr lang="en-US" sz="1050" dirty="0">
                <a:latin typeface="+mj-lt"/>
              </a:rPr>
              <a:t> is </a:t>
            </a:r>
            <a:r>
              <a:rPr lang="en-US" sz="1050" dirty="0" err="1">
                <a:latin typeface="+mj-lt"/>
              </a:rPr>
              <a:t>een</a:t>
            </a:r>
            <a:r>
              <a:rPr lang="en-US" sz="1050" dirty="0">
                <a:latin typeface="+mj-lt"/>
              </a:rPr>
              <a:t> </a:t>
            </a:r>
            <a:r>
              <a:rPr lang="en-US" sz="1050" dirty="0" err="1">
                <a:latin typeface="+mj-lt"/>
              </a:rPr>
              <a:t>bepaalde</a:t>
            </a:r>
            <a:r>
              <a:rPr lang="en-US" sz="1050" dirty="0">
                <a:latin typeface="+mj-lt"/>
              </a:rPr>
              <a:t> </a:t>
            </a:r>
            <a:r>
              <a:rPr lang="en-US" sz="1050" dirty="0" err="1">
                <a:latin typeface="+mj-lt"/>
              </a:rPr>
              <a:t>stap</a:t>
            </a:r>
            <a:r>
              <a:rPr lang="en-US" sz="1050" dirty="0">
                <a:latin typeface="+mj-lt"/>
              </a:rPr>
              <a:t> </a:t>
            </a:r>
            <a:r>
              <a:rPr lang="en-US" sz="1050" dirty="0" err="1">
                <a:latin typeface="+mj-lt"/>
              </a:rPr>
              <a:t>te</a:t>
            </a:r>
            <a:r>
              <a:rPr lang="en-US" sz="1050" dirty="0">
                <a:latin typeface="+mj-lt"/>
              </a:rPr>
              <a:t> </a:t>
            </a:r>
            <a:r>
              <a:rPr lang="en-US" sz="1050" dirty="0" err="1">
                <a:latin typeface="+mj-lt"/>
              </a:rPr>
              <a:t>zetten</a:t>
            </a:r>
            <a:r>
              <a:rPr lang="en-US" sz="1050" dirty="0">
                <a:latin typeface="+mj-lt"/>
              </a:rPr>
              <a:t>. </a:t>
            </a:r>
            <a:r>
              <a:rPr lang="en-US" sz="1050" dirty="0" err="1">
                <a:latin typeface="+mj-lt"/>
              </a:rPr>
              <a:t>Zicht</a:t>
            </a:r>
            <a:r>
              <a:rPr lang="en-US" sz="1050" dirty="0">
                <a:latin typeface="+mj-lt"/>
              </a:rPr>
              <a:t> </a:t>
            </a:r>
            <a:r>
              <a:rPr lang="en-US" sz="1050" dirty="0" err="1">
                <a:latin typeface="+mj-lt"/>
              </a:rPr>
              <a:t>krijgen</a:t>
            </a:r>
            <a:r>
              <a:rPr lang="en-US" sz="1050" dirty="0">
                <a:latin typeface="+mj-lt"/>
              </a:rPr>
              <a:t> op </a:t>
            </a:r>
            <a:r>
              <a:rPr lang="en-US" sz="1050" dirty="0" err="1">
                <a:latin typeface="+mj-lt"/>
              </a:rPr>
              <a:t>aannames</a:t>
            </a:r>
            <a:r>
              <a:rPr lang="en-US" sz="1050" dirty="0">
                <a:latin typeface="+mj-lt"/>
              </a:rPr>
              <a:t> </a:t>
            </a:r>
            <a:r>
              <a:rPr lang="en-US" sz="1050" dirty="0" err="1">
                <a:latin typeface="+mj-lt"/>
              </a:rPr>
              <a:t>en</a:t>
            </a:r>
            <a:r>
              <a:rPr lang="en-US" sz="1050" dirty="0">
                <a:latin typeface="+mj-lt"/>
              </a:rPr>
              <a:t> </a:t>
            </a:r>
            <a:r>
              <a:rPr lang="en-US" sz="1050" dirty="0" err="1">
                <a:latin typeface="+mj-lt"/>
              </a:rPr>
              <a:t>waar</a:t>
            </a:r>
            <a:r>
              <a:rPr lang="en-US" sz="1050" dirty="0">
                <a:latin typeface="+mj-lt"/>
              </a:rPr>
              <a:t> </a:t>
            </a:r>
            <a:r>
              <a:rPr lang="en-US" sz="1050" dirty="0" err="1">
                <a:latin typeface="+mj-lt"/>
              </a:rPr>
              <a:t>nodig</a:t>
            </a:r>
            <a:r>
              <a:rPr lang="en-US" sz="1050" dirty="0">
                <a:latin typeface="+mj-lt"/>
              </a:rPr>
              <a:t> </a:t>
            </a:r>
            <a:r>
              <a:rPr lang="en-US" sz="1050" dirty="0" err="1">
                <a:latin typeface="+mj-lt"/>
              </a:rPr>
              <a:t>aannames</a:t>
            </a:r>
            <a:r>
              <a:rPr lang="en-US" sz="1050" dirty="0">
                <a:latin typeface="+mj-lt"/>
              </a:rPr>
              <a:t> </a:t>
            </a:r>
            <a:r>
              <a:rPr lang="en-US" sz="1050" dirty="0" err="1">
                <a:latin typeface="+mj-lt"/>
              </a:rPr>
              <a:t>ontkrachten</a:t>
            </a:r>
            <a:r>
              <a:rPr lang="en-US" sz="1050" dirty="0">
                <a:latin typeface="+mj-lt"/>
              </a:rPr>
              <a:t> </a:t>
            </a:r>
            <a:r>
              <a:rPr lang="en-US" sz="1050" dirty="0" err="1">
                <a:latin typeface="+mj-lt"/>
              </a:rPr>
              <a:t>kan</a:t>
            </a:r>
            <a:r>
              <a:rPr lang="en-US" sz="1050" dirty="0">
                <a:latin typeface="+mj-lt"/>
              </a:rPr>
              <a:t> </a:t>
            </a:r>
            <a:r>
              <a:rPr lang="en-US" sz="1050" dirty="0" err="1">
                <a:latin typeface="+mj-lt"/>
              </a:rPr>
              <a:t>leiden</a:t>
            </a:r>
            <a:r>
              <a:rPr lang="en-US" sz="1050" dirty="0">
                <a:latin typeface="+mj-lt"/>
              </a:rPr>
              <a:t> tot </a:t>
            </a:r>
            <a:r>
              <a:rPr lang="en-US" sz="1050" dirty="0" err="1">
                <a:latin typeface="+mj-lt"/>
              </a:rPr>
              <a:t>nieuwe</a:t>
            </a:r>
            <a:r>
              <a:rPr lang="en-US" sz="1050" dirty="0">
                <a:latin typeface="+mj-lt"/>
              </a:rPr>
              <a:t> </a:t>
            </a:r>
            <a:r>
              <a:rPr lang="en-US" sz="1050" dirty="0" err="1">
                <a:latin typeface="+mj-lt"/>
              </a:rPr>
              <a:t>ruimte</a:t>
            </a:r>
            <a:r>
              <a:rPr lang="en-US" sz="1050" dirty="0">
                <a:latin typeface="+mj-lt"/>
              </a:rPr>
              <a:t> </a:t>
            </a:r>
            <a:r>
              <a:rPr lang="en-US" sz="1050" dirty="0" err="1">
                <a:latin typeface="+mj-lt"/>
              </a:rPr>
              <a:t>voor</a:t>
            </a:r>
            <a:r>
              <a:rPr lang="en-US" sz="1050" dirty="0">
                <a:latin typeface="+mj-lt"/>
              </a:rPr>
              <a:t> </a:t>
            </a:r>
            <a:r>
              <a:rPr lang="en-US" sz="1050" dirty="0" err="1">
                <a:latin typeface="+mj-lt"/>
              </a:rPr>
              <a:t>verandering</a:t>
            </a:r>
            <a:r>
              <a:rPr lang="en-US" sz="1050" dirty="0">
                <a:latin typeface="+mj-lt"/>
              </a:rPr>
              <a:t>. </a:t>
            </a:r>
          </a:p>
          <a:p>
            <a:pPr marL="0" indent="0">
              <a:lnSpc>
                <a:spcPct val="110000"/>
              </a:lnSpc>
              <a:spcBef>
                <a:spcPts val="600"/>
              </a:spcBef>
              <a:buNone/>
            </a:pPr>
            <a:r>
              <a:rPr lang="en-US" sz="1050" b="1" dirty="0" err="1">
                <a:latin typeface="+mj-lt"/>
              </a:rPr>
              <a:t>Begrenzen</a:t>
            </a:r>
            <a:r>
              <a:rPr lang="en-US" sz="1050" b="1" dirty="0">
                <a:latin typeface="+mj-lt"/>
              </a:rPr>
              <a:t> </a:t>
            </a:r>
            <a:r>
              <a:rPr lang="en-US" sz="1050" b="1" dirty="0" err="1">
                <a:latin typeface="+mj-lt"/>
              </a:rPr>
              <a:t>en</a:t>
            </a:r>
            <a:r>
              <a:rPr lang="en-US" sz="1050" b="1" dirty="0">
                <a:latin typeface="+mj-lt"/>
              </a:rPr>
              <a:t> </a:t>
            </a:r>
            <a:r>
              <a:rPr lang="en-US" sz="1050" b="1" dirty="0" err="1">
                <a:latin typeface="+mj-lt"/>
              </a:rPr>
              <a:t>grenzen</a:t>
            </a:r>
            <a:r>
              <a:rPr lang="en-US" sz="1050" b="1" dirty="0">
                <a:latin typeface="+mj-lt"/>
              </a:rPr>
              <a:t> </a:t>
            </a:r>
            <a:r>
              <a:rPr lang="en-US" sz="1050" b="1" dirty="0" err="1">
                <a:latin typeface="+mj-lt"/>
              </a:rPr>
              <a:t>verleggen</a:t>
            </a:r>
            <a:br>
              <a:rPr lang="en-US" sz="1050" dirty="0">
                <a:latin typeface="+mj-lt"/>
              </a:rPr>
            </a:br>
            <a:r>
              <a:rPr lang="en-US" sz="1050" dirty="0" err="1">
                <a:latin typeface="+mj-lt"/>
              </a:rPr>
              <a:t>Probeer</a:t>
            </a:r>
            <a:r>
              <a:rPr lang="en-US" sz="1050" dirty="0">
                <a:latin typeface="+mj-lt"/>
              </a:rPr>
              <a:t> in </a:t>
            </a:r>
            <a:r>
              <a:rPr lang="en-US" sz="1050" dirty="0" err="1">
                <a:latin typeface="+mj-lt"/>
              </a:rPr>
              <a:t>dit</a:t>
            </a:r>
            <a:r>
              <a:rPr lang="en-US" sz="1050" dirty="0">
                <a:latin typeface="+mj-lt"/>
              </a:rPr>
              <a:t> stadium open </a:t>
            </a:r>
            <a:r>
              <a:rPr lang="en-US" sz="1050" dirty="0" err="1">
                <a:latin typeface="+mj-lt"/>
              </a:rPr>
              <a:t>te</a:t>
            </a:r>
            <a:r>
              <a:rPr lang="en-US" sz="1050" dirty="0">
                <a:latin typeface="+mj-lt"/>
              </a:rPr>
              <a:t> </a:t>
            </a:r>
            <a:r>
              <a:rPr lang="en-US" sz="1050" dirty="0" err="1">
                <a:latin typeface="+mj-lt"/>
              </a:rPr>
              <a:t>kijken</a:t>
            </a:r>
            <a:r>
              <a:rPr lang="en-US" sz="1050" dirty="0">
                <a:latin typeface="+mj-lt"/>
              </a:rPr>
              <a:t> </a:t>
            </a:r>
            <a:r>
              <a:rPr lang="en-US" sz="1050" dirty="0" err="1">
                <a:latin typeface="+mj-lt"/>
              </a:rPr>
              <a:t>naar</a:t>
            </a:r>
            <a:r>
              <a:rPr lang="en-US" sz="1050" dirty="0">
                <a:latin typeface="+mj-lt"/>
              </a:rPr>
              <a:t> het </a:t>
            </a:r>
            <a:r>
              <a:rPr lang="en-US" sz="1050" dirty="0" err="1">
                <a:latin typeface="+mj-lt"/>
              </a:rPr>
              <a:t>vraagstuk</a:t>
            </a:r>
            <a:r>
              <a:rPr lang="en-US" sz="1050" dirty="0">
                <a:latin typeface="+mj-lt"/>
              </a:rPr>
              <a:t> </a:t>
            </a:r>
            <a:r>
              <a:rPr lang="en-US" sz="1050" dirty="0" err="1">
                <a:latin typeface="+mj-lt"/>
              </a:rPr>
              <a:t>en</a:t>
            </a:r>
            <a:r>
              <a:rPr lang="en-US" sz="1050" dirty="0">
                <a:latin typeface="+mj-lt"/>
              </a:rPr>
              <a:t> </a:t>
            </a:r>
            <a:r>
              <a:rPr lang="en-US" sz="1050" dirty="0" err="1">
                <a:latin typeface="+mj-lt"/>
              </a:rPr>
              <a:t>wie</a:t>
            </a:r>
            <a:r>
              <a:rPr lang="en-US" sz="1050" dirty="0">
                <a:latin typeface="+mj-lt"/>
              </a:rPr>
              <a:t> </a:t>
            </a:r>
            <a:r>
              <a:rPr lang="en-US" sz="1050" dirty="0" err="1">
                <a:latin typeface="+mj-lt"/>
              </a:rPr>
              <a:t>daar</a:t>
            </a:r>
            <a:r>
              <a:rPr lang="en-US" sz="1050" dirty="0">
                <a:latin typeface="+mj-lt"/>
              </a:rPr>
              <a:t> </a:t>
            </a:r>
            <a:r>
              <a:rPr lang="en-US" sz="1050" dirty="0" err="1">
                <a:latin typeface="+mj-lt"/>
              </a:rPr>
              <a:t>allemaal</a:t>
            </a:r>
            <a:r>
              <a:rPr lang="en-US" sz="1050" dirty="0">
                <a:latin typeface="+mj-lt"/>
              </a:rPr>
              <a:t> </a:t>
            </a:r>
            <a:r>
              <a:rPr lang="en-US" sz="1050" dirty="0" err="1">
                <a:latin typeface="+mj-lt"/>
              </a:rPr>
              <a:t>bij</a:t>
            </a:r>
            <a:r>
              <a:rPr lang="en-US" sz="1050" dirty="0">
                <a:latin typeface="+mj-lt"/>
              </a:rPr>
              <a:t> </a:t>
            </a:r>
            <a:r>
              <a:rPr lang="en-US" sz="1050" dirty="0" err="1">
                <a:latin typeface="+mj-lt"/>
              </a:rPr>
              <a:t>betrokken</a:t>
            </a:r>
            <a:r>
              <a:rPr lang="en-US" sz="1050" dirty="0">
                <a:latin typeface="+mj-lt"/>
              </a:rPr>
              <a:t> </a:t>
            </a:r>
            <a:r>
              <a:rPr lang="en-US" sz="1050" dirty="0" err="1">
                <a:latin typeface="+mj-lt"/>
              </a:rPr>
              <a:t>kan</a:t>
            </a:r>
            <a:r>
              <a:rPr lang="en-US" sz="1050" dirty="0">
                <a:latin typeface="+mj-lt"/>
              </a:rPr>
              <a:t> </a:t>
            </a:r>
            <a:r>
              <a:rPr lang="en-US" sz="1050" dirty="0" err="1">
                <a:latin typeface="+mj-lt"/>
              </a:rPr>
              <a:t>zijn</a:t>
            </a:r>
            <a:r>
              <a:rPr lang="en-US" sz="1050" dirty="0">
                <a:latin typeface="+mj-lt"/>
              </a:rPr>
              <a:t>. Wees je </a:t>
            </a:r>
            <a:r>
              <a:rPr lang="en-US" sz="1050" dirty="0" err="1">
                <a:latin typeface="+mj-lt"/>
              </a:rPr>
              <a:t>ervan</a:t>
            </a:r>
            <a:r>
              <a:rPr lang="en-US" sz="1050" dirty="0">
                <a:latin typeface="+mj-lt"/>
              </a:rPr>
              <a:t> </a:t>
            </a:r>
            <a:r>
              <a:rPr lang="en-US" sz="1050" dirty="0" err="1">
                <a:latin typeface="+mj-lt"/>
              </a:rPr>
              <a:t>bewust</a:t>
            </a:r>
            <a:r>
              <a:rPr lang="en-US" sz="1050" dirty="0">
                <a:latin typeface="+mj-lt"/>
              </a:rPr>
              <a:t> </a:t>
            </a:r>
            <a:r>
              <a:rPr lang="en-US" sz="1050" dirty="0" err="1">
                <a:latin typeface="+mj-lt"/>
              </a:rPr>
              <a:t>dat</a:t>
            </a:r>
            <a:r>
              <a:rPr lang="en-US" sz="1050" dirty="0">
                <a:latin typeface="+mj-lt"/>
              </a:rPr>
              <a:t> door </a:t>
            </a:r>
            <a:r>
              <a:rPr lang="en-US" sz="1050" dirty="0" err="1">
                <a:latin typeface="+mj-lt"/>
              </a:rPr>
              <a:t>bepaalde</a:t>
            </a:r>
            <a:r>
              <a:rPr lang="en-US" sz="1050" dirty="0">
                <a:latin typeface="+mj-lt"/>
              </a:rPr>
              <a:t> </a:t>
            </a:r>
            <a:r>
              <a:rPr lang="en-US" sz="1050" dirty="0" err="1">
                <a:latin typeface="+mj-lt"/>
              </a:rPr>
              <a:t>mensen</a:t>
            </a:r>
            <a:r>
              <a:rPr lang="en-US" sz="1050" dirty="0">
                <a:latin typeface="+mj-lt"/>
              </a:rPr>
              <a:t> </a:t>
            </a:r>
            <a:r>
              <a:rPr lang="en-US" sz="1050" dirty="0" err="1">
                <a:latin typeface="+mj-lt"/>
              </a:rPr>
              <a:t>wel</a:t>
            </a:r>
            <a:r>
              <a:rPr lang="en-US" sz="1050" dirty="0">
                <a:latin typeface="+mj-lt"/>
              </a:rPr>
              <a:t> of </a:t>
            </a:r>
            <a:r>
              <a:rPr lang="en-US" sz="1050" dirty="0" err="1">
                <a:latin typeface="+mj-lt"/>
              </a:rPr>
              <a:t>niet</a:t>
            </a:r>
            <a:r>
              <a:rPr lang="en-US" sz="1050" dirty="0">
                <a:latin typeface="+mj-lt"/>
              </a:rPr>
              <a:t> </a:t>
            </a:r>
            <a:r>
              <a:rPr lang="en-US" sz="1050" dirty="0" err="1">
                <a:latin typeface="+mj-lt"/>
              </a:rPr>
              <a:t>te</a:t>
            </a:r>
            <a:r>
              <a:rPr lang="en-US" sz="1050" dirty="0">
                <a:latin typeface="+mj-lt"/>
              </a:rPr>
              <a:t> </a:t>
            </a:r>
            <a:r>
              <a:rPr lang="en-US" sz="1050" dirty="0" err="1">
                <a:latin typeface="+mj-lt"/>
              </a:rPr>
              <a:t>betrekken</a:t>
            </a:r>
            <a:r>
              <a:rPr lang="en-US" sz="1050" dirty="0">
                <a:latin typeface="+mj-lt"/>
              </a:rPr>
              <a:t> je </a:t>
            </a:r>
            <a:r>
              <a:rPr lang="en-US" sz="1050" dirty="0" err="1">
                <a:latin typeface="+mj-lt"/>
              </a:rPr>
              <a:t>eigenlijk</a:t>
            </a:r>
            <a:r>
              <a:rPr lang="en-US" sz="1050" dirty="0">
                <a:latin typeface="+mj-lt"/>
              </a:rPr>
              <a:t> </a:t>
            </a:r>
            <a:r>
              <a:rPr lang="en-US" sz="1050" dirty="0" err="1">
                <a:latin typeface="+mj-lt"/>
              </a:rPr>
              <a:t>bezig</a:t>
            </a:r>
            <a:r>
              <a:rPr lang="en-US" sz="1050" dirty="0">
                <a:latin typeface="+mj-lt"/>
              </a:rPr>
              <a:t> bent met het </a:t>
            </a:r>
            <a:r>
              <a:rPr lang="en-US" sz="1050" dirty="0" err="1">
                <a:latin typeface="+mj-lt"/>
              </a:rPr>
              <a:t>stellen</a:t>
            </a:r>
            <a:r>
              <a:rPr lang="en-US" sz="1050" dirty="0">
                <a:latin typeface="+mj-lt"/>
              </a:rPr>
              <a:t> van </a:t>
            </a:r>
            <a:r>
              <a:rPr lang="en-US" sz="1050" dirty="0" err="1">
                <a:latin typeface="+mj-lt"/>
              </a:rPr>
              <a:t>grenzen</a:t>
            </a:r>
            <a:r>
              <a:rPr lang="en-US" sz="1050" dirty="0">
                <a:latin typeface="+mj-lt"/>
              </a:rPr>
              <a:t> </a:t>
            </a:r>
            <a:r>
              <a:rPr lang="en-US" sz="1050" dirty="0" err="1">
                <a:latin typeface="+mj-lt"/>
              </a:rPr>
              <a:t>en</a:t>
            </a:r>
            <a:r>
              <a:rPr lang="en-US" sz="1050" dirty="0">
                <a:latin typeface="+mj-lt"/>
              </a:rPr>
              <a:t> het in- </a:t>
            </a:r>
            <a:r>
              <a:rPr lang="en-US" sz="1050" dirty="0" err="1">
                <a:latin typeface="+mj-lt"/>
              </a:rPr>
              <a:t>en</a:t>
            </a:r>
            <a:r>
              <a:rPr lang="en-US" sz="1050" dirty="0">
                <a:latin typeface="+mj-lt"/>
              </a:rPr>
              <a:t> </a:t>
            </a:r>
            <a:r>
              <a:rPr lang="en-US" sz="1050" dirty="0" err="1">
                <a:latin typeface="+mj-lt"/>
              </a:rPr>
              <a:t>uitsluiten</a:t>
            </a:r>
            <a:r>
              <a:rPr lang="en-US" sz="1050" dirty="0">
                <a:latin typeface="+mj-lt"/>
              </a:rPr>
              <a:t> van </a:t>
            </a:r>
            <a:r>
              <a:rPr lang="en-US" sz="1050" dirty="0" err="1">
                <a:latin typeface="+mj-lt"/>
              </a:rPr>
              <a:t>mensen</a:t>
            </a:r>
            <a:r>
              <a:rPr lang="en-US" sz="1050" dirty="0">
                <a:latin typeface="+mj-lt"/>
              </a:rPr>
              <a:t>. Dit </a:t>
            </a:r>
            <a:r>
              <a:rPr lang="en-US" sz="1050" dirty="0" err="1">
                <a:latin typeface="+mj-lt"/>
              </a:rPr>
              <a:t>worden</a:t>
            </a:r>
            <a:r>
              <a:rPr lang="en-US" sz="1050" dirty="0">
                <a:latin typeface="+mj-lt"/>
              </a:rPr>
              <a:t> </a:t>
            </a:r>
            <a:r>
              <a:rPr lang="en-US" sz="1050" i="1" dirty="0" err="1">
                <a:latin typeface="+mj-lt"/>
              </a:rPr>
              <a:t>grensoordelen</a:t>
            </a:r>
            <a:r>
              <a:rPr lang="en-US" sz="1050" dirty="0">
                <a:latin typeface="+mj-lt"/>
              </a:rPr>
              <a:t> </a:t>
            </a:r>
            <a:r>
              <a:rPr lang="en-US" sz="1050" dirty="0" err="1">
                <a:latin typeface="+mj-lt"/>
              </a:rPr>
              <a:t>genoemd</a:t>
            </a:r>
            <a:r>
              <a:rPr lang="en-US" sz="1050" dirty="0">
                <a:latin typeface="+mj-lt"/>
              </a:rPr>
              <a:t> (</a:t>
            </a:r>
            <a:r>
              <a:rPr lang="en-US" sz="1050" dirty="0" err="1">
                <a:latin typeface="+mj-lt"/>
              </a:rPr>
              <a:t>zie</a:t>
            </a:r>
            <a:r>
              <a:rPr lang="en-US" sz="1050" dirty="0">
                <a:latin typeface="+mj-lt"/>
              </a:rPr>
              <a:t> </a:t>
            </a:r>
            <a:r>
              <a:rPr lang="en-US" sz="1050" dirty="0" err="1">
                <a:latin typeface="+mj-lt"/>
              </a:rPr>
              <a:t>pagina</a:t>
            </a:r>
            <a:r>
              <a:rPr lang="en-US" sz="1050" dirty="0">
                <a:latin typeface="+mj-lt"/>
              </a:rPr>
              <a:t> </a:t>
            </a:r>
            <a:r>
              <a:rPr lang="en-US" sz="1050" dirty="0">
                <a:highlight>
                  <a:srgbClr val="FFFF00"/>
                </a:highlight>
                <a:latin typeface="+mj-lt"/>
              </a:rPr>
              <a:t>xx</a:t>
            </a:r>
            <a:r>
              <a:rPr lang="en-US" sz="1050" dirty="0">
                <a:latin typeface="+mj-lt"/>
              </a:rPr>
              <a:t>). Wees je </a:t>
            </a:r>
            <a:r>
              <a:rPr lang="en-US" sz="1050" dirty="0" err="1">
                <a:latin typeface="+mj-lt"/>
              </a:rPr>
              <a:t>bewust</a:t>
            </a:r>
            <a:r>
              <a:rPr lang="en-US" sz="1050" dirty="0">
                <a:latin typeface="+mj-lt"/>
              </a:rPr>
              <a:t> van </a:t>
            </a:r>
            <a:r>
              <a:rPr lang="en-US" sz="1050" dirty="0" err="1">
                <a:latin typeface="+mj-lt"/>
              </a:rPr>
              <a:t>deze</a:t>
            </a:r>
            <a:r>
              <a:rPr lang="en-US" sz="1050" dirty="0">
                <a:latin typeface="+mj-lt"/>
              </a:rPr>
              <a:t> </a:t>
            </a:r>
            <a:r>
              <a:rPr lang="en-US" sz="1050" dirty="0" err="1">
                <a:latin typeface="+mj-lt"/>
              </a:rPr>
              <a:t>grenzen</a:t>
            </a:r>
            <a:r>
              <a:rPr lang="en-US" sz="1050" dirty="0">
                <a:latin typeface="+mj-lt"/>
              </a:rPr>
              <a:t>, </a:t>
            </a:r>
            <a:r>
              <a:rPr lang="en-US" sz="1050" dirty="0" err="1">
                <a:latin typeface="+mj-lt"/>
              </a:rPr>
              <a:t>kijk</a:t>
            </a:r>
            <a:r>
              <a:rPr lang="en-US" sz="1050" dirty="0">
                <a:latin typeface="+mj-lt"/>
              </a:rPr>
              <a:t> er </a:t>
            </a:r>
            <a:r>
              <a:rPr lang="en-US" sz="1050" dirty="0" err="1">
                <a:latin typeface="+mj-lt"/>
              </a:rPr>
              <a:t>kritisch</a:t>
            </a:r>
            <a:r>
              <a:rPr lang="en-US" sz="1050" dirty="0">
                <a:latin typeface="+mj-lt"/>
              </a:rPr>
              <a:t> </a:t>
            </a:r>
            <a:r>
              <a:rPr lang="en-US" sz="1050" dirty="0" err="1">
                <a:latin typeface="+mj-lt"/>
              </a:rPr>
              <a:t>naar</a:t>
            </a:r>
            <a:r>
              <a:rPr lang="en-US" sz="1050" dirty="0">
                <a:latin typeface="+mj-lt"/>
              </a:rPr>
              <a:t> </a:t>
            </a:r>
            <a:r>
              <a:rPr lang="en-US" sz="1050" dirty="0" err="1">
                <a:latin typeface="+mj-lt"/>
              </a:rPr>
              <a:t>en</a:t>
            </a:r>
            <a:r>
              <a:rPr lang="en-US" sz="1050" dirty="0">
                <a:latin typeface="+mj-lt"/>
              </a:rPr>
              <a:t> wees </a:t>
            </a:r>
            <a:r>
              <a:rPr lang="en-US" sz="1050" dirty="0" err="1">
                <a:latin typeface="+mj-lt"/>
              </a:rPr>
              <a:t>ook</a:t>
            </a:r>
            <a:r>
              <a:rPr lang="en-US" sz="1050" dirty="0">
                <a:latin typeface="+mj-lt"/>
              </a:rPr>
              <a:t> </a:t>
            </a:r>
            <a:r>
              <a:rPr lang="en-US" sz="1050" dirty="0" err="1">
                <a:latin typeface="+mj-lt"/>
              </a:rPr>
              <a:t>bereid</a:t>
            </a:r>
            <a:r>
              <a:rPr lang="en-US" sz="1050" dirty="0">
                <a:latin typeface="+mj-lt"/>
              </a:rPr>
              <a:t> </a:t>
            </a:r>
            <a:r>
              <a:rPr lang="en-US" sz="1050" dirty="0" err="1">
                <a:latin typeface="+mj-lt"/>
              </a:rPr>
              <a:t>deze</a:t>
            </a:r>
            <a:r>
              <a:rPr lang="en-US" sz="1050" dirty="0">
                <a:latin typeface="+mj-lt"/>
              </a:rPr>
              <a:t> </a:t>
            </a:r>
            <a:r>
              <a:rPr lang="en-US" sz="1050" dirty="0" err="1">
                <a:latin typeface="+mj-lt"/>
              </a:rPr>
              <a:t>grenzen</a:t>
            </a:r>
            <a:r>
              <a:rPr lang="en-US" sz="1050" dirty="0">
                <a:latin typeface="+mj-lt"/>
              </a:rPr>
              <a:t> </a:t>
            </a:r>
            <a:r>
              <a:rPr lang="en-US" sz="1050" dirty="0" err="1">
                <a:latin typeface="+mj-lt"/>
              </a:rPr>
              <a:t>tussentijds</a:t>
            </a:r>
            <a:r>
              <a:rPr lang="en-US" sz="1050" dirty="0">
                <a:latin typeface="+mj-lt"/>
              </a:rPr>
              <a:t> </a:t>
            </a:r>
            <a:r>
              <a:rPr lang="en-US" sz="1050" dirty="0" err="1">
                <a:latin typeface="+mj-lt"/>
              </a:rPr>
              <a:t>te</a:t>
            </a:r>
            <a:r>
              <a:rPr lang="en-US" sz="1050" dirty="0">
                <a:latin typeface="+mj-lt"/>
              </a:rPr>
              <a:t> </a:t>
            </a:r>
            <a:r>
              <a:rPr lang="en-US" sz="1050" dirty="0" err="1">
                <a:latin typeface="+mj-lt"/>
              </a:rPr>
              <a:t>verleggen</a:t>
            </a:r>
            <a:r>
              <a:rPr lang="en-US" sz="1050" dirty="0">
                <a:latin typeface="+mj-lt"/>
              </a:rPr>
              <a:t>. </a:t>
            </a:r>
            <a:endParaRPr lang="nl-NL" sz="1050" dirty="0">
              <a:latin typeface="+mj-lt"/>
            </a:endParaRPr>
          </a:p>
        </p:txBody>
      </p:sp>
      <p:sp>
        <p:nvSpPr>
          <p:cNvPr id="18" name="TextBox 17">
            <a:extLst>
              <a:ext uri="{FF2B5EF4-FFF2-40B4-BE49-F238E27FC236}">
                <a16:creationId xmlns:a16="http://schemas.microsoft.com/office/drawing/2014/main" id="{842CD649-4B18-40CB-963E-5EEB5D1A32A2}"/>
              </a:ext>
            </a:extLst>
          </p:cNvPr>
          <p:cNvSpPr txBox="1"/>
          <p:nvPr/>
        </p:nvSpPr>
        <p:spPr>
          <a:xfrm>
            <a:off x="284200" y="4140120"/>
            <a:ext cx="430887" cy="1900079"/>
          </a:xfrm>
          <a:prstGeom prst="rect">
            <a:avLst/>
          </a:prstGeom>
          <a:noFill/>
        </p:spPr>
        <p:txBody>
          <a:bodyPr vert="vert270" wrap="square" rtlCol="0">
            <a:spAutoFit/>
          </a:bodyPr>
          <a:lstStyle/>
          <a:p>
            <a:pPr algn="ctr"/>
            <a:r>
              <a:rPr lang="en-US" sz="1600" dirty="0" err="1">
                <a:latin typeface="+mj-lt"/>
              </a:rPr>
              <a:t>Aandachtspunten</a:t>
            </a:r>
            <a:endParaRPr lang="nl-NL" sz="1600" dirty="0">
              <a:latin typeface="+mj-lt"/>
            </a:endParaRPr>
          </a:p>
        </p:txBody>
      </p:sp>
      <p:sp>
        <p:nvSpPr>
          <p:cNvPr id="7" name="Rectangle 6">
            <a:extLst>
              <a:ext uri="{FF2B5EF4-FFF2-40B4-BE49-F238E27FC236}">
                <a16:creationId xmlns:a16="http://schemas.microsoft.com/office/drawing/2014/main" id="{4D408D90-0117-45A7-B863-C2E18CACAD92}"/>
              </a:ext>
            </a:extLst>
          </p:cNvPr>
          <p:cNvSpPr/>
          <p:nvPr/>
        </p:nvSpPr>
        <p:spPr>
          <a:xfrm>
            <a:off x="11124973" y="158474"/>
            <a:ext cx="932556" cy="568298"/>
          </a:xfrm>
          <a:prstGeom prst="rect">
            <a:avLst/>
          </a:prstGeom>
          <a:solidFill>
            <a:schemeClr val="accent6">
              <a:lumMod val="40000"/>
              <a:lumOff val="6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solidFill>
                  <a:schemeClr val="tx1"/>
                </a:solidFill>
              </a:rPr>
              <a:t>Fasen en stappen in het veranderproces</a:t>
            </a:r>
          </a:p>
        </p:txBody>
      </p:sp>
      <p:sp>
        <p:nvSpPr>
          <p:cNvPr id="8" name="TextBox 7">
            <a:extLst>
              <a:ext uri="{FF2B5EF4-FFF2-40B4-BE49-F238E27FC236}">
                <a16:creationId xmlns:a16="http://schemas.microsoft.com/office/drawing/2014/main" id="{B00D5FB7-F96E-4020-99F7-CFEA1CC7F2D0}"/>
              </a:ext>
            </a:extLst>
          </p:cNvPr>
          <p:cNvSpPr txBox="1"/>
          <p:nvPr/>
        </p:nvSpPr>
        <p:spPr>
          <a:xfrm>
            <a:off x="5901906" y="6459609"/>
            <a:ext cx="388188" cy="261610"/>
          </a:xfrm>
          <a:prstGeom prst="rect">
            <a:avLst/>
          </a:prstGeom>
          <a:noFill/>
        </p:spPr>
        <p:txBody>
          <a:bodyPr wrap="square" rtlCol="0">
            <a:spAutoFit/>
          </a:bodyPr>
          <a:lstStyle/>
          <a:p>
            <a:pPr algn="ctr"/>
            <a:r>
              <a:rPr lang="nl-NL" sz="1050" dirty="0">
                <a:latin typeface="+mj-lt"/>
              </a:rPr>
              <a:t>1</a:t>
            </a:r>
          </a:p>
        </p:txBody>
      </p:sp>
      <p:pic>
        <p:nvPicPr>
          <p:cNvPr id="4" name="Picture 3">
            <a:extLst>
              <a:ext uri="{FF2B5EF4-FFF2-40B4-BE49-F238E27FC236}">
                <a16:creationId xmlns:a16="http://schemas.microsoft.com/office/drawing/2014/main" id="{9CA6155C-B04C-481A-B0A6-DE3ADE1C6150}"/>
              </a:ext>
            </a:extLst>
          </p:cNvPr>
          <p:cNvPicPr>
            <a:picLocks noChangeAspect="1"/>
          </p:cNvPicPr>
          <p:nvPr/>
        </p:nvPicPr>
        <p:blipFill>
          <a:blip r:embed="rId2"/>
          <a:stretch>
            <a:fillRect/>
          </a:stretch>
        </p:blipFill>
        <p:spPr>
          <a:xfrm>
            <a:off x="9688389" y="125865"/>
            <a:ext cx="1199194" cy="1098057"/>
          </a:xfrm>
          <a:prstGeom prst="rect">
            <a:avLst/>
          </a:prstGeom>
        </p:spPr>
      </p:pic>
    </p:spTree>
    <p:extLst>
      <p:ext uri="{BB962C8B-B14F-4D97-AF65-F5344CB8AC3E}">
        <p14:creationId xmlns:p14="http://schemas.microsoft.com/office/powerpoint/2010/main" val="2881834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E24F9-FC3D-4C25-970E-62740433EDF7}"/>
              </a:ext>
            </a:extLst>
          </p:cNvPr>
          <p:cNvSpPr>
            <a:spLocks noGrp="1"/>
          </p:cNvSpPr>
          <p:nvPr>
            <p:ph type="title"/>
          </p:nvPr>
        </p:nvSpPr>
        <p:spPr>
          <a:xfrm>
            <a:off x="511833" y="362310"/>
            <a:ext cx="10515600" cy="1325563"/>
          </a:xfrm>
        </p:spPr>
        <p:txBody>
          <a:bodyPr/>
          <a:lstStyle/>
          <a:p>
            <a:r>
              <a:rPr lang="en-US" dirty="0"/>
              <a:t>Living lab </a:t>
            </a:r>
            <a:r>
              <a:rPr lang="en-US" dirty="0" err="1"/>
              <a:t>Energietransitie</a:t>
            </a:r>
            <a:br>
              <a:rPr lang="en-US" dirty="0"/>
            </a:br>
            <a:r>
              <a:rPr lang="en-US" sz="2800" dirty="0"/>
              <a:t>Stap 1: </a:t>
            </a:r>
            <a:r>
              <a:rPr lang="en-US" sz="2800" dirty="0" err="1"/>
              <a:t>een</a:t>
            </a:r>
            <a:r>
              <a:rPr lang="en-US" sz="2800" dirty="0"/>
              <a:t> </a:t>
            </a:r>
            <a:r>
              <a:rPr lang="en-US" sz="2800" dirty="0" err="1"/>
              <a:t>eerste</a:t>
            </a:r>
            <a:r>
              <a:rPr lang="en-US" sz="2800" dirty="0"/>
              <a:t> </a:t>
            </a:r>
            <a:r>
              <a:rPr lang="en-US" sz="2800" dirty="0" err="1"/>
              <a:t>beeld</a:t>
            </a:r>
            <a:r>
              <a:rPr lang="en-US" sz="2800" dirty="0"/>
              <a:t> </a:t>
            </a:r>
            <a:r>
              <a:rPr lang="en-US" sz="2800" dirty="0" err="1"/>
              <a:t>schetsen</a:t>
            </a:r>
            <a:endParaRPr lang="nl-NL" dirty="0">
              <a:highlight>
                <a:srgbClr val="CCFFCC"/>
              </a:highlight>
            </a:endParaRPr>
          </a:p>
        </p:txBody>
      </p:sp>
      <p:sp>
        <p:nvSpPr>
          <p:cNvPr id="5" name="Rectangle 4">
            <a:extLst>
              <a:ext uri="{FF2B5EF4-FFF2-40B4-BE49-F238E27FC236}">
                <a16:creationId xmlns:a16="http://schemas.microsoft.com/office/drawing/2014/main" id="{E4060D3F-AB44-4AA5-A0FA-4828CDD3D4BF}"/>
              </a:ext>
            </a:extLst>
          </p:cNvPr>
          <p:cNvSpPr/>
          <p:nvPr/>
        </p:nvSpPr>
        <p:spPr>
          <a:xfrm>
            <a:off x="11116007" y="152475"/>
            <a:ext cx="932556" cy="568298"/>
          </a:xfrm>
          <a:prstGeom prst="rect">
            <a:avLst/>
          </a:prstGeom>
          <a:solidFill>
            <a:schemeClr val="accent4">
              <a:lumMod val="40000"/>
              <a:lumOff val="6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solidFill>
                  <a:schemeClr val="tx1"/>
                </a:solidFill>
              </a:rPr>
              <a:t>Voorbeeld</a:t>
            </a:r>
          </a:p>
        </p:txBody>
      </p:sp>
      <p:sp>
        <p:nvSpPr>
          <p:cNvPr id="10" name="Content Placeholder 2">
            <a:extLst>
              <a:ext uri="{FF2B5EF4-FFF2-40B4-BE49-F238E27FC236}">
                <a16:creationId xmlns:a16="http://schemas.microsoft.com/office/drawing/2014/main" id="{E6021D37-7153-4A78-8CE7-1466473D7BDD}"/>
              </a:ext>
            </a:extLst>
          </p:cNvPr>
          <p:cNvSpPr>
            <a:spLocks noGrp="1"/>
          </p:cNvSpPr>
          <p:nvPr>
            <p:ph idx="1"/>
          </p:nvPr>
        </p:nvSpPr>
        <p:spPr>
          <a:xfrm>
            <a:off x="511833" y="1871932"/>
            <a:ext cx="11185585" cy="4416725"/>
          </a:xfrm>
        </p:spPr>
        <p:txBody>
          <a:bodyPr vert="horz" lIns="91440" tIns="45720" rIns="91440" bIns="45720" numCol="2" spcCol="360000" rtlCol="0" anchor="t">
            <a:normAutofit/>
          </a:bodyPr>
          <a:lstStyle/>
          <a:p>
            <a:pPr marL="0" indent="0">
              <a:lnSpc>
                <a:spcPct val="110000"/>
              </a:lnSpc>
              <a:spcBef>
                <a:spcPts val="600"/>
              </a:spcBef>
              <a:buNone/>
            </a:pPr>
            <a:r>
              <a:rPr lang="en-US" sz="1050" dirty="0">
                <a:latin typeface="+mj-lt"/>
              </a:rPr>
              <a:t>Aan de start van het living lab </a:t>
            </a:r>
            <a:r>
              <a:rPr lang="en-US" sz="1050" dirty="0" err="1">
                <a:latin typeface="+mj-lt"/>
              </a:rPr>
              <a:t>spraken</a:t>
            </a:r>
            <a:r>
              <a:rPr lang="en-US" sz="1050" dirty="0">
                <a:latin typeface="+mj-lt"/>
              </a:rPr>
              <a:t> de </a:t>
            </a:r>
            <a:r>
              <a:rPr lang="en-US" sz="1050" dirty="0" err="1">
                <a:latin typeface="+mj-lt"/>
              </a:rPr>
              <a:t>studenten</a:t>
            </a:r>
            <a:r>
              <a:rPr lang="en-US" sz="1050" dirty="0">
                <a:latin typeface="+mj-lt"/>
              </a:rPr>
              <a:t> met twee </a:t>
            </a:r>
            <a:r>
              <a:rPr lang="en-US" sz="1050" dirty="0" err="1">
                <a:latin typeface="+mj-lt"/>
              </a:rPr>
              <a:t>afgevaardigden</a:t>
            </a:r>
            <a:r>
              <a:rPr lang="en-US" sz="1050" dirty="0">
                <a:latin typeface="+mj-lt"/>
              </a:rPr>
              <a:t> van de </a:t>
            </a:r>
            <a:r>
              <a:rPr lang="en-US" sz="1050" dirty="0" err="1">
                <a:latin typeface="+mj-lt"/>
              </a:rPr>
              <a:t>netwerkorganisatie</a:t>
            </a:r>
            <a:r>
              <a:rPr lang="en-US" sz="1050" dirty="0">
                <a:latin typeface="+mj-lt"/>
              </a:rPr>
              <a:t>. Zij </a:t>
            </a:r>
            <a:r>
              <a:rPr lang="en-US" sz="1050" dirty="0" err="1">
                <a:latin typeface="+mj-lt"/>
              </a:rPr>
              <a:t>hadden</a:t>
            </a:r>
            <a:r>
              <a:rPr lang="en-US" sz="1050" dirty="0">
                <a:latin typeface="+mj-lt"/>
              </a:rPr>
              <a:t> met de </a:t>
            </a:r>
            <a:r>
              <a:rPr lang="en-US" sz="1050" dirty="0" err="1">
                <a:latin typeface="+mj-lt"/>
              </a:rPr>
              <a:t>directeur</a:t>
            </a:r>
            <a:r>
              <a:rPr lang="en-US" sz="1050" dirty="0">
                <a:latin typeface="+mj-lt"/>
              </a:rPr>
              <a:t> van het </a:t>
            </a:r>
            <a:r>
              <a:rPr lang="en-US" sz="1050" dirty="0" err="1">
                <a:latin typeface="+mj-lt"/>
              </a:rPr>
              <a:t>transportbedrijf</a:t>
            </a:r>
            <a:r>
              <a:rPr lang="en-US" sz="1050" dirty="0">
                <a:latin typeface="+mj-lt"/>
              </a:rPr>
              <a:t> </a:t>
            </a:r>
            <a:r>
              <a:rPr lang="en-US" sz="1050" dirty="0" err="1">
                <a:latin typeface="+mj-lt"/>
              </a:rPr>
              <a:t>gesproken</a:t>
            </a:r>
            <a:r>
              <a:rPr lang="en-US" sz="1050" dirty="0">
                <a:latin typeface="+mj-lt"/>
              </a:rPr>
              <a:t> over </a:t>
            </a:r>
            <a:r>
              <a:rPr lang="en-US" sz="1050" dirty="0" err="1">
                <a:latin typeface="+mj-lt"/>
              </a:rPr>
              <a:t>zijn</a:t>
            </a:r>
            <a:r>
              <a:rPr lang="en-US" sz="1050" dirty="0">
                <a:latin typeface="+mj-lt"/>
              </a:rPr>
              <a:t> wens </a:t>
            </a:r>
            <a:r>
              <a:rPr lang="en-US" sz="1050" dirty="0" err="1">
                <a:latin typeface="+mj-lt"/>
              </a:rPr>
              <a:t>omtrent</a:t>
            </a:r>
            <a:r>
              <a:rPr lang="en-US" sz="1050" dirty="0">
                <a:latin typeface="+mj-lt"/>
              </a:rPr>
              <a:t> de clean energy hub. Op </a:t>
            </a:r>
            <a:r>
              <a:rPr lang="en-US" sz="1050" dirty="0" err="1">
                <a:latin typeface="+mj-lt"/>
              </a:rPr>
              <a:t>hun</a:t>
            </a:r>
            <a:r>
              <a:rPr lang="en-US" sz="1050" dirty="0">
                <a:latin typeface="+mj-lt"/>
              </a:rPr>
              <a:t> </a:t>
            </a:r>
            <a:r>
              <a:rPr lang="en-US" sz="1050" dirty="0" err="1">
                <a:latin typeface="+mj-lt"/>
              </a:rPr>
              <a:t>beurt</a:t>
            </a:r>
            <a:r>
              <a:rPr lang="en-US" sz="1050" dirty="0">
                <a:latin typeface="+mj-lt"/>
              </a:rPr>
              <a:t> </a:t>
            </a:r>
            <a:r>
              <a:rPr lang="en-US" sz="1050" dirty="0" err="1">
                <a:latin typeface="+mj-lt"/>
              </a:rPr>
              <a:t>deelden</a:t>
            </a:r>
            <a:r>
              <a:rPr lang="en-US" sz="1050" dirty="0">
                <a:latin typeface="+mj-lt"/>
              </a:rPr>
              <a:t> </a:t>
            </a:r>
            <a:r>
              <a:rPr lang="en-US" sz="1050" dirty="0" err="1">
                <a:latin typeface="+mj-lt"/>
              </a:rPr>
              <a:t>zij</a:t>
            </a:r>
            <a:r>
              <a:rPr lang="en-US" sz="1050" dirty="0">
                <a:latin typeface="+mj-lt"/>
              </a:rPr>
              <a:t> </a:t>
            </a:r>
            <a:r>
              <a:rPr lang="en-US" sz="1050" dirty="0" err="1">
                <a:latin typeface="+mj-lt"/>
              </a:rPr>
              <a:t>hun</a:t>
            </a:r>
            <a:r>
              <a:rPr lang="en-US" sz="1050" dirty="0">
                <a:latin typeface="+mj-lt"/>
              </a:rPr>
              <a:t> </a:t>
            </a:r>
            <a:r>
              <a:rPr lang="en-US" sz="1050" dirty="0" err="1">
                <a:latin typeface="+mj-lt"/>
              </a:rPr>
              <a:t>interpretatie</a:t>
            </a:r>
            <a:r>
              <a:rPr lang="en-US" sz="1050" dirty="0">
                <a:latin typeface="+mj-lt"/>
              </a:rPr>
              <a:t> van </a:t>
            </a:r>
            <a:r>
              <a:rPr lang="en-US" sz="1050" dirty="0" err="1">
                <a:latin typeface="+mj-lt"/>
              </a:rPr>
              <a:t>zijn</a:t>
            </a:r>
            <a:r>
              <a:rPr lang="en-US" sz="1050" dirty="0">
                <a:latin typeface="+mj-lt"/>
              </a:rPr>
              <a:t> </a:t>
            </a:r>
            <a:r>
              <a:rPr lang="en-US" sz="1050" dirty="0" err="1">
                <a:latin typeface="+mj-lt"/>
              </a:rPr>
              <a:t>verhaal</a:t>
            </a:r>
            <a:r>
              <a:rPr lang="en-US" sz="1050" dirty="0">
                <a:latin typeface="+mj-lt"/>
              </a:rPr>
              <a:t> </a:t>
            </a:r>
            <a:r>
              <a:rPr lang="en-US" sz="1050" dirty="0" err="1">
                <a:latin typeface="+mj-lt"/>
              </a:rPr>
              <a:t>en</a:t>
            </a:r>
            <a:r>
              <a:rPr lang="en-US" sz="1050" dirty="0">
                <a:latin typeface="+mj-lt"/>
              </a:rPr>
              <a:t> </a:t>
            </a:r>
            <a:r>
              <a:rPr lang="en-US" sz="1050" dirty="0" err="1">
                <a:latin typeface="+mj-lt"/>
              </a:rPr>
              <a:t>hun</a:t>
            </a:r>
            <a:r>
              <a:rPr lang="en-US" sz="1050" dirty="0">
                <a:latin typeface="+mj-lt"/>
              </a:rPr>
              <a:t> eigen </a:t>
            </a:r>
            <a:r>
              <a:rPr lang="en-US" sz="1050" dirty="0" err="1">
                <a:latin typeface="+mj-lt"/>
              </a:rPr>
              <a:t>ideëen</a:t>
            </a:r>
            <a:r>
              <a:rPr lang="en-US" sz="1050" dirty="0">
                <a:latin typeface="+mj-lt"/>
              </a:rPr>
              <a:t> </a:t>
            </a:r>
            <a:r>
              <a:rPr lang="en-US" sz="1050" dirty="0" err="1">
                <a:latin typeface="+mj-lt"/>
              </a:rPr>
              <a:t>daarbij</a:t>
            </a:r>
            <a:r>
              <a:rPr lang="en-US" sz="1050" dirty="0">
                <a:latin typeface="+mj-lt"/>
              </a:rPr>
              <a:t> met de </a:t>
            </a:r>
            <a:r>
              <a:rPr lang="en-US" sz="1050" dirty="0" err="1">
                <a:latin typeface="+mj-lt"/>
              </a:rPr>
              <a:t>studenten</a:t>
            </a:r>
            <a:r>
              <a:rPr lang="en-US" sz="1050" dirty="0">
                <a:latin typeface="+mj-lt"/>
              </a:rPr>
              <a:t>. De </a:t>
            </a:r>
            <a:r>
              <a:rPr lang="en-US" sz="1050" dirty="0" err="1">
                <a:latin typeface="+mj-lt"/>
              </a:rPr>
              <a:t>studenten</a:t>
            </a:r>
            <a:r>
              <a:rPr lang="en-US" sz="1050" dirty="0">
                <a:latin typeface="+mj-lt"/>
              </a:rPr>
              <a:t> </a:t>
            </a:r>
            <a:r>
              <a:rPr lang="en-US" sz="1050" dirty="0" err="1">
                <a:latin typeface="+mj-lt"/>
              </a:rPr>
              <a:t>kregen</a:t>
            </a:r>
            <a:r>
              <a:rPr lang="en-US" sz="1050" dirty="0">
                <a:latin typeface="+mj-lt"/>
              </a:rPr>
              <a:t> </a:t>
            </a:r>
            <a:r>
              <a:rPr lang="en-US" sz="1050" dirty="0" err="1">
                <a:latin typeface="+mj-lt"/>
              </a:rPr>
              <a:t>nadien</a:t>
            </a:r>
            <a:r>
              <a:rPr lang="en-US" sz="1050" dirty="0">
                <a:latin typeface="+mj-lt"/>
              </a:rPr>
              <a:t> </a:t>
            </a:r>
            <a:r>
              <a:rPr lang="en-US" sz="1050" dirty="0" err="1">
                <a:latin typeface="+mj-lt"/>
              </a:rPr>
              <a:t>tijd</a:t>
            </a:r>
            <a:r>
              <a:rPr lang="en-US" sz="1050" dirty="0">
                <a:latin typeface="+mj-lt"/>
              </a:rPr>
              <a:t> om </a:t>
            </a:r>
            <a:r>
              <a:rPr lang="en-US" sz="1050" dirty="0" err="1">
                <a:latin typeface="+mj-lt"/>
              </a:rPr>
              <a:t>zich</a:t>
            </a:r>
            <a:r>
              <a:rPr lang="en-US" sz="1050" dirty="0">
                <a:latin typeface="+mj-lt"/>
              </a:rPr>
              <a:t> </a:t>
            </a:r>
            <a:r>
              <a:rPr lang="en-US" sz="1050" dirty="0" err="1">
                <a:latin typeface="+mj-lt"/>
              </a:rPr>
              <a:t>te</a:t>
            </a:r>
            <a:r>
              <a:rPr lang="en-US" sz="1050" dirty="0">
                <a:latin typeface="+mj-lt"/>
              </a:rPr>
              <a:t> </a:t>
            </a:r>
            <a:r>
              <a:rPr lang="en-US" sz="1050" dirty="0" err="1">
                <a:latin typeface="+mj-lt"/>
              </a:rPr>
              <a:t>verdiepen</a:t>
            </a:r>
            <a:r>
              <a:rPr lang="en-US" sz="1050" dirty="0">
                <a:latin typeface="+mj-lt"/>
              </a:rPr>
              <a:t> in het begrip clean energy hub </a:t>
            </a:r>
            <a:r>
              <a:rPr lang="en-US" sz="1050" dirty="0" err="1">
                <a:latin typeface="+mj-lt"/>
              </a:rPr>
              <a:t>en</a:t>
            </a:r>
            <a:r>
              <a:rPr lang="en-US" sz="1050" dirty="0">
                <a:latin typeface="+mj-lt"/>
              </a:rPr>
              <a:t> </a:t>
            </a:r>
            <a:r>
              <a:rPr lang="en-US" sz="1050" dirty="0" err="1">
                <a:latin typeface="+mj-lt"/>
              </a:rPr>
              <a:t>zich</a:t>
            </a:r>
            <a:r>
              <a:rPr lang="en-US" sz="1050" dirty="0">
                <a:latin typeface="+mj-lt"/>
              </a:rPr>
              <a:t> </a:t>
            </a:r>
            <a:r>
              <a:rPr lang="en-US" sz="1050" dirty="0" err="1">
                <a:latin typeface="+mj-lt"/>
              </a:rPr>
              <a:t>voor</a:t>
            </a:r>
            <a:r>
              <a:rPr lang="en-US" sz="1050" dirty="0">
                <a:latin typeface="+mj-lt"/>
              </a:rPr>
              <a:t> </a:t>
            </a:r>
            <a:r>
              <a:rPr lang="en-US" sz="1050" dirty="0" err="1">
                <a:latin typeface="+mj-lt"/>
              </a:rPr>
              <a:t>te</a:t>
            </a:r>
            <a:r>
              <a:rPr lang="en-US" sz="1050" dirty="0">
                <a:latin typeface="+mj-lt"/>
              </a:rPr>
              <a:t> </a:t>
            </a:r>
            <a:r>
              <a:rPr lang="en-US" sz="1050" dirty="0" err="1">
                <a:latin typeface="+mj-lt"/>
              </a:rPr>
              <a:t>bereiden</a:t>
            </a:r>
            <a:r>
              <a:rPr lang="en-US" sz="1050" dirty="0">
                <a:latin typeface="+mj-lt"/>
              </a:rPr>
              <a:t> op </a:t>
            </a:r>
            <a:r>
              <a:rPr lang="en-US" sz="1050" dirty="0" err="1">
                <a:latin typeface="+mj-lt"/>
              </a:rPr>
              <a:t>een</a:t>
            </a:r>
            <a:r>
              <a:rPr lang="en-US" sz="1050" dirty="0">
                <a:latin typeface="+mj-lt"/>
              </a:rPr>
              <a:t> </a:t>
            </a:r>
            <a:r>
              <a:rPr lang="en-US" sz="1050" dirty="0" err="1">
                <a:latin typeface="+mj-lt"/>
              </a:rPr>
              <a:t>eerste</a:t>
            </a:r>
            <a:r>
              <a:rPr lang="en-US" sz="1050" dirty="0">
                <a:latin typeface="+mj-lt"/>
              </a:rPr>
              <a:t> </a:t>
            </a:r>
            <a:r>
              <a:rPr lang="en-US" sz="1050" dirty="0" err="1">
                <a:latin typeface="+mj-lt"/>
              </a:rPr>
              <a:t>gesprek</a:t>
            </a:r>
            <a:r>
              <a:rPr lang="en-US" sz="1050" dirty="0">
                <a:latin typeface="+mj-lt"/>
              </a:rPr>
              <a:t> met de </a:t>
            </a:r>
            <a:r>
              <a:rPr lang="en-US" sz="1050" dirty="0" err="1">
                <a:latin typeface="+mj-lt"/>
              </a:rPr>
              <a:t>directeur</a:t>
            </a:r>
            <a:r>
              <a:rPr lang="en-US" sz="1050" dirty="0">
                <a:latin typeface="+mj-lt"/>
              </a:rPr>
              <a:t> van het </a:t>
            </a:r>
            <a:r>
              <a:rPr lang="en-US" sz="1050" dirty="0" err="1">
                <a:latin typeface="+mj-lt"/>
              </a:rPr>
              <a:t>bedrijf</a:t>
            </a:r>
            <a:r>
              <a:rPr lang="en-US" sz="1050" dirty="0">
                <a:latin typeface="+mj-lt"/>
              </a:rPr>
              <a:t>. </a:t>
            </a:r>
          </a:p>
          <a:p>
            <a:pPr marL="0" indent="0">
              <a:lnSpc>
                <a:spcPct val="110000"/>
              </a:lnSpc>
              <a:spcBef>
                <a:spcPts val="600"/>
              </a:spcBef>
              <a:buNone/>
            </a:pPr>
            <a:r>
              <a:rPr lang="en-US" sz="1050" dirty="0">
                <a:latin typeface="+mj-lt"/>
              </a:rPr>
              <a:t>Dit </a:t>
            </a:r>
            <a:r>
              <a:rPr lang="en-US" sz="1050" dirty="0" err="1">
                <a:latin typeface="+mj-lt"/>
              </a:rPr>
              <a:t>gesprek</a:t>
            </a:r>
            <a:r>
              <a:rPr lang="en-US" sz="1050" dirty="0">
                <a:latin typeface="+mj-lt"/>
              </a:rPr>
              <a:t> was het </a:t>
            </a:r>
            <a:r>
              <a:rPr lang="en-US" sz="1050" dirty="0" err="1">
                <a:latin typeface="+mj-lt"/>
              </a:rPr>
              <a:t>eerste</a:t>
            </a:r>
            <a:r>
              <a:rPr lang="en-US" sz="1050" dirty="0">
                <a:latin typeface="+mj-lt"/>
              </a:rPr>
              <a:t> moment </a:t>
            </a:r>
            <a:r>
              <a:rPr lang="en-US" sz="1050" dirty="0" err="1">
                <a:latin typeface="+mj-lt"/>
              </a:rPr>
              <a:t>waarop</a:t>
            </a:r>
            <a:r>
              <a:rPr lang="en-US" sz="1050" dirty="0">
                <a:latin typeface="+mj-lt"/>
              </a:rPr>
              <a:t> de </a:t>
            </a:r>
            <a:r>
              <a:rPr lang="en-US" sz="1050" dirty="0" err="1">
                <a:latin typeface="+mj-lt"/>
              </a:rPr>
              <a:t>studenten</a:t>
            </a:r>
            <a:r>
              <a:rPr lang="en-US" sz="1050" dirty="0">
                <a:latin typeface="+mj-lt"/>
              </a:rPr>
              <a:t> </a:t>
            </a:r>
            <a:r>
              <a:rPr lang="en-US" sz="1050" dirty="0" err="1">
                <a:latin typeface="+mj-lt"/>
              </a:rPr>
              <a:t>kennisnamen</a:t>
            </a:r>
            <a:r>
              <a:rPr lang="en-US" sz="1050" dirty="0">
                <a:latin typeface="+mj-lt"/>
              </a:rPr>
              <a:t> van het </a:t>
            </a:r>
            <a:r>
              <a:rPr lang="en-US" sz="1050" dirty="0" err="1">
                <a:latin typeface="+mj-lt"/>
              </a:rPr>
              <a:t>vraagstuk</a:t>
            </a:r>
            <a:r>
              <a:rPr lang="en-US" sz="1050" dirty="0">
                <a:latin typeface="+mj-lt"/>
              </a:rPr>
              <a:t> </a:t>
            </a:r>
            <a:r>
              <a:rPr lang="en-US" sz="1050" dirty="0" err="1">
                <a:latin typeface="+mj-lt"/>
              </a:rPr>
              <a:t>waar</a:t>
            </a:r>
            <a:r>
              <a:rPr lang="en-US" sz="1050" dirty="0">
                <a:latin typeface="+mj-lt"/>
              </a:rPr>
              <a:t> </a:t>
            </a:r>
            <a:r>
              <a:rPr lang="en-US" sz="1050" dirty="0" err="1">
                <a:latin typeface="+mj-lt"/>
              </a:rPr>
              <a:t>zij</a:t>
            </a:r>
            <a:r>
              <a:rPr lang="en-US" sz="1050" dirty="0">
                <a:latin typeface="+mj-lt"/>
              </a:rPr>
              <a:t> mee </a:t>
            </a:r>
            <a:r>
              <a:rPr lang="en-US" sz="1050" dirty="0" err="1">
                <a:latin typeface="+mj-lt"/>
              </a:rPr>
              <a:t>aan</a:t>
            </a:r>
            <a:r>
              <a:rPr lang="en-US" sz="1050" dirty="0">
                <a:latin typeface="+mj-lt"/>
              </a:rPr>
              <a:t> de slag </a:t>
            </a:r>
            <a:r>
              <a:rPr lang="en-US" sz="1050" dirty="0" err="1">
                <a:latin typeface="+mj-lt"/>
              </a:rPr>
              <a:t>gingen</a:t>
            </a:r>
            <a:r>
              <a:rPr lang="en-US" sz="1050" dirty="0">
                <a:latin typeface="+mj-lt"/>
              </a:rPr>
              <a:t>. De </a:t>
            </a:r>
            <a:r>
              <a:rPr lang="en-US" sz="1050" dirty="0" err="1">
                <a:latin typeface="+mj-lt"/>
              </a:rPr>
              <a:t>informatie</a:t>
            </a:r>
            <a:r>
              <a:rPr lang="en-US" sz="1050" dirty="0">
                <a:latin typeface="+mj-lt"/>
              </a:rPr>
              <a:t> die </a:t>
            </a:r>
            <a:r>
              <a:rPr lang="en-US" sz="1050" dirty="0" err="1">
                <a:latin typeface="+mj-lt"/>
              </a:rPr>
              <a:t>zij</a:t>
            </a:r>
            <a:r>
              <a:rPr lang="en-US" sz="1050" dirty="0">
                <a:latin typeface="+mj-lt"/>
              </a:rPr>
              <a:t> </a:t>
            </a:r>
            <a:r>
              <a:rPr lang="en-US" sz="1050" dirty="0" err="1">
                <a:latin typeface="+mj-lt"/>
              </a:rPr>
              <a:t>ontvingen</a:t>
            </a:r>
            <a:r>
              <a:rPr lang="en-US" sz="1050" dirty="0">
                <a:latin typeface="+mj-lt"/>
              </a:rPr>
              <a:t>, de </a:t>
            </a:r>
            <a:r>
              <a:rPr lang="en-US" sz="1050" dirty="0" err="1">
                <a:latin typeface="+mj-lt"/>
              </a:rPr>
              <a:t>manier</a:t>
            </a:r>
            <a:r>
              <a:rPr lang="en-US" sz="1050" dirty="0">
                <a:latin typeface="+mj-lt"/>
              </a:rPr>
              <a:t> </a:t>
            </a:r>
            <a:r>
              <a:rPr lang="en-US" sz="1050" dirty="0" err="1">
                <a:latin typeface="+mj-lt"/>
              </a:rPr>
              <a:t>waarop</a:t>
            </a:r>
            <a:r>
              <a:rPr lang="en-US" sz="1050" dirty="0">
                <a:latin typeface="+mj-lt"/>
              </a:rPr>
              <a:t> </a:t>
            </a:r>
            <a:r>
              <a:rPr lang="en-US" sz="1050" dirty="0" err="1">
                <a:latin typeface="+mj-lt"/>
              </a:rPr>
              <a:t>hierover</a:t>
            </a:r>
            <a:r>
              <a:rPr lang="en-US" sz="1050" dirty="0">
                <a:latin typeface="+mj-lt"/>
              </a:rPr>
              <a:t> </a:t>
            </a:r>
            <a:r>
              <a:rPr lang="en-US" sz="1050" dirty="0" err="1">
                <a:latin typeface="+mj-lt"/>
              </a:rPr>
              <a:t>werd</a:t>
            </a:r>
            <a:r>
              <a:rPr lang="en-US" sz="1050" dirty="0">
                <a:latin typeface="+mj-lt"/>
              </a:rPr>
              <a:t> </a:t>
            </a:r>
            <a:r>
              <a:rPr lang="en-US" sz="1050" dirty="0" err="1">
                <a:latin typeface="+mj-lt"/>
              </a:rPr>
              <a:t>gesproken</a:t>
            </a:r>
            <a:r>
              <a:rPr lang="en-US" sz="1050" dirty="0">
                <a:latin typeface="+mj-lt"/>
              </a:rPr>
              <a:t>, </a:t>
            </a:r>
            <a:r>
              <a:rPr lang="en-US" sz="1050" dirty="0" err="1">
                <a:latin typeface="+mj-lt"/>
              </a:rPr>
              <a:t>zorgde</a:t>
            </a:r>
            <a:r>
              <a:rPr lang="en-US" sz="1050" dirty="0">
                <a:latin typeface="+mj-lt"/>
              </a:rPr>
              <a:t> </a:t>
            </a:r>
            <a:r>
              <a:rPr lang="en-US" sz="1050" dirty="0" err="1">
                <a:latin typeface="+mj-lt"/>
              </a:rPr>
              <a:t>voor</a:t>
            </a:r>
            <a:r>
              <a:rPr lang="en-US" sz="1050" dirty="0">
                <a:latin typeface="+mj-lt"/>
              </a:rPr>
              <a:t> </a:t>
            </a:r>
            <a:r>
              <a:rPr lang="en-US" sz="1050" dirty="0" err="1">
                <a:latin typeface="+mj-lt"/>
              </a:rPr>
              <a:t>eerste</a:t>
            </a:r>
            <a:r>
              <a:rPr lang="en-US" sz="1050" dirty="0">
                <a:latin typeface="+mj-lt"/>
              </a:rPr>
              <a:t> </a:t>
            </a:r>
            <a:r>
              <a:rPr lang="en-US" sz="1050" dirty="0" err="1">
                <a:latin typeface="+mj-lt"/>
              </a:rPr>
              <a:t>beelden</a:t>
            </a:r>
            <a:r>
              <a:rPr lang="en-US" sz="1050" dirty="0">
                <a:latin typeface="+mj-lt"/>
              </a:rPr>
              <a:t> in </a:t>
            </a:r>
            <a:r>
              <a:rPr lang="en-US" sz="1050" dirty="0" err="1">
                <a:latin typeface="+mj-lt"/>
              </a:rPr>
              <a:t>hun</a:t>
            </a:r>
            <a:r>
              <a:rPr lang="en-US" sz="1050" dirty="0">
                <a:latin typeface="+mj-lt"/>
              </a:rPr>
              <a:t> </a:t>
            </a:r>
            <a:r>
              <a:rPr lang="en-US" sz="1050" dirty="0" err="1">
                <a:latin typeface="+mj-lt"/>
              </a:rPr>
              <a:t>hoofd</a:t>
            </a:r>
            <a:r>
              <a:rPr lang="en-US" sz="1050" dirty="0">
                <a:latin typeface="+mj-lt"/>
              </a:rPr>
              <a:t>. Dit </a:t>
            </a:r>
            <a:r>
              <a:rPr lang="en-US" sz="1050" dirty="0" err="1">
                <a:latin typeface="+mj-lt"/>
              </a:rPr>
              <a:t>beeld</a:t>
            </a:r>
            <a:r>
              <a:rPr lang="en-US" sz="1050" dirty="0">
                <a:latin typeface="+mj-lt"/>
              </a:rPr>
              <a:t> </a:t>
            </a:r>
            <a:r>
              <a:rPr lang="en-US" sz="1050" dirty="0" err="1">
                <a:latin typeface="+mj-lt"/>
              </a:rPr>
              <a:t>verrijkten</a:t>
            </a:r>
            <a:r>
              <a:rPr lang="en-US" sz="1050" dirty="0">
                <a:latin typeface="+mj-lt"/>
              </a:rPr>
              <a:t> </a:t>
            </a:r>
            <a:r>
              <a:rPr lang="en-US" sz="1050" dirty="0" err="1">
                <a:latin typeface="+mj-lt"/>
              </a:rPr>
              <a:t>zij</a:t>
            </a:r>
            <a:r>
              <a:rPr lang="en-US" sz="1050" dirty="0">
                <a:latin typeface="+mj-lt"/>
              </a:rPr>
              <a:t> door op het internet </a:t>
            </a:r>
            <a:r>
              <a:rPr lang="en-US" sz="1050" dirty="0" err="1">
                <a:latin typeface="+mj-lt"/>
              </a:rPr>
              <a:t>meer</a:t>
            </a:r>
            <a:r>
              <a:rPr lang="en-US" sz="1050" dirty="0">
                <a:latin typeface="+mj-lt"/>
              </a:rPr>
              <a:t> </a:t>
            </a:r>
            <a:r>
              <a:rPr lang="en-US" sz="1050" dirty="0" err="1">
                <a:latin typeface="+mj-lt"/>
              </a:rPr>
              <a:t>informatie</a:t>
            </a:r>
            <a:r>
              <a:rPr lang="en-US" sz="1050" dirty="0">
                <a:latin typeface="+mj-lt"/>
              </a:rPr>
              <a:t> </a:t>
            </a:r>
            <a:r>
              <a:rPr lang="en-US" sz="1050" dirty="0" err="1">
                <a:latin typeface="+mj-lt"/>
              </a:rPr>
              <a:t>te</a:t>
            </a:r>
            <a:r>
              <a:rPr lang="en-US" sz="1050" dirty="0">
                <a:latin typeface="+mj-lt"/>
              </a:rPr>
              <a:t> </a:t>
            </a:r>
            <a:r>
              <a:rPr lang="en-US" sz="1050" dirty="0" err="1">
                <a:latin typeface="+mj-lt"/>
              </a:rPr>
              <a:t>zoeken</a:t>
            </a:r>
            <a:r>
              <a:rPr lang="en-US" sz="1050" dirty="0">
                <a:latin typeface="+mj-lt"/>
              </a:rPr>
              <a:t>. </a:t>
            </a:r>
            <a:endParaRPr lang="en-US" sz="1050" dirty="0">
              <a:latin typeface="+mj-lt"/>
              <a:cs typeface="Calibri"/>
            </a:endParaRPr>
          </a:p>
          <a:p>
            <a:pPr marL="0" indent="0">
              <a:lnSpc>
                <a:spcPct val="110000"/>
              </a:lnSpc>
              <a:spcBef>
                <a:spcPts val="600"/>
              </a:spcBef>
              <a:buNone/>
            </a:pPr>
            <a:r>
              <a:rPr lang="en-US" sz="1050" dirty="0">
                <a:latin typeface="+mj-lt"/>
              </a:rPr>
              <a:t>Een week later </a:t>
            </a:r>
            <a:r>
              <a:rPr lang="en-US" sz="1050" dirty="0" err="1">
                <a:latin typeface="+mj-lt"/>
              </a:rPr>
              <a:t>spraken</a:t>
            </a:r>
            <a:r>
              <a:rPr lang="en-US" sz="1050" dirty="0">
                <a:latin typeface="+mj-lt"/>
              </a:rPr>
              <a:t> </a:t>
            </a:r>
            <a:r>
              <a:rPr lang="en-US" sz="1050" dirty="0" err="1">
                <a:latin typeface="+mj-lt"/>
              </a:rPr>
              <a:t>zij</a:t>
            </a:r>
            <a:r>
              <a:rPr lang="en-US" sz="1050" dirty="0">
                <a:latin typeface="+mj-lt"/>
              </a:rPr>
              <a:t> met </a:t>
            </a:r>
            <a:r>
              <a:rPr lang="en-US" sz="1050" dirty="0" err="1">
                <a:latin typeface="+mj-lt"/>
              </a:rPr>
              <a:t>zowel</a:t>
            </a:r>
            <a:r>
              <a:rPr lang="en-US" sz="1050" dirty="0">
                <a:latin typeface="+mj-lt"/>
              </a:rPr>
              <a:t> de </a:t>
            </a:r>
            <a:r>
              <a:rPr lang="en-US" sz="1050" dirty="0" err="1">
                <a:latin typeface="+mj-lt"/>
              </a:rPr>
              <a:t>directeur</a:t>
            </a:r>
            <a:r>
              <a:rPr lang="en-US" sz="1050" dirty="0">
                <a:latin typeface="+mj-lt"/>
              </a:rPr>
              <a:t> </a:t>
            </a:r>
            <a:r>
              <a:rPr lang="en-US" sz="1050" dirty="0" err="1">
                <a:latin typeface="+mj-lt"/>
              </a:rPr>
              <a:t>als</a:t>
            </a:r>
            <a:r>
              <a:rPr lang="en-US" sz="1050" dirty="0">
                <a:latin typeface="+mj-lt"/>
              </a:rPr>
              <a:t> </a:t>
            </a:r>
            <a:r>
              <a:rPr lang="en-US" sz="1050" dirty="0" err="1">
                <a:latin typeface="+mj-lt"/>
              </a:rPr>
              <a:t>opnieuw</a:t>
            </a:r>
            <a:r>
              <a:rPr lang="en-US" sz="1050" dirty="0">
                <a:latin typeface="+mj-lt"/>
              </a:rPr>
              <a:t> </a:t>
            </a:r>
            <a:r>
              <a:rPr lang="en-US" sz="1050" dirty="0" err="1">
                <a:latin typeface="+mj-lt"/>
              </a:rPr>
              <a:t>één</a:t>
            </a:r>
            <a:r>
              <a:rPr lang="en-US" sz="1050" dirty="0">
                <a:latin typeface="+mj-lt"/>
              </a:rPr>
              <a:t> van de </a:t>
            </a:r>
            <a:r>
              <a:rPr lang="en-US" sz="1050" dirty="0" err="1">
                <a:latin typeface="+mj-lt"/>
              </a:rPr>
              <a:t>afgevaardigden</a:t>
            </a:r>
            <a:r>
              <a:rPr lang="en-US" sz="1050" dirty="0">
                <a:latin typeface="+mj-lt"/>
              </a:rPr>
              <a:t> van de </a:t>
            </a:r>
            <a:r>
              <a:rPr lang="en-US" sz="1050" dirty="0" err="1">
                <a:latin typeface="+mj-lt"/>
              </a:rPr>
              <a:t>netwerkorganisatie</a:t>
            </a:r>
            <a:r>
              <a:rPr lang="en-US" sz="1050" dirty="0">
                <a:latin typeface="+mj-lt"/>
              </a:rPr>
              <a:t>. </a:t>
            </a:r>
            <a:r>
              <a:rPr lang="en-US" sz="1050" dirty="0" err="1">
                <a:latin typeface="+mj-lt"/>
              </a:rPr>
              <a:t>Tijdens</a:t>
            </a:r>
            <a:r>
              <a:rPr lang="en-US" sz="1050" dirty="0">
                <a:latin typeface="+mj-lt"/>
              </a:rPr>
              <a:t> </a:t>
            </a:r>
            <a:r>
              <a:rPr lang="en-US" sz="1050" dirty="0" err="1">
                <a:latin typeface="+mj-lt"/>
              </a:rPr>
              <a:t>dit</a:t>
            </a:r>
            <a:r>
              <a:rPr lang="en-US" sz="1050" dirty="0">
                <a:latin typeface="+mj-lt"/>
              </a:rPr>
              <a:t> </a:t>
            </a:r>
            <a:r>
              <a:rPr lang="en-US" sz="1050" dirty="0" err="1">
                <a:latin typeface="+mj-lt"/>
              </a:rPr>
              <a:t>overleg</a:t>
            </a:r>
            <a:r>
              <a:rPr lang="en-US" sz="1050" dirty="0">
                <a:latin typeface="+mj-lt"/>
              </a:rPr>
              <a:t> </a:t>
            </a:r>
            <a:r>
              <a:rPr lang="en-US" sz="1050" dirty="0" err="1">
                <a:latin typeface="+mj-lt"/>
              </a:rPr>
              <a:t>kregen</a:t>
            </a:r>
            <a:r>
              <a:rPr lang="en-US" sz="1050" dirty="0">
                <a:latin typeface="+mj-lt"/>
              </a:rPr>
              <a:t> </a:t>
            </a:r>
            <a:r>
              <a:rPr lang="en-US" sz="1050" dirty="0" err="1">
                <a:latin typeface="+mj-lt"/>
              </a:rPr>
              <a:t>zij</a:t>
            </a:r>
            <a:r>
              <a:rPr lang="en-US" sz="1050" dirty="0">
                <a:latin typeface="+mj-lt"/>
              </a:rPr>
              <a:t> </a:t>
            </a:r>
            <a:r>
              <a:rPr lang="en-US" sz="1050" dirty="0" err="1">
                <a:latin typeface="+mj-lt"/>
              </a:rPr>
              <a:t>weer</a:t>
            </a:r>
            <a:r>
              <a:rPr lang="en-US" sz="1050" dirty="0">
                <a:latin typeface="+mj-lt"/>
              </a:rPr>
              <a:t> </a:t>
            </a:r>
            <a:r>
              <a:rPr lang="en-US" sz="1050" dirty="0" err="1">
                <a:latin typeface="+mj-lt"/>
              </a:rPr>
              <a:t>een</a:t>
            </a:r>
            <a:r>
              <a:rPr lang="en-US" sz="1050" dirty="0">
                <a:latin typeface="+mj-lt"/>
              </a:rPr>
              <a:t> </a:t>
            </a:r>
            <a:r>
              <a:rPr lang="en-US" sz="1050" dirty="0" err="1">
                <a:latin typeface="+mj-lt"/>
              </a:rPr>
              <a:t>andere</a:t>
            </a:r>
            <a:r>
              <a:rPr lang="en-US" sz="1050" dirty="0">
                <a:latin typeface="+mj-lt"/>
              </a:rPr>
              <a:t> </a:t>
            </a:r>
            <a:r>
              <a:rPr lang="en-US" sz="1050" dirty="0" err="1">
                <a:latin typeface="+mj-lt"/>
              </a:rPr>
              <a:t>kijk</a:t>
            </a:r>
            <a:r>
              <a:rPr lang="en-US" sz="1050" dirty="0">
                <a:latin typeface="+mj-lt"/>
              </a:rPr>
              <a:t> op het </a:t>
            </a:r>
            <a:r>
              <a:rPr lang="en-US" sz="1050" dirty="0" err="1">
                <a:latin typeface="+mj-lt"/>
              </a:rPr>
              <a:t>vraagstuk</a:t>
            </a:r>
            <a:r>
              <a:rPr lang="en-US" sz="1050" dirty="0">
                <a:latin typeface="+mj-lt"/>
              </a:rPr>
              <a:t> </a:t>
            </a:r>
            <a:r>
              <a:rPr lang="en-US" sz="1050" dirty="0" err="1">
                <a:latin typeface="+mj-lt"/>
              </a:rPr>
              <a:t>en</a:t>
            </a:r>
            <a:r>
              <a:rPr lang="en-US" sz="1050" dirty="0">
                <a:latin typeface="+mj-lt"/>
              </a:rPr>
              <a:t> </a:t>
            </a:r>
            <a:r>
              <a:rPr lang="en-US" sz="1050" dirty="0" err="1">
                <a:latin typeface="+mj-lt"/>
              </a:rPr>
              <a:t>ook</a:t>
            </a:r>
            <a:r>
              <a:rPr lang="en-US" sz="1050" dirty="0">
                <a:latin typeface="+mj-lt"/>
              </a:rPr>
              <a:t> van de </a:t>
            </a:r>
            <a:r>
              <a:rPr lang="en-US" sz="1050" dirty="0" err="1">
                <a:latin typeface="+mj-lt"/>
              </a:rPr>
              <a:t>verwachtingen</a:t>
            </a:r>
            <a:r>
              <a:rPr lang="en-US" sz="1050" dirty="0">
                <a:latin typeface="+mj-lt"/>
              </a:rPr>
              <a:t>. De </a:t>
            </a:r>
            <a:r>
              <a:rPr lang="en-US" sz="1050" dirty="0" err="1">
                <a:latin typeface="+mj-lt"/>
              </a:rPr>
              <a:t>verschillende</a:t>
            </a:r>
            <a:r>
              <a:rPr lang="en-US" sz="1050" dirty="0">
                <a:latin typeface="+mj-lt"/>
              </a:rPr>
              <a:t> </a:t>
            </a:r>
            <a:r>
              <a:rPr lang="en-US" sz="1050" dirty="0" err="1">
                <a:latin typeface="+mj-lt"/>
              </a:rPr>
              <a:t>betrokkenen</a:t>
            </a:r>
            <a:r>
              <a:rPr lang="en-US" sz="1050" dirty="0">
                <a:latin typeface="+mj-lt"/>
              </a:rPr>
              <a:t> </a:t>
            </a:r>
            <a:r>
              <a:rPr lang="en-US" sz="1050" dirty="0" err="1">
                <a:latin typeface="+mj-lt"/>
              </a:rPr>
              <a:t>hadden</a:t>
            </a:r>
            <a:r>
              <a:rPr lang="en-US" sz="1050" dirty="0">
                <a:latin typeface="+mj-lt"/>
              </a:rPr>
              <a:t> </a:t>
            </a:r>
            <a:r>
              <a:rPr lang="en-US" sz="1050" dirty="0" err="1">
                <a:latin typeface="+mj-lt"/>
              </a:rPr>
              <a:t>verschillende</a:t>
            </a:r>
            <a:r>
              <a:rPr lang="en-US" sz="1050" dirty="0">
                <a:latin typeface="+mj-lt"/>
              </a:rPr>
              <a:t> </a:t>
            </a:r>
            <a:r>
              <a:rPr lang="en-US" sz="1050" dirty="0" err="1">
                <a:latin typeface="+mj-lt"/>
              </a:rPr>
              <a:t>belangen</a:t>
            </a:r>
            <a:r>
              <a:rPr lang="en-US" sz="1050" dirty="0">
                <a:latin typeface="+mj-lt"/>
              </a:rPr>
              <a:t> </a:t>
            </a:r>
            <a:r>
              <a:rPr lang="en-US" sz="1050" dirty="0" err="1">
                <a:latin typeface="+mj-lt"/>
              </a:rPr>
              <a:t>en</a:t>
            </a:r>
            <a:r>
              <a:rPr lang="en-US" sz="1050" dirty="0">
                <a:latin typeface="+mj-lt"/>
              </a:rPr>
              <a:t> </a:t>
            </a:r>
            <a:r>
              <a:rPr lang="en-US" sz="1050" dirty="0" err="1">
                <a:latin typeface="+mj-lt"/>
              </a:rPr>
              <a:t>ook</a:t>
            </a:r>
            <a:r>
              <a:rPr lang="en-US" sz="1050" dirty="0">
                <a:latin typeface="+mj-lt"/>
              </a:rPr>
              <a:t> </a:t>
            </a:r>
            <a:r>
              <a:rPr lang="en-US" sz="1050" dirty="0" err="1">
                <a:latin typeface="+mj-lt"/>
              </a:rPr>
              <a:t>verschillende</a:t>
            </a:r>
            <a:r>
              <a:rPr lang="en-US" sz="1050" dirty="0">
                <a:latin typeface="+mj-lt"/>
              </a:rPr>
              <a:t> </a:t>
            </a:r>
            <a:r>
              <a:rPr lang="en-US" sz="1050" dirty="0" err="1">
                <a:latin typeface="+mj-lt"/>
              </a:rPr>
              <a:t>wensen</a:t>
            </a:r>
            <a:r>
              <a:rPr lang="en-US" sz="1050" dirty="0">
                <a:latin typeface="+mj-lt"/>
              </a:rPr>
              <a:t>. </a:t>
            </a:r>
            <a:r>
              <a:rPr lang="en-US" sz="1050" dirty="0" err="1">
                <a:latin typeface="+mj-lt"/>
              </a:rPr>
              <a:t>Waar</a:t>
            </a:r>
            <a:r>
              <a:rPr lang="en-US" sz="1050" dirty="0">
                <a:latin typeface="+mj-lt"/>
              </a:rPr>
              <a:t> de </a:t>
            </a:r>
            <a:r>
              <a:rPr lang="en-US" sz="1050" dirty="0" err="1">
                <a:latin typeface="+mj-lt"/>
              </a:rPr>
              <a:t>één</a:t>
            </a:r>
            <a:r>
              <a:rPr lang="en-US" sz="1050" dirty="0">
                <a:latin typeface="+mj-lt"/>
              </a:rPr>
              <a:t> de </a:t>
            </a:r>
            <a:r>
              <a:rPr lang="en-US" sz="1050" dirty="0" err="1">
                <a:latin typeface="+mj-lt"/>
              </a:rPr>
              <a:t>aandacht</a:t>
            </a:r>
            <a:r>
              <a:rPr lang="en-US" sz="1050" dirty="0">
                <a:latin typeface="+mj-lt"/>
              </a:rPr>
              <a:t> met name </a:t>
            </a:r>
            <a:r>
              <a:rPr lang="en-US" sz="1050" dirty="0" err="1">
                <a:latin typeface="+mj-lt"/>
              </a:rPr>
              <a:t>legde</a:t>
            </a:r>
            <a:r>
              <a:rPr lang="en-US" sz="1050" dirty="0">
                <a:latin typeface="+mj-lt"/>
              </a:rPr>
              <a:t> op het </a:t>
            </a:r>
            <a:r>
              <a:rPr lang="en-US" sz="1050" dirty="0" err="1">
                <a:latin typeface="+mj-lt"/>
              </a:rPr>
              <a:t>creëeren</a:t>
            </a:r>
            <a:r>
              <a:rPr lang="en-US" sz="1050" dirty="0">
                <a:latin typeface="+mj-lt"/>
              </a:rPr>
              <a:t> van </a:t>
            </a:r>
            <a:r>
              <a:rPr lang="en-US" sz="1050" dirty="0" err="1">
                <a:latin typeface="+mj-lt"/>
              </a:rPr>
              <a:t>bewustwording</a:t>
            </a:r>
            <a:r>
              <a:rPr lang="en-US" sz="1050" dirty="0">
                <a:latin typeface="+mj-lt"/>
              </a:rPr>
              <a:t> </a:t>
            </a:r>
            <a:r>
              <a:rPr lang="en-US" sz="1050" dirty="0" err="1">
                <a:latin typeface="+mj-lt"/>
              </a:rPr>
              <a:t>wilde</a:t>
            </a:r>
            <a:r>
              <a:rPr lang="en-US" sz="1050" dirty="0">
                <a:latin typeface="+mj-lt"/>
              </a:rPr>
              <a:t> de </a:t>
            </a:r>
            <a:r>
              <a:rPr lang="en-US" sz="1050" dirty="0" err="1">
                <a:latin typeface="+mj-lt"/>
              </a:rPr>
              <a:t>ander</a:t>
            </a:r>
            <a:r>
              <a:rPr lang="en-US" sz="1050" dirty="0">
                <a:latin typeface="+mj-lt"/>
              </a:rPr>
              <a:t> </a:t>
            </a:r>
            <a:r>
              <a:rPr lang="en-US" sz="1050" dirty="0" err="1">
                <a:latin typeface="+mj-lt"/>
              </a:rPr>
              <a:t>concreet</a:t>
            </a:r>
            <a:r>
              <a:rPr lang="en-US" sz="1050" dirty="0">
                <a:latin typeface="+mj-lt"/>
              </a:rPr>
              <a:t> </a:t>
            </a:r>
            <a:r>
              <a:rPr lang="en-US" sz="1050" dirty="0" err="1">
                <a:latin typeface="+mj-lt"/>
              </a:rPr>
              <a:t>achterhalen</a:t>
            </a:r>
            <a:r>
              <a:rPr lang="en-US" sz="1050" dirty="0">
                <a:latin typeface="+mj-lt"/>
              </a:rPr>
              <a:t> </a:t>
            </a:r>
            <a:r>
              <a:rPr lang="en-US" sz="1050" dirty="0" err="1">
                <a:latin typeface="+mj-lt"/>
              </a:rPr>
              <a:t>welke</a:t>
            </a:r>
            <a:r>
              <a:rPr lang="en-US" sz="1050" dirty="0">
                <a:latin typeface="+mj-lt"/>
              </a:rPr>
              <a:t> </a:t>
            </a:r>
            <a:r>
              <a:rPr lang="en-US" sz="1050" dirty="0" err="1">
                <a:latin typeface="+mj-lt"/>
              </a:rPr>
              <a:t>partijen</a:t>
            </a:r>
            <a:r>
              <a:rPr lang="en-US" sz="1050" dirty="0">
                <a:latin typeface="+mj-lt"/>
              </a:rPr>
              <a:t> mee </a:t>
            </a:r>
            <a:r>
              <a:rPr lang="en-US" sz="1050" dirty="0" err="1">
                <a:latin typeface="+mj-lt"/>
              </a:rPr>
              <a:t>zouden</a:t>
            </a:r>
            <a:r>
              <a:rPr lang="en-US" sz="1050" dirty="0">
                <a:latin typeface="+mj-lt"/>
              </a:rPr>
              <a:t> </a:t>
            </a:r>
            <a:r>
              <a:rPr lang="en-US" sz="1050" dirty="0" err="1">
                <a:latin typeface="+mj-lt"/>
              </a:rPr>
              <a:t>willen</a:t>
            </a:r>
            <a:r>
              <a:rPr lang="en-US" sz="1050" dirty="0">
                <a:latin typeface="+mj-lt"/>
              </a:rPr>
              <a:t> </a:t>
            </a:r>
            <a:r>
              <a:rPr lang="en-US" sz="1050" dirty="0" err="1">
                <a:latin typeface="+mj-lt"/>
              </a:rPr>
              <a:t>doen</a:t>
            </a:r>
            <a:r>
              <a:rPr lang="en-US" sz="1050" dirty="0">
                <a:latin typeface="+mj-lt"/>
              </a:rPr>
              <a:t> </a:t>
            </a:r>
            <a:r>
              <a:rPr lang="en-US" sz="1050" dirty="0" err="1">
                <a:latin typeface="+mj-lt"/>
              </a:rPr>
              <a:t>aan</a:t>
            </a:r>
            <a:r>
              <a:rPr lang="en-US" sz="1050" dirty="0">
                <a:latin typeface="+mj-lt"/>
              </a:rPr>
              <a:t> </a:t>
            </a:r>
            <a:r>
              <a:rPr lang="en-US" sz="1050" dirty="0" err="1">
                <a:latin typeface="+mj-lt"/>
              </a:rPr>
              <a:t>een</a:t>
            </a:r>
            <a:r>
              <a:rPr lang="en-US" sz="1050" dirty="0">
                <a:latin typeface="+mj-lt"/>
              </a:rPr>
              <a:t> project. </a:t>
            </a:r>
          </a:p>
          <a:p>
            <a:pPr marL="0" indent="0">
              <a:lnSpc>
                <a:spcPct val="110000"/>
              </a:lnSpc>
              <a:spcBef>
                <a:spcPts val="600"/>
              </a:spcBef>
              <a:buNone/>
            </a:pPr>
            <a:r>
              <a:rPr lang="en-US" sz="1050" dirty="0">
                <a:latin typeface="+mj-lt"/>
              </a:rPr>
              <a:t>Na </a:t>
            </a:r>
            <a:r>
              <a:rPr lang="en-US" sz="1050" dirty="0" err="1">
                <a:latin typeface="+mj-lt"/>
              </a:rPr>
              <a:t>afloop</a:t>
            </a:r>
            <a:r>
              <a:rPr lang="en-US" sz="1050" dirty="0">
                <a:latin typeface="+mj-lt"/>
              </a:rPr>
              <a:t> van </a:t>
            </a:r>
            <a:r>
              <a:rPr lang="en-US" sz="1050" dirty="0" err="1">
                <a:latin typeface="+mj-lt"/>
              </a:rPr>
              <a:t>deze</a:t>
            </a:r>
            <a:r>
              <a:rPr lang="en-US" sz="1050" dirty="0">
                <a:latin typeface="+mj-lt"/>
              </a:rPr>
              <a:t> </a:t>
            </a:r>
            <a:r>
              <a:rPr lang="en-US" sz="1050" dirty="0" err="1">
                <a:latin typeface="+mj-lt"/>
              </a:rPr>
              <a:t>gesprekken</a:t>
            </a:r>
            <a:r>
              <a:rPr lang="en-US" sz="1050" dirty="0">
                <a:latin typeface="+mj-lt"/>
              </a:rPr>
              <a:t> </a:t>
            </a:r>
            <a:r>
              <a:rPr lang="en-US" sz="1050" dirty="0" err="1">
                <a:latin typeface="+mj-lt"/>
              </a:rPr>
              <a:t>analyseerden</a:t>
            </a:r>
            <a:r>
              <a:rPr lang="en-US" sz="1050" dirty="0">
                <a:latin typeface="+mj-lt"/>
              </a:rPr>
              <a:t> de </a:t>
            </a:r>
            <a:r>
              <a:rPr lang="en-US" sz="1050" dirty="0" err="1">
                <a:latin typeface="+mj-lt"/>
              </a:rPr>
              <a:t>studenten</a:t>
            </a:r>
            <a:r>
              <a:rPr lang="en-US" sz="1050" dirty="0">
                <a:latin typeface="+mj-lt"/>
              </a:rPr>
              <a:t> </a:t>
            </a:r>
            <a:r>
              <a:rPr lang="en-US" sz="1050" dirty="0" err="1">
                <a:latin typeface="+mj-lt"/>
              </a:rPr>
              <a:t>onder</a:t>
            </a:r>
            <a:r>
              <a:rPr lang="en-US" sz="1050" dirty="0">
                <a:latin typeface="+mj-lt"/>
              </a:rPr>
              <a:t> </a:t>
            </a:r>
            <a:r>
              <a:rPr lang="en-US" sz="1050" dirty="0" err="1">
                <a:latin typeface="+mj-lt"/>
              </a:rPr>
              <a:t>begeleiding</a:t>
            </a:r>
            <a:r>
              <a:rPr lang="en-US" sz="1050" dirty="0">
                <a:latin typeface="+mj-lt"/>
              </a:rPr>
              <a:t> van </a:t>
            </a:r>
            <a:r>
              <a:rPr lang="en-US" sz="1050" dirty="0" err="1">
                <a:latin typeface="+mj-lt"/>
              </a:rPr>
              <a:t>een</a:t>
            </a:r>
            <a:r>
              <a:rPr lang="en-US" sz="1050" dirty="0">
                <a:latin typeface="+mj-lt"/>
              </a:rPr>
              <a:t> docent de </a:t>
            </a:r>
            <a:r>
              <a:rPr lang="en-US" sz="1050" dirty="0" err="1">
                <a:latin typeface="+mj-lt"/>
              </a:rPr>
              <a:t>uitkomsten</a:t>
            </a:r>
            <a:r>
              <a:rPr lang="en-US" sz="1050" dirty="0">
                <a:latin typeface="+mj-lt"/>
              </a:rPr>
              <a:t>. Wat </a:t>
            </a:r>
            <a:r>
              <a:rPr lang="en-US" sz="1050" dirty="0" err="1">
                <a:latin typeface="+mj-lt"/>
              </a:rPr>
              <a:t>zijn</a:t>
            </a:r>
            <a:r>
              <a:rPr lang="en-US" sz="1050" dirty="0">
                <a:latin typeface="+mj-lt"/>
              </a:rPr>
              <a:t> we nu </a:t>
            </a:r>
            <a:r>
              <a:rPr lang="en-US" sz="1050" dirty="0" err="1">
                <a:latin typeface="+mj-lt"/>
              </a:rPr>
              <a:t>te</a:t>
            </a:r>
            <a:r>
              <a:rPr lang="en-US" sz="1050" dirty="0">
                <a:latin typeface="+mj-lt"/>
              </a:rPr>
              <a:t> </a:t>
            </a:r>
            <a:r>
              <a:rPr lang="en-US" sz="1050" dirty="0" err="1">
                <a:latin typeface="+mj-lt"/>
              </a:rPr>
              <a:t>weten</a:t>
            </a:r>
            <a:r>
              <a:rPr lang="en-US" sz="1050" dirty="0">
                <a:latin typeface="+mj-lt"/>
              </a:rPr>
              <a:t> </a:t>
            </a:r>
            <a:r>
              <a:rPr lang="en-US" sz="1050" dirty="0" err="1">
                <a:latin typeface="+mj-lt"/>
              </a:rPr>
              <a:t>gekomen</a:t>
            </a:r>
            <a:r>
              <a:rPr lang="en-US" sz="1050" dirty="0">
                <a:latin typeface="+mj-lt"/>
              </a:rPr>
              <a:t>? Wat is </a:t>
            </a:r>
            <a:r>
              <a:rPr lang="en-US" sz="1050" dirty="0" err="1">
                <a:latin typeface="+mj-lt"/>
              </a:rPr>
              <a:t>jouw</a:t>
            </a:r>
            <a:r>
              <a:rPr lang="en-US" sz="1050" dirty="0">
                <a:latin typeface="+mj-lt"/>
              </a:rPr>
              <a:t> </a:t>
            </a:r>
            <a:r>
              <a:rPr lang="en-US" sz="1050" dirty="0" err="1">
                <a:latin typeface="+mj-lt"/>
              </a:rPr>
              <a:t>kijk</a:t>
            </a:r>
            <a:r>
              <a:rPr lang="en-US" sz="1050" dirty="0">
                <a:latin typeface="+mj-lt"/>
              </a:rPr>
              <a:t> </a:t>
            </a:r>
            <a:r>
              <a:rPr lang="en-US" sz="1050" dirty="0" err="1">
                <a:latin typeface="+mj-lt"/>
              </a:rPr>
              <a:t>daarop</a:t>
            </a:r>
            <a:r>
              <a:rPr lang="en-US" sz="1050" dirty="0">
                <a:latin typeface="+mj-lt"/>
              </a:rPr>
              <a:t>? </a:t>
            </a:r>
            <a:r>
              <a:rPr lang="en-US" sz="1050" dirty="0" err="1">
                <a:latin typeface="+mj-lt"/>
              </a:rPr>
              <a:t>Waar</a:t>
            </a:r>
            <a:r>
              <a:rPr lang="en-US" sz="1050" dirty="0">
                <a:latin typeface="+mj-lt"/>
              </a:rPr>
              <a:t> </a:t>
            </a:r>
            <a:r>
              <a:rPr lang="en-US" sz="1050" dirty="0" err="1">
                <a:latin typeface="+mj-lt"/>
              </a:rPr>
              <a:t>wil</a:t>
            </a:r>
            <a:r>
              <a:rPr lang="en-US" sz="1050" dirty="0">
                <a:latin typeface="+mj-lt"/>
              </a:rPr>
              <a:t> je </a:t>
            </a:r>
            <a:r>
              <a:rPr lang="en-US" sz="1050" dirty="0" err="1">
                <a:latin typeface="+mj-lt"/>
              </a:rPr>
              <a:t>meer</a:t>
            </a:r>
            <a:r>
              <a:rPr lang="en-US" sz="1050" dirty="0">
                <a:latin typeface="+mj-lt"/>
              </a:rPr>
              <a:t> over </a:t>
            </a:r>
            <a:r>
              <a:rPr lang="en-US" sz="1050" dirty="0" err="1">
                <a:latin typeface="+mj-lt"/>
              </a:rPr>
              <a:t>weten</a:t>
            </a:r>
            <a:r>
              <a:rPr lang="en-US" sz="1050" dirty="0">
                <a:latin typeface="+mj-lt"/>
              </a:rPr>
              <a:t>? Wat </a:t>
            </a:r>
            <a:r>
              <a:rPr lang="en-US" sz="1050" dirty="0" err="1">
                <a:latin typeface="+mj-lt"/>
              </a:rPr>
              <a:t>zijn</a:t>
            </a:r>
            <a:r>
              <a:rPr lang="en-US" sz="1050" dirty="0">
                <a:latin typeface="+mj-lt"/>
              </a:rPr>
              <a:t> </a:t>
            </a:r>
            <a:r>
              <a:rPr lang="en-US" sz="1050" dirty="0" err="1">
                <a:latin typeface="+mj-lt"/>
              </a:rPr>
              <a:t>mogelijke</a:t>
            </a:r>
            <a:r>
              <a:rPr lang="en-US" sz="1050" dirty="0">
                <a:latin typeface="+mj-lt"/>
              </a:rPr>
              <a:t> </a:t>
            </a:r>
            <a:r>
              <a:rPr lang="en-US" sz="1050" dirty="0" err="1">
                <a:latin typeface="+mj-lt"/>
              </a:rPr>
              <a:t>vervolgstappen</a:t>
            </a:r>
            <a:r>
              <a:rPr lang="en-US" sz="1050" dirty="0">
                <a:latin typeface="+mj-lt"/>
              </a:rPr>
              <a:t>? Er </a:t>
            </a:r>
            <a:r>
              <a:rPr lang="en-US" sz="1050" dirty="0" err="1">
                <a:latin typeface="+mj-lt"/>
              </a:rPr>
              <a:t>werd</a:t>
            </a:r>
            <a:r>
              <a:rPr lang="en-US" sz="1050" dirty="0">
                <a:latin typeface="+mj-lt"/>
              </a:rPr>
              <a:t> </a:t>
            </a:r>
            <a:r>
              <a:rPr lang="en-US" sz="1050" dirty="0" err="1">
                <a:latin typeface="+mj-lt"/>
              </a:rPr>
              <a:t>besloten</a:t>
            </a:r>
            <a:r>
              <a:rPr lang="en-US" sz="1050" dirty="0">
                <a:latin typeface="+mj-lt"/>
              </a:rPr>
              <a:t> met </a:t>
            </a:r>
            <a:r>
              <a:rPr lang="en-US" sz="1050" dirty="0" err="1">
                <a:latin typeface="+mj-lt"/>
              </a:rPr>
              <a:t>een</a:t>
            </a:r>
            <a:r>
              <a:rPr lang="en-US" sz="1050" dirty="0">
                <a:latin typeface="+mj-lt"/>
              </a:rPr>
              <a:t> </a:t>
            </a:r>
            <a:r>
              <a:rPr lang="en-US" sz="1050" dirty="0" err="1">
                <a:latin typeface="+mj-lt"/>
              </a:rPr>
              <a:t>aantal</a:t>
            </a:r>
            <a:r>
              <a:rPr lang="en-US" sz="1050" dirty="0">
                <a:latin typeface="+mj-lt"/>
              </a:rPr>
              <a:t> experts in </a:t>
            </a:r>
            <a:r>
              <a:rPr lang="en-US" sz="1050" dirty="0" err="1">
                <a:latin typeface="+mj-lt"/>
              </a:rPr>
              <a:t>gesprek</a:t>
            </a:r>
            <a:r>
              <a:rPr lang="en-US" sz="1050" dirty="0">
                <a:latin typeface="+mj-lt"/>
              </a:rPr>
              <a:t> </a:t>
            </a:r>
            <a:r>
              <a:rPr lang="en-US" sz="1050" dirty="0" err="1">
                <a:latin typeface="+mj-lt"/>
              </a:rPr>
              <a:t>te</a:t>
            </a:r>
            <a:r>
              <a:rPr lang="en-US" sz="1050" dirty="0">
                <a:latin typeface="+mj-lt"/>
              </a:rPr>
              <a:t> </a:t>
            </a:r>
            <a:r>
              <a:rPr lang="en-US" sz="1050" dirty="0" err="1">
                <a:latin typeface="+mj-lt"/>
              </a:rPr>
              <a:t>gaan</a:t>
            </a:r>
            <a:r>
              <a:rPr lang="en-US" sz="1050" dirty="0">
                <a:latin typeface="+mj-lt"/>
              </a:rPr>
              <a:t> om </a:t>
            </a:r>
            <a:r>
              <a:rPr lang="en-US" sz="1050" dirty="0" err="1">
                <a:latin typeface="+mj-lt"/>
              </a:rPr>
              <a:t>meer</a:t>
            </a:r>
            <a:r>
              <a:rPr lang="en-US" sz="1050" dirty="0">
                <a:latin typeface="+mj-lt"/>
              </a:rPr>
              <a:t> </a:t>
            </a:r>
            <a:r>
              <a:rPr lang="en-US" sz="1050" dirty="0" err="1">
                <a:latin typeface="+mj-lt"/>
              </a:rPr>
              <a:t>kennis</a:t>
            </a:r>
            <a:r>
              <a:rPr lang="en-US" sz="1050" dirty="0">
                <a:latin typeface="+mj-lt"/>
              </a:rPr>
              <a:t> van het </a:t>
            </a:r>
            <a:r>
              <a:rPr lang="en-US" sz="1050" dirty="0" err="1">
                <a:latin typeface="+mj-lt"/>
              </a:rPr>
              <a:t>onderwerp</a:t>
            </a:r>
            <a:r>
              <a:rPr lang="en-US" sz="1050" dirty="0">
                <a:latin typeface="+mj-lt"/>
              </a:rPr>
              <a:t> </a:t>
            </a:r>
            <a:r>
              <a:rPr lang="en-US" sz="1050" dirty="0" err="1">
                <a:latin typeface="+mj-lt"/>
              </a:rPr>
              <a:t>te</a:t>
            </a:r>
            <a:r>
              <a:rPr lang="en-US" sz="1050" dirty="0">
                <a:latin typeface="+mj-lt"/>
              </a:rPr>
              <a:t> </a:t>
            </a:r>
            <a:r>
              <a:rPr lang="en-US" sz="1050" dirty="0" err="1">
                <a:latin typeface="+mj-lt"/>
              </a:rPr>
              <a:t>krijgen</a:t>
            </a:r>
            <a:r>
              <a:rPr lang="en-US" sz="1050" dirty="0">
                <a:latin typeface="+mj-lt"/>
              </a:rPr>
              <a:t>, </a:t>
            </a:r>
            <a:r>
              <a:rPr lang="en-US" sz="1050" dirty="0" err="1">
                <a:latin typeface="+mj-lt"/>
              </a:rPr>
              <a:t>voorbereidingen</a:t>
            </a:r>
            <a:r>
              <a:rPr lang="en-US" sz="1050" dirty="0">
                <a:latin typeface="+mj-lt"/>
              </a:rPr>
              <a:t> </a:t>
            </a:r>
            <a:r>
              <a:rPr lang="en-US" sz="1050" dirty="0" err="1">
                <a:latin typeface="+mj-lt"/>
              </a:rPr>
              <a:t>te</a:t>
            </a:r>
            <a:r>
              <a:rPr lang="en-US" sz="1050" dirty="0">
                <a:latin typeface="+mj-lt"/>
              </a:rPr>
              <a:t> </a:t>
            </a:r>
            <a:r>
              <a:rPr lang="en-US" sz="1050" dirty="0" err="1">
                <a:latin typeface="+mj-lt"/>
              </a:rPr>
              <a:t>treffen</a:t>
            </a:r>
            <a:r>
              <a:rPr lang="en-US" sz="1050" dirty="0">
                <a:latin typeface="+mj-lt"/>
              </a:rPr>
              <a:t> voor </a:t>
            </a:r>
            <a:r>
              <a:rPr lang="en-US" sz="1050" dirty="0" err="1">
                <a:latin typeface="+mj-lt"/>
              </a:rPr>
              <a:t>een</a:t>
            </a:r>
            <a:r>
              <a:rPr lang="en-US" sz="1050" dirty="0">
                <a:latin typeface="+mj-lt"/>
              </a:rPr>
              <a:t> </a:t>
            </a:r>
            <a:r>
              <a:rPr lang="en-US" sz="1050" dirty="0" err="1">
                <a:latin typeface="+mj-lt"/>
              </a:rPr>
              <a:t>enquête</a:t>
            </a:r>
            <a:r>
              <a:rPr lang="en-US" sz="1050" dirty="0">
                <a:latin typeface="+mj-lt"/>
              </a:rPr>
              <a:t>, </a:t>
            </a:r>
            <a:r>
              <a:rPr lang="en-US" sz="1050" dirty="0" err="1">
                <a:latin typeface="+mj-lt"/>
              </a:rPr>
              <a:t>een</a:t>
            </a:r>
            <a:r>
              <a:rPr lang="en-US" sz="1050" dirty="0">
                <a:latin typeface="+mj-lt"/>
              </a:rPr>
              <a:t> stakeholder </a:t>
            </a:r>
            <a:r>
              <a:rPr lang="en-US" sz="1050" dirty="0" err="1">
                <a:latin typeface="+mj-lt"/>
              </a:rPr>
              <a:t>analyse</a:t>
            </a:r>
            <a:r>
              <a:rPr lang="en-US" sz="1050" dirty="0">
                <a:latin typeface="+mj-lt"/>
              </a:rPr>
              <a:t> </a:t>
            </a:r>
            <a:r>
              <a:rPr lang="en-US" sz="1050" dirty="0" err="1">
                <a:latin typeface="+mj-lt"/>
              </a:rPr>
              <a:t>te</a:t>
            </a:r>
            <a:r>
              <a:rPr lang="en-US" sz="1050" dirty="0">
                <a:latin typeface="+mj-lt"/>
              </a:rPr>
              <a:t> </a:t>
            </a:r>
            <a:r>
              <a:rPr lang="en-US" sz="1050" dirty="0" err="1">
                <a:latin typeface="+mj-lt"/>
              </a:rPr>
              <a:t>gaan</a:t>
            </a:r>
            <a:r>
              <a:rPr lang="en-US" sz="1050" dirty="0">
                <a:latin typeface="+mj-lt"/>
              </a:rPr>
              <a:t> </a:t>
            </a:r>
            <a:r>
              <a:rPr lang="en-US" sz="1050" dirty="0" err="1">
                <a:latin typeface="+mj-lt"/>
              </a:rPr>
              <a:t>doen</a:t>
            </a:r>
            <a:r>
              <a:rPr lang="en-US" sz="1050" dirty="0">
                <a:latin typeface="+mj-lt"/>
              </a:rPr>
              <a:t> </a:t>
            </a:r>
            <a:r>
              <a:rPr lang="en-US" sz="1050" dirty="0" err="1">
                <a:latin typeface="+mj-lt"/>
              </a:rPr>
              <a:t>en</a:t>
            </a:r>
            <a:r>
              <a:rPr lang="en-US" sz="1050" dirty="0">
                <a:latin typeface="+mj-lt"/>
              </a:rPr>
              <a:t> </a:t>
            </a:r>
            <a:r>
              <a:rPr lang="en-US" sz="1050" dirty="0" err="1">
                <a:latin typeface="+mj-lt"/>
              </a:rPr>
              <a:t>vervolgens</a:t>
            </a:r>
            <a:r>
              <a:rPr lang="en-US" sz="1050" dirty="0">
                <a:latin typeface="+mj-lt"/>
              </a:rPr>
              <a:t> </a:t>
            </a:r>
            <a:r>
              <a:rPr lang="en-US" sz="1050" dirty="0" err="1">
                <a:latin typeface="+mj-lt"/>
              </a:rPr>
              <a:t>te</a:t>
            </a:r>
            <a:r>
              <a:rPr lang="en-US" sz="1050" dirty="0">
                <a:latin typeface="+mj-lt"/>
              </a:rPr>
              <a:t> </a:t>
            </a:r>
            <a:r>
              <a:rPr lang="en-US" sz="1050" dirty="0" err="1">
                <a:latin typeface="+mj-lt"/>
              </a:rPr>
              <a:t>gaan</a:t>
            </a:r>
            <a:r>
              <a:rPr lang="en-US" sz="1050" dirty="0">
                <a:latin typeface="+mj-lt"/>
              </a:rPr>
              <a:t> </a:t>
            </a:r>
            <a:r>
              <a:rPr lang="en-US" sz="1050" dirty="0" err="1">
                <a:latin typeface="+mj-lt"/>
              </a:rPr>
              <a:t>kijken</a:t>
            </a:r>
            <a:r>
              <a:rPr lang="en-US" sz="1050" dirty="0">
                <a:latin typeface="+mj-lt"/>
              </a:rPr>
              <a:t> met </a:t>
            </a:r>
            <a:r>
              <a:rPr lang="en-US" sz="1050" dirty="0" err="1">
                <a:latin typeface="+mj-lt"/>
              </a:rPr>
              <a:t>welke</a:t>
            </a:r>
            <a:r>
              <a:rPr lang="en-US" sz="1050" dirty="0">
                <a:latin typeface="+mj-lt"/>
              </a:rPr>
              <a:t> partners </a:t>
            </a:r>
            <a:r>
              <a:rPr lang="en-US" sz="1050" dirty="0" err="1">
                <a:latin typeface="+mj-lt"/>
              </a:rPr>
              <a:t>een</a:t>
            </a:r>
            <a:r>
              <a:rPr lang="en-US" sz="1050" dirty="0">
                <a:latin typeface="+mj-lt"/>
              </a:rPr>
              <a:t> </a:t>
            </a:r>
            <a:r>
              <a:rPr lang="en-US" sz="1050" dirty="0" err="1">
                <a:latin typeface="+mj-lt"/>
              </a:rPr>
              <a:t>gesprek</a:t>
            </a:r>
            <a:r>
              <a:rPr lang="en-US" sz="1050" dirty="0">
                <a:latin typeface="+mj-lt"/>
              </a:rPr>
              <a:t> </a:t>
            </a:r>
            <a:r>
              <a:rPr lang="en-US" sz="1050" dirty="0" err="1">
                <a:latin typeface="+mj-lt"/>
              </a:rPr>
              <a:t>nog</a:t>
            </a:r>
            <a:r>
              <a:rPr lang="en-US" sz="1050" dirty="0">
                <a:latin typeface="+mj-lt"/>
              </a:rPr>
              <a:t> </a:t>
            </a:r>
            <a:r>
              <a:rPr lang="en-US" sz="1050" dirty="0" err="1">
                <a:latin typeface="+mj-lt"/>
              </a:rPr>
              <a:t>meer</a:t>
            </a:r>
            <a:r>
              <a:rPr lang="en-US" sz="1050" dirty="0">
                <a:latin typeface="+mj-lt"/>
              </a:rPr>
              <a:t> </a:t>
            </a:r>
            <a:r>
              <a:rPr lang="en-US" sz="1050" dirty="0" err="1">
                <a:latin typeface="+mj-lt"/>
              </a:rPr>
              <a:t>waardevol</a:t>
            </a:r>
            <a:r>
              <a:rPr lang="en-US" sz="1050" dirty="0">
                <a:latin typeface="+mj-lt"/>
              </a:rPr>
              <a:t> </a:t>
            </a:r>
            <a:r>
              <a:rPr lang="en-US" sz="1050" dirty="0" err="1">
                <a:latin typeface="+mj-lt"/>
              </a:rPr>
              <a:t>zou</a:t>
            </a:r>
            <a:r>
              <a:rPr lang="en-US" sz="1050" dirty="0">
                <a:latin typeface="+mj-lt"/>
              </a:rPr>
              <a:t> </a:t>
            </a:r>
            <a:r>
              <a:rPr lang="en-US" sz="1050" dirty="0" err="1">
                <a:latin typeface="+mj-lt"/>
              </a:rPr>
              <a:t>zijn</a:t>
            </a:r>
            <a:r>
              <a:rPr lang="en-US" sz="1050" dirty="0">
                <a:latin typeface="+mj-lt"/>
              </a:rPr>
              <a:t>.  </a:t>
            </a:r>
          </a:p>
          <a:p>
            <a:pPr marL="0" indent="0">
              <a:lnSpc>
                <a:spcPct val="110000"/>
              </a:lnSpc>
              <a:spcBef>
                <a:spcPts val="600"/>
              </a:spcBef>
              <a:buNone/>
            </a:pPr>
            <a:r>
              <a:rPr lang="en-US" sz="1050" dirty="0" err="1">
                <a:latin typeface="+mj-lt"/>
              </a:rPr>
              <a:t>Opvallende</a:t>
            </a:r>
            <a:r>
              <a:rPr lang="en-US" sz="1050" dirty="0">
                <a:latin typeface="+mj-lt"/>
              </a:rPr>
              <a:t> </a:t>
            </a:r>
            <a:r>
              <a:rPr lang="en-US" sz="1050" dirty="0" err="1">
                <a:latin typeface="+mj-lt"/>
              </a:rPr>
              <a:t>inzichten</a:t>
            </a:r>
            <a:r>
              <a:rPr lang="en-US" sz="1050" dirty="0">
                <a:latin typeface="+mj-lt"/>
              </a:rPr>
              <a:t> </a:t>
            </a:r>
            <a:r>
              <a:rPr lang="en-US" sz="1050" dirty="0" err="1">
                <a:latin typeface="+mj-lt"/>
              </a:rPr>
              <a:t>na</a:t>
            </a:r>
            <a:r>
              <a:rPr lang="en-US" sz="1050" dirty="0">
                <a:latin typeface="+mj-lt"/>
              </a:rPr>
              <a:t> de </a:t>
            </a:r>
            <a:r>
              <a:rPr lang="en-US" sz="1050" dirty="0" err="1">
                <a:latin typeface="+mj-lt"/>
              </a:rPr>
              <a:t>eerste</a:t>
            </a:r>
            <a:r>
              <a:rPr lang="en-US" sz="1050" dirty="0">
                <a:latin typeface="+mj-lt"/>
              </a:rPr>
              <a:t> twee </a:t>
            </a:r>
            <a:r>
              <a:rPr lang="en-US" sz="1050" dirty="0" err="1">
                <a:latin typeface="+mj-lt"/>
              </a:rPr>
              <a:t>gesprekken</a:t>
            </a:r>
            <a:r>
              <a:rPr lang="en-US" sz="1050" dirty="0">
                <a:latin typeface="+mj-lt"/>
              </a:rPr>
              <a:t> </a:t>
            </a:r>
            <a:r>
              <a:rPr lang="en-US" sz="1050" dirty="0" err="1">
                <a:latin typeface="+mj-lt"/>
              </a:rPr>
              <a:t>waren</a:t>
            </a:r>
            <a:r>
              <a:rPr lang="en-US" sz="1050" dirty="0">
                <a:latin typeface="+mj-lt"/>
              </a:rPr>
              <a:t> </a:t>
            </a:r>
            <a:r>
              <a:rPr lang="en-US" sz="1050" dirty="0" err="1">
                <a:latin typeface="+mj-lt"/>
              </a:rPr>
              <a:t>onder</a:t>
            </a:r>
            <a:r>
              <a:rPr lang="en-US" sz="1050" dirty="0">
                <a:latin typeface="+mj-lt"/>
              </a:rPr>
              <a:t> </a:t>
            </a:r>
            <a:r>
              <a:rPr lang="en-US" sz="1050" dirty="0" err="1">
                <a:latin typeface="+mj-lt"/>
              </a:rPr>
              <a:t>meer</a:t>
            </a:r>
            <a:r>
              <a:rPr lang="en-US" sz="1050" dirty="0">
                <a:latin typeface="+mj-lt"/>
              </a:rPr>
              <a:t>: </a:t>
            </a:r>
          </a:p>
          <a:p>
            <a:pPr marL="228600" indent="-228600">
              <a:lnSpc>
                <a:spcPct val="110000"/>
              </a:lnSpc>
              <a:spcBef>
                <a:spcPts val="600"/>
              </a:spcBef>
            </a:pPr>
            <a:r>
              <a:rPr lang="en-US" sz="1050" dirty="0">
                <a:latin typeface="+mj-lt"/>
              </a:rPr>
              <a:t>Het is van </a:t>
            </a:r>
            <a:r>
              <a:rPr lang="en-US" sz="1050" dirty="0" err="1">
                <a:latin typeface="+mj-lt"/>
              </a:rPr>
              <a:t>groot</a:t>
            </a:r>
            <a:r>
              <a:rPr lang="en-US" sz="1050" dirty="0">
                <a:latin typeface="+mj-lt"/>
              </a:rPr>
              <a:t> </a:t>
            </a:r>
            <a:r>
              <a:rPr lang="en-US" sz="1050" dirty="0" err="1">
                <a:latin typeface="+mj-lt"/>
              </a:rPr>
              <a:t>belang</a:t>
            </a:r>
            <a:r>
              <a:rPr lang="en-US" sz="1050" dirty="0">
                <a:latin typeface="+mj-lt"/>
              </a:rPr>
              <a:t> om </a:t>
            </a:r>
            <a:r>
              <a:rPr lang="en-US" sz="1050" dirty="0" err="1">
                <a:latin typeface="+mj-lt"/>
              </a:rPr>
              <a:t>begrippen</a:t>
            </a:r>
            <a:r>
              <a:rPr lang="en-US" sz="1050" dirty="0">
                <a:latin typeface="+mj-lt"/>
              </a:rPr>
              <a:t> </a:t>
            </a:r>
            <a:r>
              <a:rPr lang="en-US" sz="1050" dirty="0" err="1">
                <a:latin typeface="+mj-lt"/>
              </a:rPr>
              <a:t>goed</a:t>
            </a:r>
            <a:r>
              <a:rPr lang="en-US" sz="1050" dirty="0">
                <a:latin typeface="+mj-lt"/>
              </a:rPr>
              <a:t> met </a:t>
            </a:r>
            <a:r>
              <a:rPr lang="en-US" sz="1050" dirty="0" err="1">
                <a:latin typeface="+mj-lt"/>
              </a:rPr>
              <a:t>elkaar</a:t>
            </a:r>
            <a:r>
              <a:rPr lang="en-US" sz="1050" dirty="0">
                <a:latin typeface="+mj-lt"/>
              </a:rPr>
              <a:t> </a:t>
            </a:r>
            <a:r>
              <a:rPr lang="en-US" sz="1050" dirty="0" err="1">
                <a:latin typeface="+mj-lt"/>
              </a:rPr>
              <a:t>te</a:t>
            </a:r>
            <a:r>
              <a:rPr lang="en-US" sz="1050" dirty="0">
                <a:latin typeface="+mj-lt"/>
              </a:rPr>
              <a:t> </a:t>
            </a:r>
            <a:r>
              <a:rPr lang="en-US" sz="1050" dirty="0" err="1">
                <a:latin typeface="+mj-lt"/>
              </a:rPr>
              <a:t>duiden</a:t>
            </a:r>
            <a:r>
              <a:rPr lang="en-US" sz="1050" dirty="0">
                <a:latin typeface="+mj-lt"/>
              </a:rPr>
              <a:t> want </a:t>
            </a:r>
            <a:r>
              <a:rPr lang="en-US" sz="1050" dirty="0" err="1">
                <a:latin typeface="+mj-lt"/>
              </a:rPr>
              <a:t>voor</a:t>
            </a:r>
            <a:r>
              <a:rPr lang="en-US" sz="1050" dirty="0">
                <a:latin typeface="+mj-lt"/>
              </a:rPr>
              <a:t> je het </a:t>
            </a:r>
            <a:r>
              <a:rPr lang="en-US" sz="1050" dirty="0" err="1">
                <a:latin typeface="+mj-lt"/>
              </a:rPr>
              <a:t>weet</a:t>
            </a:r>
            <a:r>
              <a:rPr lang="en-US" sz="1050" dirty="0">
                <a:latin typeface="+mj-lt"/>
              </a:rPr>
              <a:t> </a:t>
            </a:r>
            <a:r>
              <a:rPr lang="en-US" sz="1050" dirty="0" err="1">
                <a:latin typeface="+mj-lt"/>
              </a:rPr>
              <a:t>praat</a:t>
            </a:r>
            <a:r>
              <a:rPr lang="en-US" sz="1050" dirty="0">
                <a:latin typeface="+mj-lt"/>
              </a:rPr>
              <a:t> je </a:t>
            </a:r>
            <a:r>
              <a:rPr lang="en-US" sz="1050" dirty="0" err="1">
                <a:latin typeface="+mj-lt"/>
              </a:rPr>
              <a:t>zonder</a:t>
            </a:r>
            <a:r>
              <a:rPr lang="en-US" sz="1050" dirty="0">
                <a:latin typeface="+mj-lt"/>
              </a:rPr>
              <a:t> </a:t>
            </a:r>
            <a:r>
              <a:rPr lang="en-US" sz="1050" dirty="0" err="1">
                <a:latin typeface="+mj-lt"/>
              </a:rPr>
              <a:t>dat</a:t>
            </a:r>
            <a:r>
              <a:rPr lang="en-US" sz="1050" dirty="0">
                <a:latin typeface="+mj-lt"/>
              </a:rPr>
              <a:t> je het </a:t>
            </a:r>
            <a:r>
              <a:rPr lang="en-US" sz="1050" dirty="0" err="1">
                <a:latin typeface="+mj-lt"/>
              </a:rPr>
              <a:t>merkt</a:t>
            </a:r>
            <a:r>
              <a:rPr lang="en-US" sz="1050" dirty="0">
                <a:latin typeface="+mj-lt"/>
              </a:rPr>
              <a:t> </a:t>
            </a:r>
            <a:r>
              <a:rPr lang="en-US" sz="1050" dirty="0" err="1">
                <a:latin typeface="+mj-lt"/>
              </a:rPr>
              <a:t>langs</a:t>
            </a:r>
            <a:r>
              <a:rPr lang="en-US" sz="1050" dirty="0">
                <a:latin typeface="+mj-lt"/>
              </a:rPr>
              <a:t> </a:t>
            </a:r>
            <a:r>
              <a:rPr lang="en-US" sz="1050" dirty="0" err="1">
                <a:latin typeface="+mj-lt"/>
              </a:rPr>
              <a:t>elkaar</a:t>
            </a:r>
            <a:r>
              <a:rPr lang="en-US" sz="1050" dirty="0">
                <a:latin typeface="+mj-lt"/>
              </a:rPr>
              <a:t> </a:t>
            </a:r>
            <a:r>
              <a:rPr lang="en-US" sz="1050" dirty="0" err="1">
                <a:latin typeface="+mj-lt"/>
              </a:rPr>
              <a:t>heen</a:t>
            </a:r>
            <a:r>
              <a:rPr lang="en-US" sz="1050" dirty="0">
                <a:latin typeface="+mj-lt"/>
              </a:rPr>
              <a:t>. Zo </a:t>
            </a:r>
            <a:r>
              <a:rPr lang="en-US" sz="1050" dirty="0" err="1">
                <a:latin typeface="+mj-lt"/>
              </a:rPr>
              <a:t>riep</a:t>
            </a:r>
            <a:r>
              <a:rPr lang="en-US" sz="1050" dirty="0">
                <a:latin typeface="+mj-lt"/>
              </a:rPr>
              <a:t> het begrip clean energy hub </a:t>
            </a:r>
            <a:r>
              <a:rPr lang="en-US" sz="1050" dirty="0" err="1">
                <a:latin typeface="+mj-lt"/>
              </a:rPr>
              <a:t>verschillende</a:t>
            </a:r>
            <a:r>
              <a:rPr lang="en-US" sz="1050" dirty="0">
                <a:latin typeface="+mj-lt"/>
              </a:rPr>
              <a:t> </a:t>
            </a:r>
            <a:r>
              <a:rPr lang="en-US" sz="1050" dirty="0" err="1">
                <a:latin typeface="+mj-lt"/>
              </a:rPr>
              <a:t>beelden</a:t>
            </a:r>
            <a:r>
              <a:rPr lang="en-US" sz="1050" dirty="0">
                <a:latin typeface="+mj-lt"/>
              </a:rPr>
              <a:t> op: welk </a:t>
            </a:r>
            <a:r>
              <a:rPr lang="en-US" sz="1050" dirty="0" err="1">
                <a:latin typeface="+mj-lt"/>
              </a:rPr>
              <a:t>beeld</a:t>
            </a:r>
            <a:r>
              <a:rPr lang="en-US" sz="1050" dirty="0">
                <a:latin typeface="+mj-lt"/>
              </a:rPr>
              <a:t> is </a:t>
            </a:r>
            <a:r>
              <a:rPr lang="en-US" sz="1050" dirty="0" err="1">
                <a:latin typeface="+mj-lt"/>
              </a:rPr>
              <a:t>juist</a:t>
            </a:r>
            <a:r>
              <a:rPr lang="en-US" sz="1050" dirty="0">
                <a:latin typeface="+mj-lt"/>
              </a:rPr>
              <a:t> of in </a:t>
            </a:r>
            <a:r>
              <a:rPr lang="en-US" sz="1050" dirty="0" err="1">
                <a:latin typeface="+mj-lt"/>
              </a:rPr>
              <a:t>ieder</a:t>
            </a:r>
            <a:r>
              <a:rPr lang="en-US" sz="1050" dirty="0">
                <a:latin typeface="+mj-lt"/>
              </a:rPr>
              <a:t> </a:t>
            </a:r>
            <a:r>
              <a:rPr lang="en-US" sz="1050" dirty="0" err="1">
                <a:latin typeface="+mj-lt"/>
              </a:rPr>
              <a:t>geval</a:t>
            </a:r>
            <a:r>
              <a:rPr lang="en-US" sz="1050" dirty="0">
                <a:latin typeface="+mj-lt"/>
              </a:rPr>
              <a:t> </a:t>
            </a:r>
            <a:r>
              <a:rPr lang="en-US" sz="1050" dirty="0" err="1">
                <a:latin typeface="+mj-lt"/>
              </a:rPr>
              <a:t>leidend</a:t>
            </a:r>
            <a:r>
              <a:rPr lang="en-US" sz="1050" dirty="0">
                <a:latin typeface="+mj-lt"/>
              </a:rPr>
              <a:t> </a:t>
            </a:r>
            <a:r>
              <a:rPr lang="en-US" sz="1050" dirty="0" err="1">
                <a:latin typeface="+mj-lt"/>
              </a:rPr>
              <a:t>voor</a:t>
            </a:r>
            <a:r>
              <a:rPr lang="en-US" sz="1050" dirty="0">
                <a:latin typeface="+mj-lt"/>
              </a:rPr>
              <a:t> </a:t>
            </a:r>
            <a:r>
              <a:rPr lang="en-US" sz="1050" dirty="0" err="1">
                <a:latin typeface="+mj-lt"/>
              </a:rPr>
              <a:t>dit</a:t>
            </a:r>
            <a:r>
              <a:rPr lang="en-US" sz="1050" dirty="0">
                <a:latin typeface="+mj-lt"/>
              </a:rPr>
              <a:t> project? </a:t>
            </a:r>
            <a:endParaRPr lang="en-US" sz="1050" dirty="0">
              <a:latin typeface="+mj-lt"/>
              <a:cs typeface="Calibri"/>
            </a:endParaRPr>
          </a:p>
          <a:p>
            <a:pPr marL="228600" indent="-228600">
              <a:lnSpc>
                <a:spcPct val="110000"/>
              </a:lnSpc>
              <a:spcBef>
                <a:spcPts val="600"/>
              </a:spcBef>
            </a:pPr>
            <a:r>
              <a:rPr lang="en-US" sz="1050" dirty="0" err="1">
                <a:latin typeface="+mj-lt"/>
              </a:rPr>
              <a:t>Verwachtingen</a:t>
            </a:r>
            <a:r>
              <a:rPr lang="en-US" sz="1050" dirty="0">
                <a:latin typeface="+mj-lt"/>
              </a:rPr>
              <a:t> </a:t>
            </a:r>
            <a:r>
              <a:rPr lang="en-US" sz="1050" dirty="0" err="1">
                <a:latin typeface="+mj-lt"/>
              </a:rPr>
              <a:t>kunnen</a:t>
            </a:r>
            <a:r>
              <a:rPr lang="en-US" sz="1050" dirty="0">
                <a:latin typeface="+mj-lt"/>
              </a:rPr>
              <a:t> erg </a:t>
            </a:r>
            <a:r>
              <a:rPr lang="en-US" sz="1050" dirty="0" err="1">
                <a:latin typeface="+mj-lt"/>
              </a:rPr>
              <a:t>uiteenlopen</a:t>
            </a:r>
            <a:r>
              <a:rPr lang="en-US" sz="1050" dirty="0">
                <a:latin typeface="+mj-lt"/>
              </a:rPr>
              <a:t> </a:t>
            </a:r>
            <a:r>
              <a:rPr lang="en-US" sz="1050" dirty="0" err="1">
                <a:latin typeface="+mj-lt"/>
              </a:rPr>
              <a:t>en</a:t>
            </a:r>
            <a:r>
              <a:rPr lang="en-US" sz="1050" dirty="0">
                <a:latin typeface="+mj-lt"/>
              </a:rPr>
              <a:t> </a:t>
            </a:r>
            <a:r>
              <a:rPr lang="en-US" sz="1050" dirty="0" err="1">
                <a:latin typeface="+mj-lt"/>
              </a:rPr>
              <a:t>gaandeweg</a:t>
            </a:r>
            <a:r>
              <a:rPr lang="en-US" sz="1050" dirty="0">
                <a:latin typeface="+mj-lt"/>
              </a:rPr>
              <a:t> </a:t>
            </a:r>
            <a:r>
              <a:rPr lang="en-US" sz="1050" dirty="0" err="1">
                <a:latin typeface="+mj-lt"/>
              </a:rPr>
              <a:t>ook</a:t>
            </a:r>
            <a:r>
              <a:rPr lang="en-US" sz="1050" dirty="0">
                <a:latin typeface="+mj-lt"/>
              </a:rPr>
              <a:t> </a:t>
            </a:r>
            <a:r>
              <a:rPr lang="en-US" sz="1050" dirty="0" err="1">
                <a:latin typeface="+mj-lt"/>
              </a:rPr>
              <a:t>veranderen</a:t>
            </a:r>
            <a:r>
              <a:rPr lang="en-US" sz="1050" dirty="0">
                <a:latin typeface="+mj-lt"/>
              </a:rPr>
              <a:t>. Zo </a:t>
            </a:r>
            <a:r>
              <a:rPr lang="en-US" sz="1050" dirty="0" err="1">
                <a:latin typeface="+mj-lt"/>
              </a:rPr>
              <a:t>hadden</a:t>
            </a:r>
            <a:r>
              <a:rPr lang="en-US" sz="1050" dirty="0">
                <a:latin typeface="+mj-lt"/>
              </a:rPr>
              <a:t> de </a:t>
            </a:r>
            <a:r>
              <a:rPr lang="en-US" sz="1050" dirty="0" err="1">
                <a:latin typeface="+mj-lt"/>
              </a:rPr>
              <a:t>verschillende</a:t>
            </a:r>
            <a:r>
              <a:rPr lang="en-US" sz="1050" dirty="0">
                <a:latin typeface="+mj-lt"/>
              </a:rPr>
              <a:t> </a:t>
            </a:r>
            <a:r>
              <a:rPr lang="en-US" sz="1050" dirty="0" err="1">
                <a:latin typeface="+mj-lt"/>
              </a:rPr>
              <a:t>opdrachtgevers</a:t>
            </a:r>
            <a:r>
              <a:rPr lang="en-US" sz="1050" dirty="0">
                <a:latin typeface="+mj-lt"/>
              </a:rPr>
              <a:t> </a:t>
            </a:r>
            <a:r>
              <a:rPr lang="en-US" sz="1050" dirty="0" err="1">
                <a:latin typeface="+mj-lt"/>
              </a:rPr>
              <a:t>verschillende</a:t>
            </a:r>
            <a:r>
              <a:rPr lang="en-US" sz="1050" dirty="0">
                <a:latin typeface="+mj-lt"/>
              </a:rPr>
              <a:t> </a:t>
            </a:r>
            <a:r>
              <a:rPr lang="en-US" sz="1050" dirty="0" err="1">
                <a:latin typeface="+mj-lt"/>
              </a:rPr>
              <a:t>verwachtingen</a:t>
            </a:r>
            <a:r>
              <a:rPr lang="en-US" sz="1050" dirty="0">
                <a:latin typeface="+mj-lt"/>
              </a:rPr>
              <a:t> van de </a:t>
            </a:r>
            <a:r>
              <a:rPr lang="en-US" sz="1050" dirty="0" err="1">
                <a:latin typeface="+mj-lt"/>
              </a:rPr>
              <a:t>studenten</a:t>
            </a:r>
            <a:r>
              <a:rPr lang="en-US" sz="1050" dirty="0">
                <a:latin typeface="+mj-lt"/>
              </a:rPr>
              <a:t> </a:t>
            </a:r>
            <a:r>
              <a:rPr lang="en-US" sz="1050" dirty="0" err="1">
                <a:latin typeface="+mj-lt"/>
              </a:rPr>
              <a:t>en</a:t>
            </a:r>
            <a:r>
              <a:rPr lang="en-US" sz="1050" dirty="0">
                <a:latin typeface="+mj-lt"/>
              </a:rPr>
              <a:t> </a:t>
            </a:r>
            <a:r>
              <a:rPr lang="en-US" sz="1050" dirty="0" err="1">
                <a:latin typeface="+mj-lt"/>
              </a:rPr>
              <a:t>deze</a:t>
            </a:r>
            <a:r>
              <a:rPr lang="en-US" sz="1050" dirty="0">
                <a:latin typeface="+mj-lt"/>
              </a:rPr>
              <a:t> </a:t>
            </a:r>
            <a:r>
              <a:rPr lang="en-US" sz="1050" dirty="0" err="1">
                <a:latin typeface="+mj-lt"/>
              </a:rPr>
              <a:t>verwachtingen</a:t>
            </a:r>
            <a:r>
              <a:rPr lang="en-US" sz="1050" dirty="0">
                <a:latin typeface="+mj-lt"/>
              </a:rPr>
              <a:t> </a:t>
            </a:r>
            <a:r>
              <a:rPr lang="en-US" sz="1050" dirty="0" err="1">
                <a:latin typeface="+mj-lt"/>
              </a:rPr>
              <a:t>wisselden</a:t>
            </a:r>
            <a:r>
              <a:rPr lang="en-US" sz="1050" dirty="0">
                <a:latin typeface="+mj-lt"/>
              </a:rPr>
              <a:t> </a:t>
            </a:r>
            <a:r>
              <a:rPr lang="en-US" sz="1050" dirty="0" err="1">
                <a:latin typeface="+mj-lt"/>
              </a:rPr>
              <a:t>ook</a:t>
            </a:r>
            <a:r>
              <a:rPr lang="en-US" sz="1050" dirty="0">
                <a:latin typeface="+mj-lt"/>
              </a:rPr>
              <a:t> </a:t>
            </a:r>
            <a:r>
              <a:rPr lang="en-US" sz="1050" dirty="0" err="1">
                <a:latin typeface="+mj-lt"/>
              </a:rPr>
              <a:t>nog</a:t>
            </a:r>
            <a:r>
              <a:rPr lang="en-US" sz="1050" dirty="0">
                <a:latin typeface="+mj-lt"/>
              </a:rPr>
              <a:t> </a:t>
            </a:r>
            <a:r>
              <a:rPr lang="en-US" sz="1050" dirty="0" err="1">
                <a:latin typeface="+mj-lt"/>
              </a:rPr>
              <a:t>eens</a:t>
            </a:r>
            <a:r>
              <a:rPr lang="en-US" sz="1050" dirty="0">
                <a:latin typeface="+mj-lt"/>
              </a:rPr>
              <a:t> per week. Dit </a:t>
            </a:r>
            <a:r>
              <a:rPr lang="en-US" sz="1050" dirty="0" err="1">
                <a:latin typeface="+mj-lt"/>
              </a:rPr>
              <a:t>bleek</a:t>
            </a:r>
            <a:r>
              <a:rPr lang="en-US" sz="1050" dirty="0">
                <a:latin typeface="+mj-lt"/>
              </a:rPr>
              <a:t> </a:t>
            </a:r>
            <a:r>
              <a:rPr lang="en-US" sz="1050" dirty="0" err="1">
                <a:latin typeface="+mj-lt"/>
              </a:rPr>
              <a:t>iets</a:t>
            </a:r>
            <a:r>
              <a:rPr lang="en-US" sz="1050" dirty="0">
                <a:latin typeface="+mj-lt"/>
              </a:rPr>
              <a:t> om </a:t>
            </a:r>
            <a:r>
              <a:rPr lang="en-US" sz="1050" dirty="0" err="1">
                <a:latin typeface="+mj-lt"/>
              </a:rPr>
              <a:t>rekening</a:t>
            </a:r>
            <a:r>
              <a:rPr lang="en-US" sz="1050" dirty="0">
                <a:latin typeface="+mj-lt"/>
              </a:rPr>
              <a:t> mee </a:t>
            </a:r>
            <a:r>
              <a:rPr lang="en-US" sz="1050" dirty="0" err="1">
                <a:latin typeface="+mj-lt"/>
              </a:rPr>
              <a:t>te</a:t>
            </a:r>
            <a:r>
              <a:rPr lang="en-US" sz="1050" dirty="0">
                <a:latin typeface="+mj-lt"/>
              </a:rPr>
              <a:t> </a:t>
            </a:r>
            <a:r>
              <a:rPr lang="en-US" sz="1050" dirty="0" err="1">
                <a:latin typeface="+mj-lt"/>
              </a:rPr>
              <a:t>houden</a:t>
            </a:r>
            <a:r>
              <a:rPr lang="en-US" sz="1050" dirty="0">
                <a:latin typeface="+mj-lt"/>
              </a:rPr>
              <a:t> </a:t>
            </a:r>
            <a:r>
              <a:rPr lang="en-US" sz="1050" dirty="0" err="1">
                <a:latin typeface="+mj-lt"/>
              </a:rPr>
              <a:t>en</a:t>
            </a:r>
            <a:r>
              <a:rPr lang="en-US" sz="1050" dirty="0">
                <a:latin typeface="+mj-lt"/>
              </a:rPr>
              <a:t> steeds </a:t>
            </a:r>
            <a:r>
              <a:rPr lang="en-US" sz="1050" dirty="0" err="1">
                <a:latin typeface="+mj-lt"/>
              </a:rPr>
              <a:t>weer</a:t>
            </a:r>
            <a:r>
              <a:rPr lang="en-US" sz="1050" dirty="0">
                <a:latin typeface="+mj-lt"/>
              </a:rPr>
              <a:t> </a:t>
            </a:r>
            <a:r>
              <a:rPr lang="en-US" sz="1050" dirty="0" err="1">
                <a:latin typeface="+mj-lt"/>
              </a:rPr>
              <a:t>te</a:t>
            </a:r>
            <a:r>
              <a:rPr lang="en-US" sz="1050" dirty="0">
                <a:latin typeface="+mj-lt"/>
              </a:rPr>
              <a:t> </a:t>
            </a:r>
            <a:r>
              <a:rPr lang="en-US" sz="1050" dirty="0" err="1">
                <a:latin typeface="+mj-lt"/>
              </a:rPr>
              <a:t>checken</a:t>
            </a:r>
            <a:r>
              <a:rPr lang="en-US" sz="1050" dirty="0">
                <a:latin typeface="+mj-lt"/>
              </a:rPr>
              <a:t>. </a:t>
            </a:r>
            <a:r>
              <a:rPr lang="en-US" sz="1050" dirty="0" err="1">
                <a:latin typeface="+mj-lt"/>
              </a:rPr>
              <a:t>Hebben</a:t>
            </a:r>
            <a:r>
              <a:rPr lang="en-US" sz="1050" dirty="0">
                <a:latin typeface="+mj-lt"/>
              </a:rPr>
              <a:t> we het </a:t>
            </a:r>
            <a:r>
              <a:rPr lang="en-US" sz="1050" dirty="0" err="1">
                <a:latin typeface="+mj-lt"/>
              </a:rPr>
              <a:t>nog</a:t>
            </a:r>
            <a:r>
              <a:rPr lang="en-US" sz="1050" dirty="0">
                <a:latin typeface="+mj-lt"/>
              </a:rPr>
              <a:t> over </a:t>
            </a:r>
            <a:r>
              <a:rPr lang="en-US" sz="1050" dirty="0" err="1">
                <a:latin typeface="+mj-lt"/>
              </a:rPr>
              <a:t>hetzelfde</a:t>
            </a:r>
            <a:r>
              <a:rPr lang="en-US" sz="1050" dirty="0">
                <a:latin typeface="+mj-lt"/>
              </a:rPr>
              <a:t>? Willen we </a:t>
            </a:r>
            <a:r>
              <a:rPr lang="en-US" sz="1050" dirty="0" err="1">
                <a:latin typeface="+mj-lt"/>
              </a:rPr>
              <a:t>nog</a:t>
            </a:r>
            <a:r>
              <a:rPr lang="en-US" sz="1050" dirty="0">
                <a:latin typeface="+mj-lt"/>
              </a:rPr>
              <a:t> steeds </a:t>
            </a:r>
            <a:r>
              <a:rPr lang="en-US" sz="1050" dirty="0" err="1">
                <a:latin typeface="+mj-lt"/>
              </a:rPr>
              <a:t>hetzelfde</a:t>
            </a:r>
            <a:r>
              <a:rPr lang="en-US" sz="1050" dirty="0">
                <a:latin typeface="+mj-lt"/>
              </a:rPr>
              <a:t>? </a:t>
            </a:r>
            <a:endParaRPr lang="en-US" sz="1050" dirty="0">
              <a:latin typeface="+mj-lt"/>
              <a:cs typeface="Calibri"/>
            </a:endParaRPr>
          </a:p>
          <a:p>
            <a:pPr marL="228600" indent="-228600">
              <a:lnSpc>
                <a:spcPct val="110000"/>
              </a:lnSpc>
              <a:spcBef>
                <a:spcPts val="600"/>
              </a:spcBef>
            </a:pPr>
            <a:r>
              <a:rPr lang="en-US" sz="1050" dirty="0" err="1">
                <a:latin typeface="+mj-lt"/>
              </a:rPr>
              <a:t>Eerste</a:t>
            </a:r>
            <a:r>
              <a:rPr lang="en-US" sz="1050" dirty="0">
                <a:latin typeface="+mj-lt"/>
              </a:rPr>
              <a:t> </a:t>
            </a:r>
            <a:r>
              <a:rPr lang="en-US" sz="1050" dirty="0" err="1">
                <a:latin typeface="+mj-lt"/>
              </a:rPr>
              <a:t>aannames</a:t>
            </a:r>
            <a:r>
              <a:rPr lang="en-US" sz="1050" dirty="0">
                <a:latin typeface="+mj-lt"/>
              </a:rPr>
              <a:t> </a:t>
            </a:r>
            <a:r>
              <a:rPr lang="en-US" sz="1050" dirty="0" err="1">
                <a:latin typeface="+mj-lt"/>
              </a:rPr>
              <a:t>kloppen</a:t>
            </a:r>
            <a:r>
              <a:rPr lang="en-US" sz="1050" dirty="0">
                <a:latin typeface="+mj-lt"/>
              </a:rPr>
              <a:t> lang </a:t>
            </a:r>
            <a:r>
              <a:rPr lang="en-US" sz="1050" dirty="0" err="1">
                <a:latin typeface="+mj-lt"/>
              </a:rPr>
              <a:t>niet</a:t>
            </a:r>
            <a:r>
              <a:rPr lang="en-US" sz="1050" dirty="0">
                <a:latin typeface="+mj-lt"/>
              </a:rPr>
              <a:t> </a:t>
            </a:r>
            <a:r>
              <a:rPr lang="en-US" sz="1050" dirty="0" err="1">
                <a:latin typeface="+mj-lt"/>
              </a:rPr>
              <a:t>altijd</a:t>
            </a:r>
            <a:r>
              <a:rPr lang="en-US" sz="1050" dirty="0">
                <a:latin typeface="+mj-lt"/>
              </a:rPr>
              <a:t>: </a:t>
            </a:r>
            <a:r>
              <a:rPr lang="en-US" sz="1050" dirty="0" err="1">
                <a:latin typeface="+mj-lt"/>
              </a:rPr>
              <a:t>tijdens</a:t>
            </a:r>
            <a:r>
              <a:rPr lang="en-US" sz="1050" dirty="0">
                <a:latin typeface="+mj-lt"/>
              </a:rPr>
              <a:t> het </a:t>
            </a:r>
            <a:r>
              <a:rPr lang="en-US" sz="1050" dirty="0" err="1">
                <a:latin typeface="+mj-lt"/>
              </a:rPr>
              <a:t>allereerste</a:t>
            </a:r>
            <a:r>
              <a:rPr lang="en-US" sz="1050" dirty="0">
                <a:latin typeface="+mj-lt"/>
              </a:rPr>
              <a:t> </a:t>
            </a:r>
            <a:r>
              <a:rPr lang="en-US" sz="1050" dirty="0" err="1">
                <a:latin typeface="+mj-lt"/>
              </a:rPr>
              <a:t>gesprek</a:t>
            </a:r>
            <a:r>
              <a:rPr lang="en-US" sz="1050" dirty="0">
                <a:latin typeface="+mj-lt"/>
              </a:rPr>
              <a:t> </a:t>
            </a:r>
            <a:r>
              <a:rPr lang="en-US" sz="1050" dirty="0" err="1">
                <a:latin typeface="+mj-lt"/>
              </a:rPr>
              <a:t>kwam</a:t>
            </a:r>
            <a:r>
              <a:rPr lang="en-US" sz="1050" dirty="0">
                <a:latin typeface="+mj-lt"/>
              </a:rPr>
              <a:t> </a:t>
            </a:r>
            <a:r>
              <a:rPr lang="en-US" sz="1050" dirty="0" err="1">
                <a:latin typeface="+mj-lt"/>
              </a:rPr>
              <a:t>een</a:t>
            </a:r>
            <a:r>
              <a:rPr lang="en-US" sz="1050" dirty="0">
                <a:latin typeface="+mj-lt"/>
              </a:rPr>
              <a:t> </a:t>
            </a:r>
            <a:r>
              <a:rPr lang="en-US" sz="1050" dirty="0" err="1">
                <a:latin typeface="+mj-lt"/>
              </a:rPr>
              <a:t>mislukte</a:t>
            </a:r>
            <a:r>
              <a:rPr lang="en-US" sz="1050" dirty="0">
                <a:latin typeface="+mj-lt"/>
              </a:rPr>
              <a:t> pilot tot </a:t>
            </a:r>
            <a:r>
              <a:rPr lang="en-US" sz="1050" dirty="0" err="1">
                <a:latin typeface="+mj-lt"/>
              </a:rPr>
              <a:t>realisatie</a:t>
            </a:r>
            <a:r>
              <a:rPr lang="en-US" sz="1050" dirty="0">
                <a:latin typeface="+mj-lt"/>
              </a:rPr>
              <a:t> van </a:t>
            </a:r>
            <a:r>
              <a:rPr lang="en-US" sz="1050" dirty="0" err="1">
                <a:latin typeface="+mj-lt"/>
              </a:rPr>
              <a:t>zonnepanelen</a:t>
            </a:r>
            <a:r>
              <a:rPr lang="en-US" sz="1050" dirty="0">
                <a:latin typeface="+mj-lt"/>
              </a:rPr>
              <a:t> op het </a:t>
            </a:r>
            <a:r>
              <a:rPr lang="en-US" sz="1050" dirty="0" err="1">
                <a:latin typeface="+mj-lt"/>
              </a:rPr>
              <a:t>bedrijventerrein</a:t>
            </a:r>
            <a:r>
              <a:rPr lang="en-US" sz="1050" dirty="0">
                <a:latin typeface="+mj-lt"/>
              </a:rPr>
              <a:t> </a:t>
            </a:r>
            <a:r>
              <a:rPr lang="en-US" sz="1050" dirty="0" err="1">
                <a:latin typeface="+mj-lt"/>
              </a:rPr>
              <a:t>ter</a:t>
            </a:r>
            <a:r>
              <a:rPr lang="en-US" sz="1050" dirty="0">
                <a:latin typeface="+mj-lt"/>
              </a:rPr>
              <a:t> </a:t>
            </a:r>
            <a:r>
              <a:rPr lang="en-US" sz="1050" dirty="0" err="1">
                <a:latin typeface="+mj-lt"/>
              </a:rPr>
              <a:t>sprake</a:t>
            </a:r>
            <a:r>
              <a:rPr lang="en-US" sz="1050" dirty="0">
                <a:latin typeface="+mj-lt"/>
              </a:rPr>
              <a:t>. De </a:t>
            </a:r>
            <a:r>
              <a:rPr lang="en-US" sz="1050" dirty="0" err="1">
                <a:latin typeface="+mj-lt"/>
              </a:rPr>
              <a:t>gemeente</a:t>
            </a:r>
            <a:r>
              <a:rPr lang="en-US" sz="1050" dirty="0">
                <a:latin typeface="+mj-lt"/>
              </a:rPr>
              <a:t> had </a:t>
            </a:r>
            <a:r>
              <a:rPr lang="en-US" sz="1050" dirty="0" err="1">
                <a:latin typeface="+mj-lt"/>
              </a:rPr>
              <a:t>hier</a:t>
            </a:r>
            <a:r>
              <a:rPr lang="en-US" sz="1050" dirty="0">
                <a:latin typeface="+mj-lt"/>
              </a:rPr>
              <a:t> het </a:t>
            </a:r>
            <a:r>
              <a:rPr lang="en-US" sz="1050" dirty="0" err="1">
                <a:latin typeface="+mj-lt"/>
              </a:rPr>
              <a:t>initiatief</a:t>
            </a:r>
            <a:r>
              <a:rPr lang="en-US" sz="1050" dirty="0">
                <a:latin typeface="+mj-lt"/>
              </a:rPr>
              <a:t> </a:t>
            </a:r>
            <a:r>
              <a:rPr lang="en-US" sz="1050" dirty="0" err="1">
                <a:latin typeface="+mj-lt"/>
              </a:rPr>
              <a:t>voor</a:t>
            </a:r>
            <a:r>
              <a:rPr lang="en-US" sz="1050" dirty="0">
                <a:latin typeface="+mj-lt"/>
              </a:rPr>
              <a:t> </a:t>
            </a:r>
            <a:r>
              <a:rPr lang="en-US" sz="1050" dirty="0" err="1">
                <a:latin typeface="+mj-lt"/>
              </a:rPr>
              <a:t>genomen</a:t>
            </a:r>
            <a:r>
              <a:rPr lang="en-US" sz="1050" dirty="0">
                <a:latin typeface="+mj-lt"/>
              </a:rPr>
              <a:t>, </a:t>
            </a:r>
            <a:r>
              <a:rPr lang="en-US" sz="1050" dirty="0" err="1">
                <a:latin typeface="+mj-lt"/>
              </a:rPr>
              <a:t>zij</a:t>
            </a:r>
            <a:r>
              <a:rPr lang="en-US" sz="1050" dirty="0">
                <a:latin typeface="+mj-lt"/>
              </a:rPr>
              <a:t> </a:t>
            </a:r>
            <a:r>
              <a:rPr lang="en-US" sz="1050" dirty="0" err="1">
                <a:latin typeface="+mj-lt"/>
              </a:rPr>
              <a:t>wilden</a:t>
            </a:r>
            <a:r>
              <a:rPr lang="en-US" sz="1050" dirty="0">
                <a:latin typeface="+mj-lt"/>
              </a:rPr>
              <a:t> de </a:t>
            </a:r>
            <a:r>
              <a:rPr lang="en-US" sz="1050" dirty="0" err="1">
                <a:latin typeface="+mj-lt"/>
              </a:rPr>
              <a:t>bedrijven</a:t>
            </a:r>
            <a:r>
              <a:rPr lang="en-US" sz="1050" dirty="0">
                <a:latin typeface="+mj-lt"/>
              </a:rPr>
              <a:t> </a:t>
            </a:r>
            <a:r>
              <a:rPr lang="en-US" sz="1050" dirty="0" err="1">
                <a:latin typeface="+mj-lt"/>
              </a:rPr>
              <a:t>faciliteren</a:t>
            </a:r>
            <a:r>
              <a:rPr lang="en-US" sz="1050" dirty="0">
                <a:latin typeface="+mj-lt"/>
              </a:rPr>
              <a:t>. </a:t>
            </a:r>
            <a:r>
              <a:rPr lang="en-US" sz="1050" dirty="0" err="1">
                <a:latin typeface="+mj-lt"/>
              </a:rPr>
              <a:t>Slechts</a:t>
            </a:r>
            <a:r>
              <a:rPr lang="en-US" sz="1050" dirty="0">
                <a:latin typeface="+mj-lt"/>
              </a:rPr>
              <a:t> </a:t>
            </a:r>
            <a:r>
              <a:rPr lang="en-US" sz="1050" dirty="0" err="1">
                <a:latin typeface="+mj-lt"/>
              </a:rPr>
              <a:t>een</a:t>
            </a:r>
            <a:r>
              <a:rPr lang="en-US" sz="1050" dirty="0">
                <a:latin typeface="+mj-lt"/>
              </a:rPr>
              <a:t> heel </a:t>
            </a:r>
            <a:r>
              <a:rPr lang="en-US" sz="1050" dirty="0" err="1">
                <a:latin typeface="+mj-lt"/>
              </a:rPr>
              <a:t>klein</a:t>
            </a:r>
            <a:r>
              <a:rPr lang="en-US" sz="1050" dirty="0">
                <a:latin typeface="+mj-lt"/>
              </a:rPr>
              <a:t> </a:t>
            </a:r>
            <a:r>
              <a:rPr lang="en-US" sz="1050" dirty="0" err="1">
                <a:latin typeface="+mj-lt"/>
              </a:rPr>
              <a:t>aantal</a:t>
            </a:r>
            <a:r>
              <a:rPr lang="en-US" sz="1050" dirty="0">
                <a:latin typeface="+mj-lt"/>
              </a:rPr>
              <a:t> </a:t>
            </a:r>
            <a:r>
              <a:rPr lang="en-US" sz="1050" dirty="0" err="1">
                <a:latin typeface="+mj-lt"/>
              </a:rPr>
              <a:t>bedrijven</a:t>
            </a:r>
            <a:r>
              <a:rPr lang="en-US" sz="1050" dirty="0">
                <a:latin typeface="+mj-lt"/>
              </a:rPr>
              <a:t> </a:t>
            </a:r>
            <a:r>
              <a:rPr lang="en-US" sz="1050" dirty="0" err="1">
                <a:latin typeface="+mj-lt"/>
              </a:rPr>
              <a:t>maakte</a:t>
            </a:r>
            <a:r>
              <a:rPr lang="en-US" sz="1050" dirty="0">
                <a:latin typeface="+mj-lt"/>
              </a:rPr>
              <a:t> </a:t>
            </a:r>
            <a:r>
              <a:rPr lang="en-US" sz="1050" dirty="0" err="1">
                <a:latin typeface="+mj-lt"/>
              </a:rPr>
              <a:t>hier</a:t>
            </a:r>
            <a:r>
              <a:rPr lang="en-US" sz="1050" dirty="0">
                <a:latin typeface="+mj-lt"/>
              </a:rPr>
              <a:t> </a:t>
            </a:r>
            <a:r>
              <a:rPr lang="en-US" sz="1050" dirty="0" err="1">
                <a:latin typeface="+mj-lt"/>
              </a:rPr>
              <a:t>gebruik</a:t>
            </a:r>
            <a:r>
              <a:rPr lang="en-US" sz="1050" dirty="0">
                <a:latin typeface="+mj-lt"/>
              </a:rPr>
              <a:t> van. De </a:t>
            </a:r>
            <a:r>
              <a:rPr lang="en-US" sz="1050" dirty="0" err="1">
                <a:latin typeface="+mj-lt"/>
              </a:rPr>
              <a:t>studenten</a:t>
            </a:r>
            <a:r>
              <a:rPr lang="en-US" sz="1050" dirty="0">
                <a:latin typeface="+mj-lt"/>
              </a:rPr>
              <a:t> </a:t>
            </a:r>
            <a:r>
              <a:rPr lang="en-US" sz="1050" dirty="0" err="1">
                <a:latin typeface="+mj-lt"/>
              </a:rPr>
              <a:t>reageerden</a:t>
            </a:r>
            <a:r>
              <a:rPr lang="en-US" sz="1050" dirty="0">
                <a:latin typeface="+mj-lt"/>
              </a:rPr>
              <a:t> </a:t>
            </a:r>
            <a:r>
              <a:rPr lang="en-US" sz="1050" dirty="0" err="1">
                <a:latin typeface="+mj-lt"/>
              </a:rPr>
              <a:t>verbolgen</a:t>
            </a:r>
            <a:r>
              <a:rPr lang="en-US" sz="1050" dirty="0">
                <a:latin typeface="+mj-lt"/>
              </a:rPr>
              <a:t>: Hoe </a:t>
            </a:r>
            <a:r>
              <a:rPr lang="en-US" sz="1050" dirty="0" err="1">
                <a:latin typeface="+mj-lt"/>
              </a:rPr>
              <a:t>kon</a:t>
            </a:r>
            <a:r>
              <a:rPr lang="en-US" sz="1050" dirty="0">
                <a:latin typeface="+mj-lt"/>
              </a:rPr>
              <a:t> </a:t>
            </a:r>
            <a:r>
              <a:rPr lang="en-US" sz="1050" dirty="0" err="1">
                <a:latin typeface="+mj-lt"/>
              </a:rPr>
              <a:t>dit</a:t>
            </a:r>
            <a:r>
              <a:rPr lang="en-US" sz="1050" dirty="0">
                <a:latin typeface="+mj-lt"/>
              </a:rPr>
              <a:t> nu? Waren die </a:t>
            </a:r>
            <a:r>
              <a:rPr lang="en-US" sz="1050" dirty="0" err="1">
                <a:latin typeface="+mj-lt"/>
              </a:rPr>
              <a:t>bedrijven</a:t>
            </a:r>
            <a:r>
              <a:rPr lang="en-US" sz="1050" dirty="0">
                <a:latin typeface="+mj-lt"/>
              </a:rPr>
              <a:t> </a:t>
            </a:r>
            <a:r>
              <a:rPr lang="en-US" sz="1050" dirty="0" err="1">
                <a:latin typeface="+mj-lt"/>
              </a:rPr>
              <a:t>alleen</a:t>
            </a:r>
            <a:r>
              <a:rPr lang="en-US" sz="1050" dirty="0">
                <a:latin typeface="+mj-lt"/>
              </a:rPr>
              <a:t> maar met </a:t>
            </a:r>
            <a:r>
              <a:rPr lang="en-US" sz="1050" dirty="0" err="1">
                <a:latin typeface="+mj-lt"/>
              </a:rPr>
              <a:t>zichzelf</a:t>
            </a:r>
            <a:r>
              <a:rPr lang="en-US" sz="1050" dirty="0">
                <a:latin typeface="+mj-lt"/>
              </a:rPr>
              <a:t> </a:t>
            </a:r>
            <a:r>
              <a:rPr lang="en-US" sz="1050" dirty="0" err="1">
                <a:latin typeface="+mj-lt"/>
              </a:rPr>
              <a:t>bezig</a:t>
            </a:r>
            <a:r>
              <a:rPr lang="en-US" sz="1050" dirty="0">
                <a:latin typeface="+mj-lt"/>
              </a:rPr>
              <a:t>? </a:t>
            </a:r>
            <a:r>
              <a:rPr lang="en-US" sz="1050" dirty="0" err="1">
                <a:latin typeface="+mj-lt"/>
              </a:rPr>
              <a:t>Beseften</a:t>
            </a:r>
            <a:r>
              <a:rPr lang="en-US" sz="1050" dirty="0">
                <a:latin typeface="+mj-lt"/>
              </a:rPr>
              <a:t> </a:t>
            </a:r>
            <a:r>
              <a:rPr lang="en-US" sz="1050" dirty="0" err="1">
                <a:latin typeface="+mj-lt"/>
              </a:rPr>
              <a:t>zij</a:t>
            </a:r>
            <a:r>
              <a:rPr lang="en-US" sz="1050" dirty="0">
                <a:latin typeface="+mj-lt"/>
              </a:rPr>
              <a:t> </a:t>
            </a:r>
            <a:r>
              <a:rPr lang="en-US" sz="1050" dirty="0" err="1">
                <a:latin typeface="+mj-lt"/>
              </a:rPr>
              <a:t>niet</a:t>
            </a:r>
            <a:r>
              <a:rPr lang="en-US" sz="1050" dirty="0">
                <a:latin typeface="+mj-lt"/>
              </a:rPr>
              <a:t> met </a:t>
            </a:r>
            <a:r>
              <a:rPr lang="en-US" sz="1050" dirty="0" err="1">
                <a:latin typeface="+mj-lt"/>
              </a:rPr>
              <a:t>welke</a:t>
            </a:r>
            <a:r>
              <a:rPr lang="en-US" sz="1050" dirty="0">
                <a:latin typeface="+mj-lt"/>
              </a:rPr>
              <a:t> </a:t>
            </a:r>
            <a:r>
              <a:rPr lang="en-US" sz="1050" dirty="0" err="1">
                <a:latin typeface="+mj-lt"/>
              </a:rPr>
              <a:t>klimaatcrisis</a:t>
            </a:r>
            <a:r>
              <a:rPr lang="en-US" sz="1050" dirty="0">
                <a:latin typeface="+mj-lt"/>
              </a:rPr>
              <a:t> </a:t>
            </a:r>
            <a:r>
              <a:rPr lang="en-US" sz="1050" dirty="0" err="1">
                <a:latin typeface="+mj-lt"/>
              </a:rPr>
              <a:t>wij</a:t>
            </a:r>
            <a:r>
              <a:rPr lang="en-US" sz="1050" dirty="0">
                <a:latin typeface="+mj-lt"/>
              </a:rPr>
              <a:t> </a:t>
            </a:r>
            <a:r>
              <a:rPr lang="en-US" sz="1050" dirty="0" err="1">
                <a:latin typeface="+mj-lt"/>
              </a:rPr>
              <a:t>allen</a:t>
            </a:r>
            <a:r>
              <a:rPr lang="en-US" sz="1050" dirty="0">
                <a:latin typeface="+mj-lt"/>
              </a:rPr>
              <a:t> </a:t>
            </a:r>
            <a:r>
              <a:rPr lang="en-US" sz="1050" dirty="0" err="1">
                <a:latin typeface="+mj-lt"/>
              </a:rPr>
              <a:t>te</a:t>
            </a:r>
            <a:r>
              <a:rPr lang="en-US" sz="1050" dirty="0">
                <a:latin typeface="+mj-lt"/>
              </a:rPr>
              <a:t> </a:t>
            </a:r>
            <a:r>
              <a:rPr lang="en-US" sz="1050" dirty="0" err="1">
                <a:latin typeface="+mj-lt"/>
              </a:rPr>
              <a:t>maken</a:t>
            </a:r>
            <a:r>
              <a:rPr lang="en-US" sz="1050" dirty="0">
                <a:latin typeface="+mj-lt"/>
              </a:rPr>
              <a:t> </a:t>
            </a:r>
            <a:r>
              <a:rPr lang="en-US" sz="1050" dirty="0" err="1">
                <a:latin typeface="+mj-lt"/>
              </a:rPr>
              <a:t>hebben</a:t>
            </a:r>
            <a:r>
              <a:rPr lang="en-US" sz="1050" dirty="0">
                <a:latin typeface="+mj-lt"/>
              </a:rPr>
              <a:t>? De </a:t>
            </a:r>
            <a:r>
              <a:rPr lang="en-US" sz="1050" dirty="0" err="1">
                <a:latin typeface="+mj-lt"/>
              </a:rPr>
              <a:t>studenten</a:t>
            </a:r>
            <a:r>
              <a:rPr lang="en-US" sz="1050" dirty="0">
                <a:latin typeface="+mj-lt"/>
              </a:rPr>
              <a:t> </a:t>
            </a:r>
            <a:r>
              <a:rPr lang="en-US" sz="1050" dirty="0" err="1">
                <a:latin typeface="+mj-lt"/>
              </a:rPr>
              <a:t>waren</a:t>
            </a:r>
            <a:r>
              <a:rPr lang="en-US" sz="1050" dirty="0">
                <a:latin typeface="+mj-lt"/>
              </a:rPr>
              <a:t> erg </a:t>
            </a:r>
            <a:r>
              <a:rPr lang="en-US" sz="1050" dirty="0" err="1">
                <a:latin typeface="+mj-lt"/>
              </a:rPr>
              <a:t>teleurgesteld</a:t>
            </a:r>
            <a:r>
              <a:rPr lang="en-US" sz="1050" dirty="0">
                <a:latin typeface="+mj-lt"/>
              </a:rPr>
              <a:t> in de </a:t>
            </a:r>
            <a:r>
              <a:rPr lang="en-US" sz="1050" dirty="0" err="1">
                <a:latin typeface="+mj-lt"/>
              </a:rPr>
              <a:t>bedrijven</a:t>
            </a:r>
            <a:r>
              <a:rPr lang="en-US" sz="1050" dirty="0">
                <a:latin typeface="+mj-lt"/>
              </a:rPr>
              <a:t>. </a:t>
            </a:r>
            <a:r>
              <a:rPr lang="en-US" sz="1050" dirty="0" err="1">
                <a:latin typeface="+mj-lt"/>
              </a:rPr>
              <a:t>Tijdens</a:t>
            </a:r>
            <a:r>
              <a:rPr lang="en-US" sz="1050" dirty="0">
                <a:latin typeface="+mj-lt"/>
              </a:rPr>
              <a:t> het </a:t>
            </a:r>
            <a:r>
              <a:rPr lang="en-US" sz="1050" dirty="0" err="1">
                <a:latin typeface="+mj-lt"/>
              </a:rPr>
              <a:t>tweede</a:t>
            </a:r>
            <a:r>
              <a:rPr lang="en-US" sz="1050" dirty="0">
                <a:latin typeface="+mj-lt"/>
              </a:rPr>
              <a:t> </a:t>
            </a:r>
            <a:r>
              <a:rPr lang="en-US" sz="1050" dirty="0" err="1">
                <a:latin typeface="+mj-lt"/>
              </a:rPr>
              <a:t>gesprek</a:t>
            </a:r>
            <a:r>
              <a:rPr lang="en-US" sz="1050" dirty="0">
                <a:latin typeface="+mj-lt"/>
              </a:rPr>
              <a:t> </a:t>
            </a:r>
            <a:r>
              <a:rPr lang="en-US" sz="1050" dirty="0" err="1">
                <a:latin typeface="+mj-lt"/>
              </a:rPr>
              <a:t>bleek</a:t>
            </a:r>
            <a:r>
              <a:rPr lang="en-US" sz="1050" dirty="0">
                <a:latin typeface="+mj-lt"/>
              </a:rPr>
              <a:t> </a:t>
            </a:r>
            <a:r>
              <a:rPr lang="en-US" sz="1050" dirty="0" err="1">
                <a:latin typeface="+mj-lt"/>
              </a:rPr>
              <a:t>na</a:t>
            </a:r>
            <a:r>
              <a:rPr lang="en-US" sz="1050" dirty="0">
                <a:latin typeface="+mj-lt"/>
              </a:rPr>
              <a:t> </a:t>
            </a:r>
            <a:r>
              <a:rPr lang="en-US" sz="1050" dirty="0" err="1">
                <a:latin typeface="+mj-lt"/>
              </a:rPr>
              <a:t>uitleg</a:t>
            </a:r>
            <a:r>
              <a:rPr lang="en-US" sz="1050" dirty="0">
                <a:latin typeface="+mj-lt"/>
              </a:rPr>
              <a:t> van het </a:t>
            </a:r>
            <a:r>
              <a:rPr lang="en-US" sz="1050" dirty="0" err="1">
                <a:latin typeface="+mj-lt"/>
              </a:rPr>
              <a:t>transportbedrijf</a:t>
            </a:r>
            <a:r>
              <a:rPr lang="en-US" sz="1050" dirty="0">
                <a:latin typeface="+mj-lt"/>
              </a:rPr>
              <a:t> de </a:t>
            </a:r>
            <a:r>
              <a:rPr lang="en-US" sz="1050" dirty="0" err="1">
                <a:latin typeface="+mj-lt"/>
              </a:rPr>
              <a:t>vork</a:t>
            </a:r>
            <a:r>
              <a:rPr lang="en-US" sz="1050" dirty="0">
                <a:latin typeface="+mj-lt"/>
              </a:rPr>
              <a:t> </a:t>
            </a:r>
            <a:r>
              <a:rPr lang="en-US" sz="1050" dirty="0" err="1">
                <a:latin typeface="+mj-lt"/>
              </a:rPr>
              <a:t>toch</a:t>
            </a:r>
            <a:r>
              <a:rPr lang="en-US" sz="1050" dirty="0">
                <a:latin typeface="+mj-lt"/>
              </a:rPr>
              <a:t> </a:t>
            </a:r>
            <a:r>
              <a:rPr lang="en-US" sz="1050" dirty="0" err="1">
                <a:latin typeface="+mj-lt"/>
              </a:rPr>
              <a:t>iets</a:t>
            </a:r>
            <a:r>
              <a:rPr lang="en-US" sz="1050" dirty="0">
                <a:latin typeface="+mj-lt"/>
              </a:rPr>
              <a:t> </a:t>
            </a:r>
            <a:r>
              <a:rPr lang="en-US" sz="1050" dirty="0" err="1">
                <a:latin typeface="+mj-lt"/>
              </a:rPr>
              <a:t>anders</a:t>
            </a:r>
            <a:r>
              <a:rPr lang="en-US" sz="1050" dirty="0">
                <a:latin typeface="+mj-lt"/>
              </a:rPr>
              <a:t> in de steel </a:t>
            </a:r>
            <a:r>
              <a:rPr lang="en-US" sz="1050" dirty="0" err="1">
                <a:latin typeface="+mj-lt"/>
              </a:rPr>
              <a:t>te</a:t>
            </a:r>
            <a:r>
              <a:rPr lang="en-US" sz="1050" dirty="0">
                <a:latin typeface="+mj-lt"/>
              </a:rPr>
              <a:t> </a:t>
            </a:r>
            <a:r>
              <a:rPr lang="en-US" sz="1050" dirty="0" err="1">
                <a:latin typeface="+mj-lt"/>
              </a:rPr>
              <a:t>zitten</a:t>
            </a:r>
            <a:r>
              <a:rPr lang="en-US" sz="1050" dirty="0">
                <a:latin typeface="+mj-lt"/>
              </a:rPr>
              <a:t>. De </a:t>
            </a:r>
            <a:r>
              <a:rPr lang="en-US" sz="1050" dirty="0" err="1">
                <a:latin typeface="+mj-lt"/>
              </a:rPr>
              <a:t>gemeente</a:t>
            </a:r>
            <a:r>
              <a:rPr lang="en-US" sz="1050" dirty="0">
                <a:latin typeface="+mj-lt"/>
              </a:rPr>
              <a:t> had </a:t>
            </a:r>
            <a:r>
              <a:rPr lang="en-US" sz="1050" dirty="0" err="1">
                <a:latin typeface="+mj-lt"/>
              </a:rPr>
              <a:t>onvoldoende</a:t>
            </a:r>
            <a:r>
              <a:rPr lang="en-US" sz="1050" dirty="0">
                <a:latin typeface="+mj-lt"/>
              </a:rPr>
              <a:t> </a:t>
            </a:r>
            <a:r>
              <a:rPr lang="en-US" sz="1050" dirty="0" err="1">
                <a:latin typeface="+mj-lt"/>
              </a:rPr>
              <a:t>duidelijkheid</a:t>
            </a:r>
            <a:r>
              <a:rPr lang="en-US" sz="1050" dirty="0">
                <a:latin typeface="+mj-lt"/>
              </a:rPr>
              <a:t> </a:t>
            </a:r>
            <a:r>
              <a:rPr lang="en-US" sz="1050" dirty="0" err="1">
                <a:latin typeface="+mj-lt"/>
              </a:rPr>
              <a:t>geschept</a:t>
            </a:r>
            <a:r>
              <a:rPr lang="en-US" sz="1050" dirty="0">
                <a:latin typeface="+mj-lt"/>
              </a:rPr>
              <a:t> over </a:t>
            </a:r>
            <a:r>
              <a:rPr lang="en-US" sz="1050" dirty="0" err="1">
                <a:latin typeface="+mj-lt"/>
              </a:rPr>
              <a:t>een</a:t>
            </a:r>
            <a:r>
              <a:rPr lang="en-US" sz="1050" dirty="0">
                <a:latin typeface="+mj-lt"/>
              </a:rPr>
              <a:t> </a:t>
            </a:r>
            <a:r>
              <a:rPr lang="en-US" sz="1050" dirty="0" err="1">
                <a:latin typeface="+mj-lt"/>
              </a:rPr>
              <a:t>mogelijke</a:t>
            </a:r>
            <a:r>
              <a:rPr lang="en-US" sz="1050" dirty="0">
                <a:latin typeface="+mj-lt"/>
              </a:rPr>
              <a:t> </a:t>
            </a:r>
            <a:r>
              <a:rPr lang="en-US" sz="1050" dirty="0" err="1">
                <a:latin typeface="+mj-lt"/>
              </a:rPr>
              <a:t>verhuizing</a:t>
            </a:r>
            <a:r>
              <a:rPr lang="en-US" sz="1050" dirty="0">
                <a:latin typeface="+mj-lt"/>
              </a:rPr>
              <a:t> van het </a:t>
            </a:r>
            <a:r>
              <a:rPr lang="en-US" sz="1050" dirty="0" err="1">
                <a:latin typeface="+mj-lt"/>
              </a:rPr>
              <a:t>bedrijventerrein</a:t>
            </a:r>
            <a:r>
              <a:rPr lang="en-US" sz="1050" dirty="0">
                <a:latin typeface="+mj-lt"/>
              </a:rPr>
              <a:t>. </a:t>
            </a:r>
            <a:r>
              <a:rPr lang="en-US" sz="1050" dirty="0" err="1">
                <a:latin typeface="+mj-lt"/>
              </a:rPr>
              <a:t>Plaatsing</a:t>
            </a:r>
            <a:r>
              <a:rPr lang="en-US" sz="1050" dirty="0">
                <a:latin typeface="+mj-lt"/>
              </a:rPr>
              <a:t> van </a:t>
            </a:r>
            <a:r>
              <a:rPr lang="en-US" sz="1050" dirty="0" err="1">
                <a:latin typeface="+mj-lt"/>
              </a:rPr>
              <a:t>zonnepanelen</a:t>
            </a:r>
            <a:r>
              <a:rPr lang="en-US" sz="1050" dirty="0">
                <a:latin typeface="+mj-lt"/>
              </a:rPr>
              <a:t> </a:t>
            </a:r>
            <a:r>
              <a:rPr lang="en-US" sz="1050" dirty="0" err="1">
                <a:latin typeface="+mj-lt"/>
              </a:rPr>
              <a:t>vroeg</a:t>
            </a:r>
            <a:r>
              <a:rPr lang="en-US" sz="1050" dirty="0">
                <a:latin typeface="+mj-lt"/>
              </a:rPr>
              <a:t> om </a:t>
            </a:r>
            <a:r>
              <a:rPr lang="en-US" sz="1050" dirty="0" err="1">
                <a:latin typeface="+mj-lt"/>
              </a:rPr>
              <a:t>grondige</a:t>
            </a:r>
            <a:r>
              <a:rPr lang="en-US" sz="1050" dirty="0">
                <a:latin typeface="+mj-lt"/>
              </a:rPr>
              <a:t> </a:t>
            </a:r>
            <a:r>
              <a:rPr lang="en-US" sz="1050" dirty="0" err="1">
                <a:latin typeface="+mj-lt"/>
              </a:rPr>
              <a:t>aanpassingen</a:t>
            </a:r>
            <a:r>
              <a:rPr lang="en-US" sz="1050" dirty="0">
                <a:latin typeface="+mj-lt"/>
              </a:rPr>
              <a:t> van </a:t>
            </a:r>
            <a:r>
              <a:rPr lang="en-US" sz="1050" dirty="0" err="1">
                <a:latin typeface="+mj-lt"/>
              </a:rPr>
              <a:t>gebouwen</a:t>
            </a:r>
            <a:r>
              <a:rPr lang="en-US" sz="1050" dirty="0">
                <a:latin typeface="+mj-lt"/>
              </a:rPr>
              <a:t> </a:t>
            </a:r>
            <a:r>
              <a:rPr lang="en-US" sz="1050" dirty="0" err="1">
                <a:latin typeface="+mj-lt"/>
              </a:rPr>
              <a:t>en</a:t>
            </a:r>
            <a:r>
              <a:rPr lang="en-US" sz="1050" dirty="0">
                <a:latin typeface="+mj-lt"/>
              </a:rPr>
              <a:t> </a:t>
            </a:r>
            <a:r>
              <a:rPr lang="en-US" sz="1050" dirty="0" err="1">
                <a:latin typeface="+mj-lt"/>
              </a:rPr>
              <a:t>bedrijven</a:t>
            </a:r>
            <a:r>
              <a:rPr lang="en-US" sz="1050" dirty="0">
                <a:latin typeface="+mj-lt"/>
              </a:rPr>
              <a:t> </a:t>
            </a:r>
            <a:r>
              <a:rPr lang="en-US" sz="1050" dirty="0" err="1">
                <a:latin typeface="+mj-lt"/>
              </a:rPr>
              <a:t>waren</a:t>
            </a:r>
            <a:r>
              <a:rPr lang="en-US" sz="1050" dirty="0">
                <a:latin typeface="+mj-lt"/>
              </a:rPr>
              <a:t> </a:t>
            </a:r>
            <a:r>
              <a:rPr lang="en-US" sz="1050" dirty="0" err="1">
                <a:latin typeface="+mj-lt"/>
              </a:rPr>
              <a:t>alleen</a:t>
            </a:r>
            <a:r>
              <a:rPr lang="en-US" sz="1050" dirty="0">
                <a:latin typeface="+mj-lt"/>
              </a:rPr>
              <a:t> </a:t>
            </a:r>
            <a:r>
              <a:rPr lang="en-US" sz="1050" dirty="0" err="1">
                <a:latin typeface="+mj-lt"/>
              </a:rPr>
              <a:t>bereid</a:t>
            </a:r>
            <a:r>
              <a:rPr lang="en-US" sz="1050" dirty="0">
                <a:latin typeface="+mj-lt"/>
              </a:rPr>
              <a:t> </a:t>
            </a:r>
            <a:r>
              <a:rPr lang="en-US" sz="1050" dirty="0" err="1">
                <a:latin typeface="+mj-lt"/>
              </a:rPr>
              <a:t>dit</a:t>
            </a:r>
            <a:r>
              <a:rPr lang="en-US" sz="1050" dirty="0">
                <a:latin typeface="+mj-lt"/>
              </a:rPr>
              <a:t> </a:t>
            </a:r>
            <a:r>
              <a:rPr lang="en-US" sz="1050" dirty="0" err="1">
                <a:latin typeface="+mj-lt"/>
              </a:rPr>
              <a:t>te</a:t>
            </a:r>
            <a:r>
              <a:rPr lang="en-US" sz="1050" dirty="0">
                <a:latin typeface="+mj-lt"/>
              </a:rPr>
              <a:t> </a:t>
            </a:r>
            <a:r>
              <a:rPr lang="en-US" sz="1050" dirty="0" err="1">
                <a:latin typeface="+mj-lt"/>
              </a:rPr>
              <a:t>doen</a:t>
            </a:r>
            <a:r>
              <a:rPr lang="en-US" sz="1050" dirty="0">
                <a:latin typeface="+mj-lt"/>
              </a:rPr>
              <a:t> </a:t>
            </a:r>
            <a:r>
              <a:rPr lang="en-US" sz="1050" dirty="0" err="1">
                <a:latin typeface="+mj-lt"/>
              </a:rPr>
              <a:t>als</a:t>
            </a:r>
            <a:r>
              <a:rPr lang="en-US" sz="1050" dirty="0">
                <a:latin typeface="+mj-lt"/>
              </a:rPr>
              <a:t> de </a:t>
            </a:r>
            <a:r>
              <a:rPr lang="en-US" sz="1050" dirty="0" err="1">
                <a:latin typeface="+mj-lt"/>
              </a:rPr>
              <a:t>gemeente</a:t>
            </a:r>
            <a:r>
              <a:rPr lang="en-US" sz="1050" dirty="0">
                <a:latin typeface="+mj-lt"/>
              </a:rPr>
              <a:t> </a:t>
            </a:r>
            <a:r>
              <a:rPr lang="en-US" sz="1050" dirty="0" err="1">
                <a:latin typeface="+mj-lt"/>
              </a:rPr>
              <a:t>kon</a:t>
            </a:r>
            <a:r>
              <a:rPr lang="en-US" sz="1050" dirty="0">
                <a:latin typeface="+mj-lt"/>
              </a:rPr>
              <a:t> </a:t>
            </a:r>
            <a:r>
              <a:rPr lang="en-US" sz="1050" dirty="0" err="1">
                <a:latin typeface="+mj-lt"/>
              </a:rPr>
              <a:t>garanderen</a:t>
            </a:r>
            <a:r>
              <a:rPr lang="en-US" sz="1050" dirty="0">
                <a:latin typeface="+mj-lt"/>
              </a:rPr>
              <a:t> </a:t>
            </a:r>
            <a:r>
              <a:rPr lang="en-US" sz="1050" dirty="0" err="1">
                <a:latin typeface="+mj-lt"/>
              </a:rPr>
              <a:t>dat</a:t>
            </a:r>
            <a:r>
              <a:rPr lang="en-US" sz="1050" dirty="0">
                <a:latin typeface="+mj-lt"/>
              </a:rPr>
              <a:t> ze </a:t>
            </a:r>
            <a:r>
              <a:rPr lang="en-US" sz="1050" dirty="0" err="1">
                <a:latin typeface="+mj-lt"/>
              </a:rPr>
              <a:t>niet</a:t>
            </a:r>
            <a:r>
              <a:rPr lang="en-US" sz="1050" dirty="0">
                <a:latin typeface="+mj-lt"/>
              </a:rPr>
              <a:t> </a:t>
            </a:r>
            <a:r>
              <a:rPr lang="en-US" sz="1050" dirty="0" err="1">
                <a:latin typeface="+mj-lt"/>
              </a:rPr>
              <a:t>binnen</a:t>
            </a:r>
            <a:r>
              <a:rPr lang="en-US" sz="1050" dirty="0">
                <a:latin typeface="+mj-lt"/>
              </a:rPr>
              <a:t> </a:t>
            </a:r>
            <a:r>
              <a:rPr lang="en-US" sz="1050" dirty="0" err="1">
                <a:latin typeface="+mj-lt"/>
              </a:rPr>
              <a:t>afzienbare</a:t>
            </a:r>
            <a:r>
              <a:rPr lang="en-US" sz="1050" dirty="0">
                <a:latin typeface="+mj-lt"/>
              </a:rPr>
              <a:t> </a:t>
            </a:r>
            <a:r>
              <a:rPr lang="en-US" sz="1050" dirty="0" err="1">
                <a:latin typeface="+mj-lt"/>
              </a:rPr>
              <a:t>tijd</a:t>
            </a:r>
            <a:r>
              <a:rPr lang="en-US" sz="1050" dirty="0">
                <a:latin typeface="+mj-lt"/>
              </a:rPr>
              <a:t> </a:t>
            </a:r>
            <a:r>
              <a:rPr lang="en-US" sz="1050" dirty="0" err="1">
                <a:latin typeface="+mj-lt"/>
              </a:rPr>
              <a:t>zouden</a:t>
            </a:r>
            <a:r>
              <a:rPr lang="en-US" sz="1050" dirty="0">
                <a:latin typeface="+mj-lt"/>
              </a:rPr>
              <a:t> </a:t>
            </a:r>
            <a:r>
              <a:rPr lang="en-US" sz="1050" dirty="0" err="1">
                <a:latin typeface="+mj-lt"/>
              </a:rPr>
              <a:t>moeten</a:t>
            </a:r>
            <a:r>
              <a:rPr lang="en-US" sz="1050" dirty="0">
                <a:latin typeface="+mj-lt"/>
              </a:rPr>
              <a:t> </a:t>
            </a:r>
            <a:r>
              <a:rPr lang="en-US" sz="1050" dirty="0" err="1">
                <a:latin typeface="+mj-lt"/>
              </a:rPr>
              <a:t>verhuizen</a:t>
            </a:r>
            <a:r>
              <a:rPr lang="en-US" sz="1050" dirty="0">
                <a:latin typeface="+mj-lt"/>
              </a:rPr>
              <a:t>. Het </a:t>
            </a:r>
            <a:r>
              <a:rPr lang="en-US" sz="1050" dirty="0" err="1">
                <a:latin typeface="+mj-lt"/>
              </a:rPr>
              <a:t>vertrouwen</a:t>
            </a:r>
            <a:r>
              <a:rPr lang="en-US" sz="1050" dirty="0">
                <a:latin typeface="+mj-lt"/>
              </a:rPr>
              <a:t> in de </a:t>
            </a:r>
            <a:r>
              <a:rPr lang="en-US" sz="1050" dirty="0" err="1">
                <a:latin typeface="+mj-lt"/>
              </a:rPr>
              <a:t>gemeente</a:t>
            </a:r>
            <a:r>
              <a:rPr lang="en-US" sz="1050" dirty="0">
                <a:latin typeface="+mj-lt"/>
              </a:rPr>
              <a:t> was </a:t>
            </a:r>
            <a:r>
              <a:rPr lang="en-US" sz="1050" dirty="0" err="1">
                <a:latin typeface="+mj-lt"/>
              </a:rPr>
              <a:t>laag</a:t>
            </a:r>
            <a:r>
              <a:rPr lang="en-US" sz="1050" dirty="0">
                <a:latin typeface="+mj-lt"/>
              </a:rPr>
              <a:t>. De </a:t>
            </a:r>
            <a:r>
              <a:rPr lang="en-US" sz="1050" dirty="0" err="1">
                <a:latin typeface="+mj-lt"/>
              </a:rPr>
              <a:t>studenten</a:t>
            </a:r>
            <a:r>
              <a:rPr lang="en-US" sz="1050" dirty="0">
                <a:latin typeface="+mj-lt"/>
              </a:rPr>
              <a:t> </a:t>
            </a:r>
            <a:r>
              <a:rPr lang="en-US" sz="1050" dirty="0" err="1">
                <a:latin typeface="+mj-lt"/>
              </a:rPr>
              <a:t>hadden</a:t>
            </a:r>
            <a:r>
              <a:rPr lang="en-US" sz="1050" dirty="0">
                <a:latin typeface="+mj-lt"/>
              </a:rPr>
              <a:t> </a:t>
            </a:r>
            <a:r>
              <a:rPr lang="en-US" sz="1050" dirty="0" err="1">
                <a:latin typeface="+mj-lt"/>
              </a:rPr>
              <a:t>na</a:t>
            </a:r>
            <a:r>
              <a:rPr lang="en-US" sz="1050" dirty="0">
                <a:latin typeface="+mj-lt"/>
              </a:rPr>
              <a:t> </a:t>
            </a:r>
            <a:r>
              <a:rPr lang="en-US" sz="1050" dirty="0" err="1">
                <a:latin typeface="+mj-lt"/>
              </a:rPr>
              <a:t>dit</a:t>
            </a:r>
            <a:r>
              <a:rPr lang="en-US" sz="1050" dirty="0">
                <a:latin typeface="+mj-lt"/>
              </a:rPr>
              <a:t> </a:t>
            </a:r>
            <a:r>
              <a:rPr lang="en-US" sz="1050" dirty="0" err="1">
                <a:latin typeface="+mj-lt"/>
              </a:rPr>
              <a:t>gesprek</a:t>
            </a:r>
            <a:r>
              <a:rPr lang="en-US" sz="1050" dirty="0">
                <a:latin typeface="+mj-lt"/>
              </a:rPr>
              <a:t> </a:t>
            </a:r>
            <a:r>
              <a:rPr lang="en-US" sz="1050" dirty="0" err="1">
                <a:latin typeface="+mj-lt"/>
              </a:rPr>
              <a:t>veel</a:t>
            </a:r>
            <a:r>
              <a:rPr lang="en-US" sz="1050" dirty="0">
                <a:latin typeface="+mj-lt"/>
              </a:rPr>
              <a:t> </a:t>
            </a:r>
            <a:r>
              <a:rPr lang="en-US" sz="1050" dirty="0" err="1">
                <a:latin typeface="+mj-lt"/>
              </a:rPr>
              <a:t>meer</a:t>
            </a:r>
            <a:r>
              <a:rPr lang="en-US" sz="1050" dirty="0">
                <a:latin typeface="+mj-lt"/>
              </a:rPr>
              <a:t> begrip voor het </a:t>
            </a:r>
            <a:r>
              <a:rPr lang="en-US" sz="1050" dirty="0" err="1">
                <a:latin typeface="+mj-lt"/>
              </a:rPr>
              <a:t>standpunt</a:t>
            </a:r>
            <a:r>
              <a:rPr lang="en-US" sz="1050" dirty="0">
                <a:latin typeface="+mj-lt"/>
              </a:rPr>
              <a:t> van de </a:t>
            </a:r>
            <a:r>
              <a:rPr lang="en-US" sz="1050" dirty="0" err="1">
                <a:latin typeface="+mj-lt"/>
              </a:rPr>
              <a:t>bederijven</a:t>
            </a:r>
            <a:r>
              <a:rPr lang="en-US" sz="1050" dirty="0">
                <a:latin typeface="+mj-lt"/>
              </a:rPr>
              <a:t>. </a:t>
            </a:r>
            <a:endParaRPr lang="en-US" sz="1050" dirty="0">
              <a:latin typeface="+mj-lt"/>
              <a:cs typeface="Calibri"/>
            </a:endParaRPr>
          </a:p>
        </p:txBody>
      </p:sp>
      <p:sp>
        <p:nvSpPr>
          <p:cNvPr id="6" name="TextBox 5">
            <a:extLst>
              <a:ext uri="{FF2B5EF4-FFF2-40B4-BE49-F238E27FC236}">
                <a16:creationId xmlns:a16="http://schemas.microsoft.com/office/drawing/2014/main" id="{6A2CEA98-913E-4473-B3B4-86FE4F5F8098}"/>
              </a:ext>
            </a:extLst>
          </p:cNvPr>
          <p:cNvSpPr txBox="1"/>
          <p:nvPr/>
        </p:nvSpPr>
        <p:spPr>
          <a:xfrm>
            <a:off x="5901906" y="6459609"/>
            <a:ext cx="388188" cy="261610"/>
          </a:xfrm>
          <a:prstGeom prst="rect">
            <a:avLst/>
          </a:prstGeom>
          <a:noFill/>
        </p:spPr>
        <p:txBody>
          <a:bodyPr wrap="square" rtlCol="0">
            <a:spAutoFit/>
          </a:bodyPr>
          <a:lstStyle/>
          <a:p>
            <a:pPr algn="ctr"/>
            <a:r>
              <a:rPr lang="nl-NL" sz="1050" dirty="0">
                <a:latin typeface="+mj-lt"/>
              </a:rPr>
              <a:t>1</a:t>
            </a:r>
          </a:p>
        </p:txBody>
      </p:sp>
      <p:pic>
        <p:nvPicPr>
          <p:cNvPr id="7" name="Picture 6">
            <a:extLst>
              <a:ext uri="{FF2B5EF4-FFF2-40B4-BE49-F238E27FC236}">
                <a16:creationId xmlns:a16="http://schemas.microsoft.com/office/drawing/2014/main" id="{D6F1AA43-A4F7-43D6-B410-1F3B2BA49278}"/>
              </a:ext>
            </a:extLst>
          </p:cNvPr>
          <p:cNvPicPr>
            <a:picLocks noChangeAspect="1"/>
          </p:cNvPicPr>
          <p:nvPr/>
        </p:nvPicPr>
        <p:blipFill>
          <a:blip r:embed="rId2"/>
          <a:stretch>
            <a:fillRect/>
          </a:stretch>
        </p:blipFill>
        <p:spPr>
          <a:xfrm>
            <a:off x="9688389" y="125865"/>
            <a:ext cx="1199194" cy="1098057"/>
          </a:xfrm>
          <a:prstGeom prst="rect">
            <a:avLst/>
          </a:prstGeom>
        </p:spPr>
      </p:pic>
    </p:spTree>
    <p:extLst>
      <p:ext uri="{BB962C8B-B14F-4D97-AF65-F5344CB8AC3E}">
        <p14:creationId xmlns:p14="http://schemas.microsoft.com/office/powerpoint/2010/main" val="18691083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4060D3F-AB44-4AA5-A0FA-4828CDD3D4BF}"/>
              </a:ext>
            </a:extLst>
          </p:cNvPr>
          <p:cNvSpPr/>
          <p:nvPr/>
        </p:nvSpPr>
        <p:spPr>
          <a:xfrm>
            <a:off x="11116007" y="152475"/>
            <a:ext cx="932556" cy="568298"/>
          </a:xfrm>
          <a:prstGeom prst="rect">
            <a:avLst/>
          </a:prstGeom>
          <a:solidFill>
            <a:schemeClr val="accent4">
              <a:lumMod val="40000"/>
              <a:lumOff val="6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solidFill>
                  <a:schemeClr val="tx1"/>
                </a:solidFill>
              </a:rPr>
              <a:t>Voorbeeld</a:t>
            </a:r>
          </a:p>
        </p:txBody>
      </p:sp>
      <p:sp>
        <p:nvSpPr>
          <p:cNvPr id="10" name="Content Placeholder 2">
            <a:extLst>
              <a:ext uri="{FF2B5EF4-FFF2-40B4-BE49-F238E27FC236}">
                <a16:creationId xmlns:a16="http://schemas.microsoft.com/office/drawing/2014/main" id="{E6021D37-7153-4A78-8CE7-1466473D7BDD}"/>
              </a:ext>
            </a:extLst>
          </p:cNvPr>
          <p:cNvSpPr>
            <a:spLocks noGrp="1"/>
          </p:cNvSpPr>
          <p:nvPr>
            <p:ph idx="1"/>
          </p:nvPr>
        </p:nvSpPr>
        <p:spPr>
          <a:xfrm>
            <a:off x="511833" y="1785668"/>
            <a:ext cx="11038937" cy="4589253"/>
          </a:xfrm>
        </p:spPr>
        <p:txBody>
          <a:bodyPr numCol="2" spcCol="360000">
            <a:normAutofit/>
          </a:bodyPr>
          <a:lstStyle/>
          <a:p>
            <a:pPr marL="0" indent="0">
              <a:lnSpc>
                <a:spcPct val="110000"/>
              </a:lnSpc>
              <a:spcBef>
                <a:spcPts val="600"/>
              </a:spcBef>
              <a:buNone/>
            </a:pPr>
            <a:r>
              <a:rPr lang="en-US" sz="1050" dirty="0">
                <a:latin typeface="+mj-lt"/>
              </a:rPr>
              <a:t>Het </a:t>
            </a:r>
            <a:r>
              <a:rPr lang="en-US" sz="1050" dirty="0" err="1">
                <a:latin typeface="+mj-lt"/>
              </a:rPr>
              <a:t>uitwerken</a:t>
            </a:r>
            <a:r>
              <a:rPr lang="en-US" sz="1050" dirty="0">
                <a:latin typeface="+mj-lt"/>
              </a:rPr>
              <a:t> van </a:t>
            </a:r>
            <a:r>
              <a:rPr lang="en-US" sz="1050" dirty="0" err="1">
                <a:latin typeface="+mj-lt"/>
              </a:rPr>
              <a:t>zo’n</a:t>
            </a:r>
            <a:r>
              <a:rPr lang="en-US" sz="1050" dirty="0">
                <a:latin typeface="+mj-lt"/>
              </a:rPr>
              <a:t> </a:t>
            </a:r>
            <a:r>
              <a:rPr lang="en-US" sz="1050" dirty="0" err="1">
                <a:latin typeface="+mj-lt"/>
              </a:rPr>
              <a:t>eerste</a:t>
            </a:r>
            <a:r>
              <a:rPr lang="en-US" sz="1050" dirty="0">
                <a:latin typeface="+mj-lt"/>
              </a:rPr>
              <a:t> </a:t>
            </a:r>
            <a:r>
              <a:rPr lang="en-US" sz="1050" dirty="0" err="1">
                <a:latin typeface="+mj-lt"/>
              </a:rPr>
              <a:t>beeld</a:t>
            </a:r>
            <a:r>
              <a:rPr lang="en-US" sz="1050" dirty="0">
                <a:latin typeface="+mj-lt"/>
              </a:rPr>
              <a:t> </a:t>
            </a:r>
            <a:r>
              <a:rPr lang="en-US" sz="1050" dirty="0" err="1">
                <a:latin typeface="+mj-lt"/>
              </a:rPr>
              <a:t>kan</a:t>
            </a:r>
            <a:r>
              <a:rPr lang="en-US" sz="1050" dirty="0">
                <a:latin typeface="+mj-lt"/>
              </a:rPr>
              <a:t> op </a:t>
            </a:r>
            <a:r>
              <a:rPr lang="en-US" sz="1050" dirty="0" err="1">
                <a:latin typeface="+mj-lt"/>
              </a:rPr>
              <a:t>verschillende</a:t>
            </a:r>
            <a:r>
              <a:rPr lang="en-US" sz="1050" dirty="0">
                <a:latin typeface="+mj-lt"/>
              </a:rPr>
              <a:t> </a:t>
            </a:r>
            <a:r>
              <a:rPr lang="en-US" sz="1050" dirty="0" err="1">
                <a:latin typeface="+mj-lt"/>
              </a:rPr>
              <a:t>manieren</a:t>
            </a:r>
            <a:r>
              <a:rPr lang="en-US" sz="1050" dirty="0">
                <a:latin typeface="+mj-lt"/>
              </a:rPr>
              <a:t> </a:t>
            </a:r>
            <a:r>
              <a:rPr lang="en-US" sz="1050" dirty="0" err="1">
                <a:latin typeface="+mj-lt"/>
              </a:rPr>
              <a:t>worden</a:t>
            </a:r>
            <a:r>
              <a:rPr lang="en-US" sz="1050" dirty="0">
                <a:latin typeface="+mj-lt"/>
              </a:rPr>
              <a:t> </a:t>
            </a:r>
            <a:r>
              <a:rPr lang="en-US" sz="1050" dirty="0" err="1">
                <a:latin typeface="+mj-lt"/>
              </a:rPr>
              <a:t>gedaan</a:t>
            </a:r>
            <a:r>
              <a:rPr lang="en-US" sz="1050" dirty="0">
                <a:latin typeface="+mj-lt"/>
              </a:rPr>
              <a:t>. Voor het living lab </a:t>
            </a:r>
            <a:r>
              <a:rPr lang="en-US" sz="1050" dirty="0" err="1">
                <a:latin typeface="+mj-lt"/>
              </a:rPr>
              <a:t>Energietransitie</a:t>
            </a:r>
            <a:r>
              <a:rPr lang="en-US" sz="1050" dirty="0">
                <a:latin typeface="+mj-lt"/>
              </a:rPr>
              <a:t> </a:t>
            </a:r>
            <a:r>
              <a:rPr lang="en-US" sz="1050" dirty="0" err="1">
                <a:latin typeface="+mj-lt"/>
              </a:rPr>
              <a:t>werd</a:t>
            </a:r>
            <a:r>
              <a:rPr lang="en-US" sz="1050" dirty="0">
                <a:latin typeface="+mj-lt"/>
              </a:rPr>
              <a:t> </a:t>
            </a:r>
            <a:r>
              <a:rPr lang="en-US" sz="1050" dirty="0" err="1">
                <a:latin typeface="+mj-lt"/>
              </a:rPr>
              <a:t>een</a:t>
            </a:r>
            <a:r>
              <a:rPr lang="en-US" sz="1050" dirty="0">
                <a:latin typeface="+mj-lt"/>
              </a:rPr>
              <a:t> </a:t>
            </a:r>
            <a:r>
              <a:rPr lang="en-US" sz="1050" dirty="0" err="1">
                <a:latin typeface="+mj-lt"/>
              </a:rPr>
              <a:t>overzicht</a:t>
            </a:r>
            <a:r>
              <a:rPr lang="en-US" sz="1050" dirty="0">
                <a:latin typeface="+mj-lt"/>
              </a:rPr>
              <a:t> </a:t>
            </a:r>
            <a:r>
              <a:rPr lang="en-US" sz="1050" dirty="0" err="1">
                <a:latin typeface="+mj-lt"/>
              </a:rPr>
              <a:t>gemaakt</a:t>
            </a:r>
            <a:r>
              <a:rPr lang="en-US" sz="1050" dirty="0">
                <a:latin typeface="+mj-lt"/>
              </a:rPr>
              <a:t> op </a:t>
            </a:r>
            <a:r>
              <a:rPr lang="en-US" sz="1050" dirty="0" err="1">
                <a:latin typeface="+mj-lt"/>
              </a:rPr>
              <a:t>een</a:t>
            </a:r>
            <a:r>
              <a:rPr lang="en-US" sz="1050" dirty="0">
                <a:latin typeface="+mj-lt"/>
              </a:rPr>
              <a:t> </a:t>
            </a:r>
            <a:r>
              <a:rPr lang="en-US" sz="1050" dirty="0" err="1">
                <a:latin typeface="+mj-lt"/>
              </a:rPr>
              <a:t>groot</a:t>
            </a:r>
            <a:r>
              <a:rPr lang="en-US" sz="1050" dirty="0">
                <a:latin typeface="+mj-lt"/>
              </a:rPr>
              <a:t> whiteboard. </a:t>
            </a:r>
            <a:r>
              <a:rPr lang="en-US" sz="1050" dirty="0" err="1">
                <a:latin typeface="+mj-lt"/>
              </a:rPr>
              <a:t>Belangrijke</a:t>
            </a:r>
            <a:r>
              <a:rPr lang="en-US" sz="1050" dirty="0">
                <a:latin typeface="+mj-lt"/>
              </a:rPr>
              <a:t> </a:t>
            </a:r>
            <a:r>
              <a:rPr lang="en-US" sz="1050" dirty="0" err="1">
                <a:latin typeface="+mj-lt"/>
              </a:rPr>
              <a:t>thema’s</a:t>
            </a:r>
            <a:r>
              <a:rPr lang="en-US" sz="1050" dirty="0">
                <a:latin typeface="+mj-lt"/>
              </a:rPr>
              <a:t>, </a:t>
            </a:r>
            <a:r>
              <a:rPr lang="en-US" sz="1050" dirty="0" err="1">
                <a:latin typeface="+mj-lt"/>
              </a:rPr>
              <a:t>relaties</a:t>
            </a:r>
            <a:r>
              <a:rPr lang="en-US" sz="1050" dirty="0">
                <a:latin typeface="+mj-lt"/>
              </a:rPr>
              <a:t> </a:t>
            </a:r>
            <a:r>
              <a:rPr lang="en-US" sz="1050" dirty="0" err="1">
                <a:latin typeface="+mj-lt"/>
              </a:rPr>
              <a:t>en</a:t>
            </a:r>
            <a:r>
              <a:rPr lang="en-US" sz="1050" dirty="0">
                <a:latin typeface="+mj-lt"/>
              </a:rPr>
              <a:t> </a:t>
            </a:r>
            <a:r>
              <a:rPr lang="en-US" sz="1050" dirty="0" err="1">
                <a:latin typeface="+mj-lt"/>
              </a:rPr>
              <a:t>vragen</a:t>
            </a:r>
            <a:r>
              <a:rPr lang="en-US" sz="1050" dirty="0">
                <a:latin typeface="+mj-lt"/>
              </a:rPr>
              <a:t> die </a:t>
            </a:r>
            <a:r>
              <a:rPr lang="en-US" sz="1050" dirty="0" err="1">
                <a:latin typeface="+mj-lt"/>
              </a:rPr>
              <a:t>waren</a:t>
            </a:r>
            <a:r>
              <a:rPr lang="en-US" sz="1050" dirty="0">
                <a:latin typeface="+mj-lt"/>
              </a:rPr>
              <a:t> </a:t>
            </a:r>
            <a:r>
              <a:rPr lang="en-US" sz="1050" dirty="0" err="1">
                <a:latin typeface="+mj-lt"/>
              </a:rPr>
              <a:t>onstaan</a:t>
            </a:r>
            <a:r>
              <a:rPr lang="en-US" sz="1050" dirty="0">
                <a:latin typeface="+mj-lt"/>
              </a:rPr>
              <a:t> </a:t>
            </a:r>
            <a:r>
              <a:rPr lang="en-US" sz="1050" dirty="0" err="1">
                <a:latin typeface="+mj-lt"/>
              </a:rPr>
              <a:t>werden</a:t>
            </a:r>
            <a:r>
              <a:rPr lang="en-US" sz="1050" dirty="0">
                <a:latin typeface="+mj-lt"/>
              </a:rPr>
              <a:t> </a:t>
            </a:r>
            <a:r>
              <a:rPr lang="en-US" sz="1050" dirty="0" err="1">
                <a:latin typeface="+mj-lt"/>
              </a:rPr>
              <a:t>genoteerd</a:t>
            </a:r>
            <a:r>
              <a:rPr lang="en-US" sz="1050" dirty="0">
                <a:latin typeface="+mj-lt"/>
              </a:rPr>
              <a:t>. Het was </a:t>
            </a:r>
            <a:r>
              <a:rPr lang="en-US" sz="1050" dirty="0" err="1">
                <a:latin typeface="+mj-lt"/>
              </a:rPr>
              <a:t>eigenlijk</a:t>
            </a:r>
            <a:r>
              <a:rPr lang="en-US" sz="1050" dirty="0">
                <a:latin typeface="+mj-lt"/>
              </a:rPr>
              <a:t> </a:t>
            </a:r>
            <a:r>
              <a:rPr lang="en-US" sz="1050" dirty="0" err="1">
                <a:latin typeface="+mj-lt"/>
              </a:rPr>
              <a:t>één</a:t>
            </a:r>
            <a:r>
              <a:rPr lang="en-US" sz="1050" dirty="0">
                <a:latin typeface="+mj-lt"/>
              </a:rPr>
              <a:t> </a:t>
            </a:r>
            <a:r>
              <a:rPr lang="en-US" sz="1050" dirty="0" err="1">
                <a:latin typeface="+mj-lt"/>
              </a:rPr>
              <a:t>grote</a:t>
            </a:r>
            <a:r>
              <a:rPr lang="en-US" sz="1050" dirty="0">
                <a:latin typeface="+mj-lt"/>
              </a:rPr>
              <a:t> mind map. </a:t>
            </a:r>
          </a:p>
          <a:p>
            <a:pPr marL="0" indent="0">
              <a:lnSpc>
                <a:spcPct val="110000"/>
              </a:lnSpc>
              <a:spcBef>
                <a:spcPts val="600"/>
              </a:spcBef>
              <a:buNone/>
            </a:pPr>
            <a:r>
              <a:rPr lang="en-US" sz="1050" dirty="0">
                <a:latin typeface="+mj-lt"/>
              </a:rPr>
              <a:t>Het is </a:t>
            </a:r>
            <a:r>
              <a:rPr lang="en-US" sz="1050" dirty="0" err="1">
                <a:latin typeface="+mj-lt"/>
              </a:rPr>
              <a:t>ook</a:t>
            </a:r>
            <a:r>
              <a:rPr lang="en-US" sz="1050" dirty="0">
                <a:latin typeface="+mj-lt"/>
              </a:rPr>
              <a:t> </a:t>
            </a:r>
            <a:r>
              <a:rPr lang="en-US" sz="1050" dirty="0" err="1">
                <a:latin typeface="+mj-lt"/>
              </a:rPr>
              <a:t>mogelijk</a:t>
            </a:r>
            <a:r>
              <a:rPr lang="en-US" sz="1050" dirty="0">
                <a:latin typeface="+mj-lt"/>
              </a:rPr>
              <a:t> om </a:t>
            </a:r>
            <a:r>
              <a:rPr lang="en-US" sz="1050" dirty="0" err="1">
                <a:latin typeface="+mj-lt"/>
              </a:rPr>
              <a:t>een</a:t>
            </a:r>
            <a:r>
              <a:rPr lang="en-US" sz="1050" dirty="0">
                <a:latin typeface="+mj-lt"/>
              </a:rPr>
              <a:t> </a:t>
            </a:r>
            <a:r>
              <a:rPr lang="en-US" sz="1050" dirty="0" err="1">
                <a:latin typeface="+mj-lt"/>
              </a:rPr>
              <a:t>meer</a:t>
            </a:r>
            <a:r>
              <a:rPr lang="en-US" sz="1050" dirty="0">
                <a:latin typeface="+mj-lt"/>
              </a:rPr>
              <a:t> </a:t>
            </a:r>
            <a:r>
              <a:rPr lang="en-US" sz="1050" dirty="0" err="1">
                <a:latin typeface="+mj-lt"/>
              </a:rPr>
              <a:t>visuele</a:t>
            </a:r>
            <a:r>
              <a:rPr lang="en-US" sz="1050" dirty="0">
                <a:latin typeface="+mj-lt"/>
              </a:rPr>
              <a:t> </a:t>
            </a:r>
            <a:r>
              <a:rPr lang="en-US" sz="1050" dirty="0" err="1">
                <a:latin typeface="+mj-lt"/>
              </a:rPr>
              <a:t>uitwerking</a:t>
            </a:r>
            <a:r>
              <a:rPr lang="en-US" sz="1050" dirty="0">
                <a:latin typeface="+mj-lt"/>
              </a:rPr>
              <a:t> </a:t>
            </a:r>
            <a:r>
              <a:rPr lang="en-US" sz="1050" dirty="0" err="1">
                <a:latin typeface="+mj-lt"/>
              </a:rPr>
              <a:t>te</a:t>
            </a:r>
            <a:r>
              <a:rPr lang="en-US" sz="1050" dirty="0">
                <a:latin typeface="+mj-lt"/>
              </a:rPr>
              <a:t> </a:t>
            </a:r>
            <a:r>
              <a:rPr lang="en-US" sz="1050" dirty="0" err="1">
                <a:latin typeface="+mj-lt"/>
              </a:rPr>
              <a:t>maken</a:t>
            </a:r>
            <a:r>
              <a:rPr lang="en-US" sz="1050" dirty="0">
                <a:latin typeface="+mj-lt"/>
              </a:rPr>
              <a:t>. De </a:t>
            </a:r>
            <a:r>
              <a:rPr lang="en-US" sz="1050" dirty="0" err="1">
                <a:latin typeface="+mj-lt"/>
              </a:rPr>
              <a:t>studenten</a:t>
            </a:r>
            <a:r>
              <a:rPr lang="en-US" sz="1050" dirty="0">
                <a:latin typeface="+mj-lt"/>
              </a:rPr>
              <a:t> </a:t>
            </a:r>
            <a:r>
              <a:rPr lang="en-US" sz="1050" dirty="0" err="1">
                <a:latin typeface="+mj-lt"/>
              </a:rPr>
              <a:t>hadden</a:t>
            </a:r>
            <a:r>
              <a:rPr lang="en-US" sz="1050" dirty="0">
                <a:latin typeface="+mj-lt"/>
              </a:rPr>
              <a:t> </a:t>
            </a:r>
            <a:r>
              <a:rPr lang="en-US" sz="1050" dirty="0" err="1">
                <a:latin typeface="+mj-lt"/>
              </a:rPr>
              <a:t>bijvoorbeeld</a:t>
            </a:r>
            <a:r>
              <a:rPr lang="en-US" sz="1050" dirty="0">
                <a:latin typeface="+mj-lt"/>
              </a:rPr>
              <a:t> </a:t>
            </a:r>
            <a:r>
              <a:rPr lang="en-US" sz="1050" dirty="0" err="1">
                <a:latin typeface="+mj-lt"/>
              </a:rPr>
              <a:t>een</a:t>
            </a:r>
            <a:r>
              <a:rPr lang="en-US" sz="1050" dirty="0">
                <a:latin typeface="+mj-lt"/>
              </a:rPr>
              <a:t> </a:t>
            </a:r>
            <a:r>
              <a:rPr lang="en-US" sz="1050" dirty="0" err="1">
                <a:latin typeface="+mj-lt"/>
              </a:rPr>
              <a:t>grote</a:t>
            </a:r>
            <a:r>
              <a:rPr lang="en-US" sz="1050" dirty="0">
                <a:latin typeface="+mj-lt"/>
              </a:rPr>
              <a:t> </a:t>
            </a:r>
            <a:r>
              <a:rPr lang="en-US" sz="1050" dirty="0" err="1">
                <a:latin typeface="+mj-lt"/>
              </a:rPr>
              <a:t>kaart</a:t>
            </a:r>
            <a:r>
              <a:rPr lang="en-US" sz="1050" dirty="0">
                <a:latin typeface="+mj-lt"/>
              </a:rPr>
              <a:t> van het </a:t>
            </a:r>
            <a:r>
              <a:rPr lang="en-US" sz="1050" dirty="0" err="1">
                <a:latin typeface="+mj-lt"/>
              </a:rPr>
              <a:t>terrein</a:t>
            </a:r>
            <a:r>
              <a:rPr lang="en-US" sz="1050" dirty="0">
                <a:latin typeface="+mj-lt"/>
              </a:rPr>
              <a:t> </a:t>
            </a:r>
            <a:r>
              <a:rPr lang="en-US" sz="1050" dirty="0" err="1">
                <a:latin typeface="+mj-lt"/>
              </a:rPr>
              <a:t>waar</a:t>
            </a:r>
            <a:r>
              <a:rPr lang="en-US" sz="1050" dirty="0">
                <a:latin typeface="+mj-lt"/>
              </a:rPr>
              <a:t> het om </a:t>
            </a:r>
            <a:r>
              <a:rPr lang="en-US" sz="1050" dirty="0" err="1">
                <a:latin typeface="+mj-lt"/>
              </a:rPr>
              <a:t>ging</a:t>
            </a:r>
            <a:r>
              <a:rPr lang="en-US" sz="1050" dirty="0">
                <a:latin typeface="+mj-lt"/>
              </a:rPr>
              <a:t> </a:t>
            </a:r>
            <a:r>
              <a:rPr lang="en-US" sz="1050" dirty="0" err="1">
                <a:latin typeface="+mj-lt"/>
              </a:rPr>
              <a:t>kunnen</a:t>
            </a:r>
            <a:r>
              <a:rPr lang="en-US" sz="1050" dirty="0">
                <a:latin typeface="+mj-lt"/>
              </a:rPr>
              <a:t> </a:t>
            </a:r>
            <a:r>
              <a:rPr lang="en-US" sz="1050" dirty="0" err="1">
                <a:latin typeface="+mj-lt"/>
              </a:rPr>
              <a:t>afdrukken</a:t>
            </a:r>
            <a:r>
              <a:rPr lang="en-US" sz="1050" dirty="0">
                <a:latin typeface="+mj-lt"/>
              </a:rPr>
              <a:t> of </a:t>
            </a:r>
            <a:r>
              <a:rPr lang="en-US" sz="1050" dirty="0" err="1">
                <a:latin typeface="+mj-lt"/>
              </a:rPr>
              <a:t>tekenen</a:t>
            </a:r>
            <a:r>
              <a:rPr lang="en-US" sz="1050" dirty="0">
                <a:latin typeface="+mj-lt"/>
              </a:rPr>
              <a:t> </a:t>
            </a:r>
            <a:r>
              <a:rPr lang="en-US" sz="1050" dirty="0" err="1">
                <a:latin typeface="+mj-lt"/>
              </a:rPr>
              <a:t>en</a:t>
            </a:r>
            <a:r>
              <a:rPr lang="en-US" sz="1050" dirty="0">
                <a:latin typeface="+mj-lt"/>
              </a:rPr>
              <a:t> </a:t>
            </a:r>
            <a:r>
              <a:rPr lang="en-US" sz="1050" dirty="0" err="1">
                <a:latin typeface="+mj-lt"/>
              </a:rPr>
              <a:t>daar</a:t>
            </a:r>
            <a:r>
              <a:rPr lang="en-US" sz="1050" dirty="0">
                <a:latin typeface="+mj-lt"/>
              </a:rPr>
              <a:t> </a:t>
            </a:r>
            <a:r>
              <a:rPr lang="en-US" sz="1050" dirty="0" err="1">
                <a:latin typeface="+mj-lt"/>
              </a:rPr>
              <a:t>aantekeningen</a:t>
            </a:r>
            <a:r>
              <a:rPr lang="en-US" sz="1050" dirty="0">
                <a:latin typeface="+mj-lt"/>
              </a:rPr>
              <a:t> op </a:t>
            </a:r>
            <a:r>
              <a:rPr lang="en-US" sz="1050" dirty="0" err="1">
                <a:latin typeface="+mj-lt"/>
              </a:rPr>
              <a:t>kunnen</a:t>
            </a:r>
            <a:r>
              <a:rPr lang="en-US" sz="1050" dirty="0">
                <a:latin typeface="+mj-lt"/>
              </a:rPr>
              <a:t> </a:t>
            </a:r>
            <a:r>
              <a:rPr lang="en-US" sz="1050" dirty="0" err="1">
                <a:latin typeface="+mj-lt"/>
              </a:rPr>
              <a:t>maken</a:t>
            </a:r>
            <a:r>
              <a:rPr lang="en-US" sz="1050" dirty="0">
                <a:latin typeface="+mj-lt"/>
              </a:rPr>
              <a:t>. </a:t>
            </a:r>
          </a:p>
          <a:p>
            <a:pPr marL="0" indent="0">
              <a:lnSpc>
                <a:spcPct val="110000"/>
              </a:lnSpc>
              <a:spcBef>
                <a:spcPts val="600"/>
              </a:spcBef>
              <a:buNone/>
            </a:pPr>
            <a:r>
              <a:rPr lang="en-US" sz="1050" dirty="0">
                <a:latin typeface="+mj-lt"/>
              </a:rPr>
              <a:t>Het </a:t>
            </a:r>
            <a:r>
              <a:rPr lang="en-US" sz="1050" dirty="0" err="1">
                <a:latin typeface="+mj-lt"/>
              </a:rPr>
              <a:t>belangrijkste</a:t>
            </a:r>
            <a:r>
              <a:rPr lang="en-US" sz="1050" dirty="0">
                <a:latin typeface="+mj-lt"/>
              </a:rPr>
              <a:t> is </a:t>
            </a:r>
            <a:r>
              <a:rPr lang="en-US" sz="1050" dirty="0" err="1">
                <a:latin typeface="+mj-lt"/>
              </a:rPr>
              <a:t>voor</a:t>
            </a:r>
            <a:r>
              <a:rPr lang="en-US" sz="1050" dirty="0">
                <a:latin typeface="+mj-lt"/>
              </a:rPr>
              <a:t> </a:t>
            </a:r>
            <a:r>
              <a:rPr lang="en-US" sz="1050" dirty="0" err="1">
                <a:latin typeface="+mj-lt"/>
              </a:rPr>
              <a:t>jezelf</a:t>
            </a:r>
            <a:r>
              <a:rPr lang="en-US" sz="1050" dirty="0">
                <a:latin typeface="+mj-lt"/>
              </a:rPr>
              <a:t> </a:t>
            </a:r>
            <a:r>
              <a:rPr lang="en-US" sz="1050" dirty="0" err="1">
                <a:latin typeface="+mj-lt"/>
              </a:rPr>
              <a:t>te</a:t>
            </a:r>
            <a:r>
              <a:rPr lang="en-US" sz="1050" dirty="0">
                <a:latin typeface="+mj-lt"/>
              </a:rPr>
              <a:t> </a:t>
            </a:r>
            <a:r>
              <a:rPr lang="en-US" sz="1050" dirty="0" err="1">
                <a:latin typeface="+mj-lt"/>
              </a:rPr>
              <a:t>bedenken</a:t>
            </a:r>
            <a:r>
              <a:rPr lang="en-US" sz="1050" dirty="0">
                <a:latin typeface="+mj-lt"/>
              </a:rPr>
              <a:t>: Wat </a:t>
            </a:r>
            <a:r>
              <a:rPr lang="en-US" sz="1050" dirty="0" err="1">
                <a:latin typeface="+mj-lt"/>
              </a:rPr>
              <a:t>weet</a:t>
            </a:r>
            <a:r>
              <a:rPr lang="en-US" sz="1050" dirty="0">
                <a:latin typeface="+mj-lt"/>
              </a:rPr>
              <a:t> </a:t>
            </a:r>
            <a:r>
              <a:rPr lang="en-US" sz="1050" dirty="0" err="1">
                <a:latin typeface="+mj-lt"/>
              </a:rPr>
              <a:t>ik</a:t>
            </a:r>
            <a:r>
              <a:rPr lang="en-US" sz="1050" dirty="0">
                <a:latin typeface="+mj-lt"/>
              </a:rPr>
              <a:t> nu? Wat </a:t>
            </a:r>
            <a:r>
              <a:rPr lang="en-US" sz="1050" dirty="0" err="1">
                <a:latin typeface="+mj-lt"/>
              </a:rPr>
              <a:t>lijkt</a:t>
            </a:r>
            <a:r>
              <a:rPr lang="en-US" sz="1050" dirty="0">
                <a:latin typeface="+mj-lt"/>
              </a:rPr>
              <a:t> relevant </a:t>
            </a:r>
            <a:r>
              <a:rPr lang="en-US" sz="1050" dirty="0" err="1">
                <a:latin typeface="+mj-lt"/>
              </a:rPr>
              <a:t>te</a:t>
            </a:r>
            <a:r>
              <a:rPr lang="en-US" sz="1050" dirty="0">
                <a:latin typeface="+mj-lt"/>
              </a:rPr>
              <a:t> </a:t>
            </a:r>
            <a:r>
              <a:rPr lang="en-US" sz="1050" dirty="0" err="1">
                <a:latin typeface="+mj-lt"/>
              </a:rPr>
              <a:t>zijn</a:t>
            </a:r>
            <a:r>
              <a:rPr lang="en-US" sz="1050" dirty="0">
                <a:latin typeface="+mj-lt"/>
              </a:rPr>
              <a:t>? Wat </a:t>
            </a:r>
            <a:r>
              <a:rPr lang="en-US" sz="1050" dirty="0" err="1">
                <a:latin typeface="+mj-lt"/>
              </a:rPr>
              <a:t>wil</a:t>
            </a:r>
            <a:r>
              <a:rPr lang="en-US" sz="1050" dirty="0">
                <a:latin typeface="+mj-lt"/>
              </a:rPr>
              <a:t>/</a:t>
            </a:r>
            <a:r>
              <a:rPr lang="en-US" sz="1050" dirty="0" err="1">
                <a:latin typeface="+mj-lt"/>
              </a:rPr>
              <a:t>moet</a:t>
            </a:r>
            <a:r>
              <a:rPr lang="en-US" sz="1050" dirty="0">
                <a:latin typeface="+mj-lt"/>
              </a:rPr>
              <a:t> </a:t>
            </a:r>
            <a:r>
              <a:rPr lang="en-US" sz="1050" dirty="0" err="1">
                <a:latin typeface="+mj-lt"/>
              </a:rPr>
              <a:t>ik</a:t>
            </a:r>
            <a:r>
              <a:rPr lang="en-US" sz="1050" dirty="0">
                <a:latin typeface="+mj-lt"/>
              </a:rPr>
              <a:t> nu </a:t>
            </a:r>
            <a:r>
              <a:rPr lang="en-US" sz="1050" dirty="0" err="1">
                <a:latin typeface="+mj-lt"/>
              </a:rPr>
              <a:t>nog</a:t>
            </a:r>
            <a:r>
              <a:rPr lang="en-US" sz="1050" dirty="0">
                <a:latin typeface="+mj-lt"/>
              </a:rPr>
              <a:t> </a:t>
            </a:r>
            <a:r>
              <a:rPr lang="en-US" sz="1050" dirty="0" err="1">
                <a:latin typeface="+mj-lt"/>
              </a:rPr>
              <a:t>meer</a:t>
            </a:r>
            <a:r>
              <a:rPr lang="en-US" sz="1050" dirty="0">
                <a:latin typeface="+mj-lt"/>
              </a:rPr>
              <a:t> </a:t>
            </a:r>
            <a:r>
              <a:rPr lang="en-US" sz="1050" dirty="0" err="1">
                <a:latin typeface="+mj-lt"/>
              </a:rPr>
              <a:t>gaan</a:t>
            </a:r>
            <a:r>
              <a:rPr lang="en-US" sz="1050" dirty="0">
                <a:latin typeface="+mj-lt"/>
              </a:rPr>
              <a:t> </a:t>
            </a:r>
            <a:r>
              <a:rPr lang="en-US" sz="1050" dirty="0" err="1">
                <a:latin typeface="+mj-lt"/>
              </a:rPr>
              <a:t>ontdekken</a:t>
            </a:r>
            <a:r>
              <a:rPr lang="en-US" sz="1050" dirty="0">
                <a:latin typeface="+mj-lt"/>
              </a:rPr>
              <a:t>? </a:t>
            </a:r>
          </a:p>
          <a:p>
            <a:pPr marL="0" indent="0">
              <a:lnSpc>
                <a:spcPct val="110000"/>
              </a:lnSpc>
              <a:spcBef>
                <a:spcPts val="600"/>
              </a:spcBef>
              <a:buNone/>
            </a:pPr>
            <a:endParaRPr lang="en-US" sz="1050" dirty="0">
              <a:latin typeface="+mj-lt"/>
            </a:endParaRPr>
          </a:p>
          <a:p>
            <a:pPr marL="0" indent="0">
              <a:lnSpc>
                <a:spcPct val="110000"/>
              </a:lnSpc>
              <a:spcBef>
                <a:spcPts val="600"/>
              </a:spcBef>
              <a:buNone/>
            </a:pPr>
            <a:endParaRPr lang="en-US" sz="1050" dirty="0">
              <a:latin typeface="+mj-lt"/>
            </a:endParaRPr>
          </a:p>
          <a:p>
            <a:pPr marL="0" indent="0">
              <a:lnSpc>
                <a:spcPct val="110000"/>
              </a:lnSpc>
              <a:spcBef>
                <a:spcPts val="600"/>
              </a:spcBef>
              <a:buNone/>
            </a:pPr>
            <a:endParaRPr lang="en-US" sz="1050" dirty="0">
              <a:latin typeface="+mj-lt"/>
            </a:endParaRPr>
          </a:p>
        </p:txBody>
      </p:sp>
      <p:sp>
        <p:nvSpPr>
          <p:cNvPr id="6" name="TextBox 5">
            <a:extLst>
              <a:ext uri="{FF2B5EF4-FFF2-40B4-BE49-F238E27FC236}">
                <a16:creationId xmlns:a16="http://schemas.microsoft.com/office/drawing/2014/main" id="{5A8C15B6-350A-4F40-A4E1-D9CDF9F38306}"/>
              </a:ext>
            </a:extLst>
          </p:cNvPr>
          <p:cNvSpPr txBox="1"/>
          <p:nvPr/>
        </p:nvSpPr>
        <p:spPr>
          <a:xfrm>
            <a:off x="5901906" y="6459609"/>
            <a:ext cx="388188" cy="261610"/>
          </a:xfrm>
          <a:prstGeom prst="rect">
            <a:avLst/>
          </a:prstGeom>
          <a:noFill/>
        </p:spPr>
        <p:txBody>
          <a:bodyPr wrap="square" rtlCol="0">
            <a:spAutoFit/>
          </a:bodyPr>
          <a:lstStyle/>
          <a:p>
            <a:pPr algn="ctr"/>
            <a:r>
              <a:rPr lang="nl-NL" sz="1050" dirty="0">
                <a:latin typeface="+mj-lt"/>
              </a:rPr>
              <a:t>1</a:t>
            </a:r>
          </a:p>
        </p:txBody>
      </p:sp>
      <p:sp>
        <p:nvSpPr>
          <p:cNvPr id="7" name="Title 1">
            <a:extLst>
              <a:ext uri="{FF2B5EF4-FFF2-40B4-BE49-F238E27FC236}">
                <a16:creationId xmlns:a16="http://schemas.microsoft.com/office/drawing/2014/main" id="{634242F3-3189-45ED-AAD0-807CFB5B4815}"/>
              </a:ext>
            </a:extLst>
          </p:cNvPr>
          <p:cNvSpPr txBox="1">
            <a:spLocks/>
          </p:cNvSpPr>
          <p:nvPr/>
        </p:nvSpPr>
        <p:spPr>
          <a:xfrm>
            <a:off x="511833" y="362310"/>
            <a:ext cx="10515600" cy="1325563"/>
          </a:xfrm>
          <a:prstGeom prst="rect">
            <a:avLst/>
          </a:prstGeom>
        </p:spPr>
        <p:txBody>
          <a:bodyPr vert="horz" lIns="91440" tIns="45720" rIns="91440" bIns="45720" rtlCol="0" anchor="ctr">
            <a:normAutofit/>
          </a:bodyPr>
          <a:lstStyle>
            <a:lvl1pPr algn="l" defTabSz="914399"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Living lab </a:t>
            </a:r>
            <a:r>
              <a:rPr lang="en-US" dirty="0" err="1"/>
              <a:t>Energietransitie</a:t>
            </a:r>
            <a:br>
              <a:rPr lang="en-US" dirty="0"/>
            </a:br>
            <a:r>
              <a:rPr lang="en-US" sz="2800" dirty="0"/>
              <a:t>Stap 1: </a:t>
            </a:r>
            <a:r>
              <a:rPr lang="en-US" sz="2800" dirty="0" err="1"/>
              <a:t>een</a:t>
            </a:r>
            <a:r>
              <a:rPr lang="en-US" sz="2800" dirty="0"/>
              <a:t> </a:t>
            </a:r>
            <a:r>
              <a:rPr lang="en-US" sz="2800" dirty="0" err="1"/>
              <a:t>eerste</a:t>
            </a:r>
            <a:r>
              <a:rPr lang="en-US" sz="2800" dirty="0"/>
              <a:t> </a:t>
            </a:r>
            <a:r>
              <a:rPr lang="en-US" sz="2800" dirty="0" err="1"/>
              <a:t>beeld</a:t>
            </a:r>
            <a:r>
              <a:rPr lang="en-US" sz="2800" dirty="0"/>
              <a:t> </a:t>
            </a:r>
            <a:r>
              <a:rPr lang="en-US" sz="2800" dirty="0" err="1"/>
              <a:t>schetsen</a:t>
            </a:r>
            <a:r>
              <a:rPr lang="en-US" sz="2800" dirty="0"/>
              <a:t> (</a:t>
            </a:r>
            <a:r>
              <a:rPr lang="en-US" sz="2800" dirty="0" err="1"/>
              <a:t>vervolg</a:t>
            </a:r>
            <a:r>
              <a:rPr lang="en-US" sz="2800" dirty="0"/>
              <a:t>)</a:t>
            </a:r>
            <a:endParaRPr lang="nl-NL" dirty="0">
              <a:highlight>
                <a:srgbClr val="CCFFCC"/>
              </a:highlight>
            </a:endParaRPr>
          </a:p>
        </p:txBody>
      </p:sp>
      <p:sp>
        <p:nvSpPr>
          <p:cNvPr id="9" name="Rectangle 8">
            <a:extLst>
              <a:ext uri="{FF2B5EF4-FFF2-40B4-BE49-F238E27FC236}">
                <a16:creationId xmlns:a16="http://schemas.microsoft.com/office/drawing/2014/main" id="{9841A0A8-A5CD-4444-9213-6B8F607032BD}"/>
              </a:ext>
            </a:extLst>
          </p:cNvPr>
          <p:cNvSpPr/>
          <p:nvPr/>
        </p:nvSpPr>
        <p:spPr>
          <a:xfrm>
            <a:off x="7089539" y="2752768"/>
            <a:ext cx="3597215" cy="270006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spcBef>
                <a:spcPts val="600"/>
              </a:spcBef>
            </a:pPr>
            <a:r>
              <a:rPr lang="en-US" dirty="0" err="1">
                <a:solidFill>
                  <a:schemeClr val="tx1"/>
                </a:solidFill>
                <a:highlight>
                  <a:srgbClr val="FFFF00"/>
                </a:highlight>
              </a:rPr>
              <a:t>Mindmap</a:t>
            </a:r>
            <a:r>
              <a:rPr lang="en-US" dirty="0">
                <a:solidFill>
                  <a:schemeClr val="tx1"/>
                </a:solidFill>
                <a:highlight>
                  <a:srgbClr val="FFFF00"/>
                </a:highlight>
              </a:rPr>
              <a:t> is </a:t>
            </a:r>
            <a:r>
              <a:rPr lang="en-US" dirty="0" err="1">
                <a:solidFill>
                  <a:schemeClr val="tx1"/>
                </a:solidFill>
                <a:highlight>
                  <a:srgbClr val="FFFF00"/>
                </a:highlight>
              </a:rPr>
              <a:t>niet</a:t>
            </a:r>
            <a:r>
              <a:rPr lang="en-US" dirty="0">
                <a:solidFill>
                  <a:schemeClr val="tx1"/>
                </a:solidFill>
                <a:highlight>
                  <a:srgbClr val="FFFF00"/>
                </a:highlight>
              </a:rPr>
              <a:t> </a:t>
            </a:r>
            <a:r>
              <a:rPr lang="en-US" dirty="0" err="1">
                <a:solidFill>
                  <a:schemeClr val="tx1"/>
                </a:solidFill>
                <a:highlight>
                  <a:srgbClr val="FFFF00"/>
                </a:highlight>
              </a:rPr>
              <a:t>gedocumenteerd</a:t>
            </a:r>
            <a:r>
              <a:rPr lang="en-US" dirty="0">
                <a:solidFill>
                  <a:schemeClr val="tx1"/>
                </a:solidFill>
                <a:highlight>
                  <a:srgbClr val="FFFF00"/>
                </a:highlight>
              </a:rPr>
              <a:t> </a:t>
            </a:r>
            <a:r>
              <a:rPr lang="en-US" dirty="0">
                <a:solidFill>
                  <a:schemeClr val="tx1"/>
                </a:solidFill>
                <a:highlight>
                  <a:srgbClr val="FFFF00"/>
                </a:highlight>
                <a:sym typeface="Wingdings" panose="05000000000000000000" pitchFamily="2" charset="2"/>
              </a:rPr>
              <a:t> </a:t>
            </a:r>
            <a:r>
              <a:rPr lang="en-US" dirty="0" err="1">
                <a:solidFill>
                  <a:schemeClr val="tx1"/>
                </a:solidFill>
                <a:highlight>
                  <a:srgbClr val="FFFF00"/>
                </a:highlight>
                <a:sym typeface="Wingdings" panose="05000000000000000000" pitchFamily="2" charset="2"/>
              </a:rPr>
              <a:t>fictieve</a:t>
            </a:r>
            <a:r>
              <a:rPr lang="en-US" dirty="0">
                <a:solidFill>
                  <a:schemeClr val="tx1"/>
                </a:solidFill>
                <a:highlight>
                  <a:srgbClr val="FFFF00"/>
                </a:highlight>
                <a:sym typeface="Wingdings" panose="05000000000000000000" pitchFamily="2" charset="2"/>
              </a:rPr>
              <a:t> </a:t>
            </a:r>
            <a:r>
              <a:rPr lang="en-US" dirty="0" err="1">
                <a:solidFill>
                  <a:schemeClr val="tx1"/>
                </a:solidFill>
                <a:highlight>
                  <a:srgbClr val="FFFF00"/>
                </a:highlight>
                <a:sym typeface="Wingdings" panose="05000000000000000000" pitchFamily="2" charset="2"/>
              </a:rPr>
              <a:t>mindmap</a:t>
            </a:r>
            <a:r>
              <a:rPr lang="en-US" dirty="0">
                <a:solidFill>
                  <a:schemeClr val="tx1"/>
                </a:solidFill>
                <a:highlight>
                  <a:srgbClr val="FFFF00"/>
                </a:highlight>
                <a:sym typeface="Wingdings" panose="05000000000000000000" pitchFamily="2" charset="2"/>
              </a:rPr>
              <a:t> </a:t>
            </a:r>
            <a:r>
              <a:rPr lang="en-US" dirty="0" err="1">
                <a:solidFill>
                  <a:schemeClr val="tx1"/>
                </a:solidFill>
                <a:highlight>
                  <a:srgbClr val="FFFF00"/>
                </a:highlight>
                <a:sym typeface="Wingdings" panose="05000000000000000000" pitchFamily="2" charset="2"/>
              </a:rPr>
              <a:t>maken</a:t>
            </a:r>
            <a:r>
              <a:rPr lang="en-US" dirty="0">
                <a:solidFill>
                  <a:schemeClr val="tx1"/>
                </a:solidFill>
                <a:highlight>
                  <a:srgbClr val="FFFF00"/>
                </a:highlight>
                <a:sym typeface="Wingdings" panose="05000000000000000000" pitchFamily="2" charset="2"/>
              </a:rPr>
              <a:t> ter </a:t>
            </a:r>
            <a:r>
              <a:rPr lang="en-US" dirty="0" err="1">
                <a:solidFill>
                  <a:schemeClr val="tx1"/>
                </a:solidFill>
                <a:highlight>
                  <a:srgbClr val="FFFF00"/>
                </a:highlight>
                <a:sym typeface="Wingdings" panose="05000000000000000000" pitchFamily="2" charset="2"/>
              </a:rPr>
              <a:t>illustratie</a:t>
            </a:r>
            <a:endParaRPr lang="en-US" dirty="0">
              <a:solidFill>
                <a:schemeClr val="tx1"/>
              </a:solidFill>
              <a:highlight>
                <a:srgbClr val="FFFF00"/>
              </a:highlight>
            </a:endParaRPr>
          </a:p>
        </p:txBody>
      </p:sp>
      <p:pic>
        <p:nvPicPr>
          <p:cNvPr id="11" name="Picture 10">
            <a:extLst>
              <a:ext uri="{FF2B5EF4-FFF2-40B4-BE49-F238E27FC236}">
                <a16:creationId xmlns:a16="http://schemas.microsoft.com/office/drawing/2014/main" id="{B366FD69-7C74-4EC4-9B14-7A6915A8E2A2}"/>
              </a:ext>
            </a:extLst>
          </p:cNvPr>
          <p:cNvPicPr>
            <a:picLocks noChangeAspect="1"/>
          </p:cNvPicPr>
          <p:nvPr/>
        </p:nvPicPr>
        <p:blipFill>
          <a:blip r:embed="rId2"/>
          <a:stretch>
            <a:fillRect/>
          </a:stretch>
        </p:blipFill>
        <p:spPr>
          <a:xfrm>
            <a:off x="9688389" y="125865"/>
            <a:ext cx="1199194" cy="1098057"/>
          </a:xfrm>
          <a:prstGeom prst="rect">
            <a:avLst/>
          </a:prstGeom>
        </p:spPr>
      </p:pic>
    </p:spTree>
    <p:extLst>
      <p:ext uri="{BB962C8B-B14F-4D97-AF65-F5344CB8AC3E}">
        <p14:creationId xmlns:p14="http://schemas.microsoft.com/office/powerpoint/2010/main" val="3833095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95AE5-0684-4988-A152-8D77E994573A}"/>
              </a:ext>
            </a:extLst>
          </p:cNvPr>
          <p:cNvSpPr>
            <a:spLocks noGrp="1"/>
          </p:cNvSpPr>
          <p:nvPr>
            <p:ph type="title"/>
          </p:nvPr>
        </p:nvSpPr>
        <p:spPr>
          <a:xfrm>
            <a:off x="838204" y="365128"/>
            <a:ext cx="11126634" cy="1325563"/>
          </a:xfrm>
        </p:spPr>
        <p:txBody>
          <a:bodyPr>
            <a:normAutofit/>
          </a:bodyPr>
          <a:lstStyle/>
          <a:p>
            <a:pPr>
              <a:lnSpc>
                <a:spcPct val="110000"/>
              </a:lnSpc>
              <a:spcBef>
                <a:spcPts val="600"/>
              </a:spcBef>
            </a:pPr>
            <a:r>
              <a:rPr lang="en-US" sz="1800" i="1" dirty="0" err="1"/>
              <a:t>Fase</a:t>
            </a:r>
            <a:r>
              <a:rPr lang="en-US" sz="1800" i="1" dirty="0"/>
              <a:t> I: Het </a:t>
            </a:r>
            <a:r>
              <a:rPr lang="en-US" sz="1800" i="1" dirty="0" err="1"/>
              <a:t>vraagstuk</a:t>
            </a:r>
            <a:r>
              <a:rPr lang="en-US" sz="1800" i="1" dirty="0"/>
              <a:t> in </a:t>
            </a:r>
            <a:r>
              <a:rPr lang="en-US" sz="1800" i="1" dirty="0" err="1"/>
              <a:t>beeld</a:t>
            </a:r>
            <a:r>
              <a:rPr lang="en-US" sz="1800" i="1" dirty="0"/>
              <a:t> </a:t>
            </a:r>
            <a:r>
              <a:rPr lang="en-US" sz="1800" i="1" dirty="0" err="1"/>
              <a:t>brengen</a:t>
            </a:r>
            <a:br>
              <a:rPr lang="en-US" dirty="0"/>
            </a:br>
            <a:r>
              <a:rPr lang="en-US" sz="3600" dirty="0"/>
              <a:t>Stap 2: In </a:t>
            </a:r>
            <a:r>
              <a:rPr lang="en-US" sz="3600" dirty="0" err="1"/>
              <a:t>gesprek</a:t>
            </a:r>
            <a:r>
              <a:rPr lang="en-US" sz="3600" dirty="0"/>
              <a:t> </a:t>
            </a:r>
            <a:r>
              <a:rPr lang="en-US" sz="3600" dirty="0" err="1"/>
              <a:t>gaan</a:t>
            </a:r>
            <a:r>
              <a:rPr lang="en-US" sz="3600" dirty="0"/>
              <a:t> met </a:t>
            </a:r>
            <a:r>
              <a:rPr lang="en-US" sz="3600" dirty="0" err="1"/>
              <a:t>betrokkenen</a:t>
            </a:r>
            <a:r>
              <a:rPr lang="en-US" sz="3600" dirty="0"/>
              <a:t> </a:t>
            </a:r>
            <a:br>
              <a:rPr lang="en-US" sz="3600" dirty="0"/>
            </a:br>
            <a:r>
              <a:rPr lang="en-US" sz="1800" dirty="0" err="1"/>
              <a:t>Drijfveren</a:t>
            </a:r>
            <a:r>
              <a:rPr lang="nl-NL" sz="1800" dirty="0"/>
              <a:t>, handelingen en condities </a:t>
            </a:r>
            <a:r>
              <a:rPr lang="en-US" sz="1800" dirty="0" err="1"/>
              <a:t>achterhalen</a:t>
            </a:r>
            <a:endParaRPr lang="nl-NL" sz="2600" b="1" dirty="0"/>
          </a:p>
        </p:txBody>
      </p:sp>
      <p:sp>
        <p:nvSpPr>
          <p:cNvPr id="3" name="Content Placeholder 2">
            <a:extLst>
              <a:ext uri="{FF2B5EF4-FFF2-40B4-BE49-F238E27FC236}">
                <a16:creationId xmlns:a16="http://schemas.microsoft.com/office/drawing/2014/main" id="{3EF78EA0-2ABB-4798-9C71-E88CFA99FF43}"/>
              </a:ext>
            </a:extLst>
          </p:cNvPr>
          <p:cNvSpPr>
            <a:spLocks noGrp="1"/>
          </p:cNvSpPr>
          <p:nvPr>
            <p:ph idx="1"/>
          </p:nvPr>
        </p:nvSpPr>
        <p:spPr>
          <a:xfrm>
            <a:off x="906656" y="1809702"/>
            <a:ext cx="10463269" cy="847237"/>
          </a:xfrm>
          <a:solidFill>
            <a:schemeClr val="bg1"/>
          </a:solidFill>
        </p:spPr>
        <p:txBody>
          <a:bodyPr anchor="ctr">
            <a:normAutofit/>
          </a:bodyPr>
          <a:lstStyle/>
          <a:p>
            <a:pPr marL="0" indent="0">
              <a:lnSpc>
                <a:spcPct val="110000"/>
              </a:lnSpc>
              <a:spcBef>
                <a:spcPts val="600"/>
              </a:spcBef>
              <a:buNone/>
            </a:pPr>
            <a:r>
              <a:rPr lang="en-US" sz="1050" dirty="0">
                <a:latin typeface="+mj-lt"/>
              </a:rPr>
              <a:t>Je </a:t>
            </a:r>
            <a:r>
              <a:rPr lang="en-US" sz="1050" dirty="0" err="1">
                <a:latin typeface="+mj-lt"/>
              </a:rPr>
              <a:t>hebt</a:t>
            </a:r>
            <a:r>
              <a:rPr lang="en-US" sz="1050" dirty="0">
                <a:latin typeface="+mj-lt"/>
              </a:rPr>
              <a:t> </a:t>
            </a:r>
            <a:r>
              <a:rPr lang="en-US" sz="1050" dirty="0" err="1">
                <a:latin typeface="+mj-lt"/>
              </a:rPr>
              <a:t>een</a:t>
            </a:r>
            <a:r>
              <a:rPr lang="en-US" sz="1050" dirty="0">
                <a:latin typeface="+mj-lt"/>
              </a:rPr>
              <a:t> </a:t>
            </a:r>
            <a:r>
              <a:rPr lang="en-US" sz="1050" dirty="0" err="1">
                <a:latin typeface="+mj-lt"/>
              </a:rPr>
              <a:t>eerste</a:t>
            </a:r>
            <a:r>
              <a:rPr lang="en-US" sz="1050" dirty="0">
                <a:latin typeface="+mj-lt"/>
              </a:rPr>
              <a:t> </a:t>
            </a:r>
            <a:r>
              <a:rPr lang="en-US" sz="1050" dirty="0" err="1">
                <a:latin typeface="+mj-lt"/>
              </a:rPr>
              <a:t>beeld</a:t>
            </a:r>
            <a:r>
              <a:rPr lang="en-US" sz="1050" dirty="0">
                <a:latin typeface="+mj-lt"/>
              </a:rPr>
              <a:t> van het </a:t>
            </a:r>
            <a:r>
              <a:rPr lang="en-US" sz="1050" dirty="0" err="1">
                <a:latin typeface="+mj-lt"/>
              </a:rPr>
              <a:t>vraagstuk</a:t>
            </a:r>
            <a:r>
              <a:rPr lang="en-US" sz="1050" dirty="0">
                <a:latin typeface="+mj-lt"/>
              </a:rPr>
              <a:t> </a:t>
            </a:r>
            <a:r>
              <a:rPr lang="en-US" sz="1050" dirty="0" err="1">
                <a:latin typeface="+mj-lt"/>
              </a:rPr>
              <a:t>verkregen</a:t>
            </a:r>
            <a:r>
              <a:rPr lang="en-US" sz="1050" dirty="0">
                <a:latin typeface="+mj-lt"/>
              </a:rPr>
              <a:t>. Dat is </a:t>
            </a:r>
            <a:r>
              <a:rPr lang="en-US" sz="1050" dirty="0" err="1">
                <a:latin typeface="+mj-lt"/>
              </a:rPr>
              <a:t>voornamelijk</a:t>
            </a:r>
            <a:r>
              <a:rPr lang="en-US" sz="1050" dirty="0">
                <a:latin typeface="+mj-lt"/>
              </a:rPr>
              <a:t> </a:t>
            </a:r>
            <a:r>
              <a:rPr lang="en-US" sz="1050" dirty="0" err="1">
                <a:latin typeface="+mj-lt"/>
              </a:rPr>
              <a:t>gebaseerd</a:t>
            </a:r>
            <a:r>
              <a:rPr lang="en-US" sz="1050" dirty="0">
                <a:latin typeface="+mj-lt"/>
              </a:rPr>
              <a:t> op </a:t>
            </a:r>
            <a:r>
              <a:rPr lang="en-US" sz="1050" dirty="0" err="1">
                <a:latin typeface="+mj-lt"/>
              </a:rPr>
              <a:t>eerste</a:t>
            </a:r>
            <a:r>
              <a:rPr lang="en-US" sz="1050" dirty="0">
                <a:latin typeface="+mj-lt"/>
              </a:rPr>
              <a:t> </a:t>
            </a:r>
            <a:r>
              <a:rPr lang="en-US" sz="1050" dirty="0" err="1">
                <a:latin typeface="+mj-lt"/>
              </a:rPr>
              <a:t>gesprekken</a:t>
            </a:r>
            <a:r>
              <a:rPr lang="en-US" sz="1050" dirty="0">
                <a:latin typeface="+mj-lt"/>
              </a:rPr>
              <a:t> met </a:t>
            </a:r>
            <a:r>
              <a:rPr lang="en-US" sz="1050" dirty="0" err="1">
                <a:latin typeface="+mj-lt"/>
              </a:rPr>
              <a:t>bijvoorbeeld</a:t>
            </a:r>
            <a:r>
              <a:rPr lang="en-US" sz="1050" dirty="0">
                <a:latin typeface="+mj-lt"/>
              </a:rPr>
              <a:t> </a:t>
            </a:r>
            <a:r>
              <a:rPr lang="en-US" sz="1050" dirty="0" err="1">
                <a:latin typeface="+mj-lt"/>
              </a:rPr>
              <a:t>degene</a:t>
            </a:r>
            <a:r>
              <a:rPr lang="en-US" sz="1050" dirty="0">
                <a:latin typeface="+mj-lt"/>
              </a:rPr>
              <a:t> die met </a:t>
            </a:r>
            <a:r>
              <a:rPr lang="en-US" sz="1050" dirty="0" err="1">
                <a:latin typeface="+mj-lt"/>
              </a:rPr>
              <a:t>een</a:t>
            </a:r>
            <a:r>
              <a:rPr lang="en-US" sz="1050" dirty="0">
                <a:latin typeface="+mj-lt"/>
              </a:rPr>
              <a:t> ‘</a:t>
            </a:r>
            <a:r>
              <a:rPr lang="en-US" sz="1050" dirty="0" err="1">
                <a:latin typeface="+mj-lt"/>
              </a:rPr>
              <a:t>hulpvraag</a:t>
            </a:r>
            <a:r>
              <a:rPr lang="en-US" sz="1050" dirty="0">
                <a:latin typeface="+mj-lt"/>
              </a:rPr>
              <a:t>’ </a:t>
            </a:r>
            <a:r>
              <a:rPr lang="en-US" sz="1050" dirty="0" err="1">
                <a:latin typeface="+mj-lt"/>
              </a:rPr>
              <a:t>kwam</a:t>
            </a:r>
            <a:r>
              <a:rPr lang="en-US" sz="1050" dirty="0">
                <a:latin typeface="+mj-lt"/>
              </a:rPr>
              <a:t> </a:t>
            </a:r>
            <a:r>
              <a:rPr lang="en-US" sz="1050" dirty="0" err="1">
                <a:latin typeface="+mj-lt"/>
              </a:rPr>
              <a:t>en</a:t>
            </a:r>
            <a:r>
              <a:rPr lang="en-US" sz="1050" dirty="0">
                <a:latin typeface="+mj-lt"/>
              </a:rPr>
              <a:t> (je eigen) </a:t>
            </a:r>
            <a:r>
              <a:rPr lang="en-US" sz="1050" dirty="0" err="1">
                <a:latin typeface="+mj-lt"/>
              </a:rPr>
              <a:t>kennis</a:t>
            </a:r>
            <a:r>
              <a:rPr lang="en-US" sz="1050" dirty="0">
                <a:latin typeface="+mj-lt"/>
              </a:rPr>
              <a:t> </a:t>
            </a:r>
            <a:r>
              <a:rPr lang="en-US" sz="1050" dirty="0" err="1">
                <a:latin typeface="+mj-lt"/>
              </a:rPr>
              <a:t>en</a:t>
            </a:r>
            <a:r>
              <a:rPr lang="en-US" sz="1050" dirty="0">
                <a:latin typeface="+mj-lt"/>
              </a:rPr>
              <a:t> </a:t>
            </a:r>
            <a:r>
              <a:rPr lang="en-US" sz="1050" dirty="0" err="1">
                <a:latin typeface="+mj-lt"/>
              </a:rPr>
              <a:t>aannames</a:t>
            </a:r>
            <a:r>
              <a:rPr lang="en-US" sz="1050" dirty="0">
                <a:latin typeface="+mj-lt"/>
              </a:rPr>
              <a:t> over het </a:t>
            </a:r>
            <a:r>
              <a:rPr lang="en-US" sz="1050" dirty="0" err="1">
                <a:latin typeface="+mj-lt"/>
              </a:rPr>
              <a:t>vraagstuk</a:t>
            </a:r>
            <a:r>
              <a:rPr lang="en-US" sz="1050" dirty="0">
                <a:latin typeface="+mj-lt"/>
              </a:rPr>
              <a:t>. Nu ga je </a:t>
            </a:r>
            <a:r>
              <a:rPr lang="en-US" sz="1050" dirty="0" err="1">
                <a:latin typeface="+mj-lt"/>
              </a:rPr>
              <a:t>inzoomen</a:t>
            </a:r>
            <a:r>
              <a:rPr lang="en-US" sz="1050" dirty="0">
                <a:latin typeface="+mj-lt"/>
              </a:rPr>
              <a:t> op </a:t>
            </a:r>
            <a:r>
              <a:rPr lang="nl-NL" sz="1050" dirty="0">
                <a:latin typeface="+mj-lt"/>
              </a:rPr>
              <a:t>de betrokkenen. </a:t>
            </a:r>
            <a:r>
              <a:rPr lang="en-US" sz="1050" dirty="0">
                <a:latin typeface="+mj-lt"/>
              </a:rPr>
              <a:t>Middels </a:t>
            </a:r>
            <a:r>
              <a:rPr lang="en-US" sz="1050" dirty="0" err="1">
                <a:latin typeface="+mj-lt"/>
              </a:rPr>
              <a:t>geleide</a:t>
            </a:r>
            <a:r>
              <a:rPr lang="en-US" sz="1050" dirty="0">
                <a:latin typeface="+mj-lt"/>
              </a:rPr>
              <a:t> </a:t>
            </a:r>
            <a:r>
              <a:rPr lang="en-US" sz="1050" dirty="0" err="1">
                <a:latin typeface="+mj-lt"/>
              </a:rPr>
              <a:t>gesprekken</a:t>
            </a:r>
            <a:r>
              <a:rPr lang="en-US" sz="1050" dirty="0">
                <a:latin typeface="+mj-lt"/>
              </a:rPr>
              <a:t> met </a:t>
            </a:r>
            <a:r>
              <a:rPr lang="en-US" sz="1050" dirty="0" err="1">
                <a:latin typeface="+mj-lt"/>
              </a:rPr>
              <a:t>verschillende</a:t>
            </a:r>
            <a:r>
              <a:rPr lang="en-US" sz="1050" dirty="0">
                <a:latin typeface="+mj-lt"/>
              </a:rPr>
              <a:t> </a:t>
            </a:r>
            <a:r>
              <a:rPr lang="en-US" sz="1050" dirty="0" err="1">
                <a:latin typeface="+mj-lt"/>
              </a:rPr>
              <a:t>betrokkenen</a:t>
            </a:r>
            <a:r>
              <a:rPr lang="en-US" sz="1050" dirty="0">
                <a:latin typeface="+mj-lt"/>
              </a:rPr>
              <a:t> </a:t>
            </a:r>
            <a:r>
              <a:rPr lang="en-US" sz="1050" dirty="0" err="1">
                <a:latin typeface="+mj-lt"/>
              </a:rPr>
              <a:t>wil</a:t>
            </a:r>
            <a:r>
              <a:rPr lang="en-US" sz="1050" dirty="0">
                <a:latin typeface="+mj-lt"/>
              </a:rPr>
              <a:t> je </a:t>
            </a:r>
            <a:r>
              <a:rPr lang="en-US" sz="1050" dirty="0" err="1">
                <a:latin typeface="+mj-lt"/>
              </a:rPr>
              <a:t>een</a:t>
            </a:r>
            <a:r>
              <a:rPr lang="en-US" sz="1050" dirty="0">
                <a:latin typeface="+mj-lt"/>
              </a:rPr>
              <a:t> </a:t>
            </a:r>
            <a:r>
              <a:rPr lang="en-US" sz="1050" dirty="0" err="1">
                <a:latin typeface="+mj-lt"/>
              </a:rPr>
              <a:t>beter</a:t>
            </a:r>
            <a:r>
              <a:rPr lang="en-US" sz="1050" dirty="0">
                <a:latin typeface="+mj-lt"/>
              </a:rPr>
              <a:t> </a:t>
            </a:r>
            <a:r>
              <a:rPr lang="en-US" sz="1050" dirty="0" err="1">
                <a:latin typeface="+mj-lt"/>
              </a:rPr>
              <a:t>beeld</a:t>
            </a:r>
            <a:r>
              <a:rPr lang="en-US" sz="1050" dirty="0">
                <a:latin typeface="+mj-lt"/>
              </a:rPr>
              <a:t> </a:t>
            </a:r>
            <a:r>
              <a:rPr lang="en-US" sz="1050" dirty="0" err="1">
                <a:latin typeface="+mj-lt"/>
              </a:rPr>
              <a:t>krijgen</a:t>
            </a:r>
            <a:r>
              <a:rPr lang="en-US" sz="1050" dirty="0">
                <a:latin typeface="+mj-lt"/>
              </a:rPr>
              <a:t> van hoe </a:t>
            </a:r>
            <a:r>
              <a:rPr lang="en-US" sz="1050" dirty="0" err="1">
                <a:latin typeface="+mj-lt"/>
              </a:rPr>
              <a:t>zij</a:t>
            </a:r>
            <a:r>
              <a:rPr lang="en-US" sz="1050" dirty="0">
                <a:latin typeface="+mj-lt"/>
              </a:rPr>
              <a:t> </a:t>
            </a:r>
            <a:r>
              <a:rPr lang="en-US" sz="1050" dirty="0" err="1">
                <a:latin typeface="+mj-lt"/>
              </a:rPr>
              <a:t>los</a:t>
            </a:r>
            <a:r>
              <a:rPr lang="en-US" sz="1050" dirty="0">
                <a:latin typeface="+mj-lt"/>
              </a:rPr>
              <a:t> van </a:t>
            </a:r>
            <a:r>
              <a:rPr lang="en-US" sz="1050" dirty="0" err="1">
                <a:latin typeface="+mj-lt"/>
              </a:rPr>
              <a:t>elkaar</a:t>
            </a:r>
            <a:r>
              <a:rPr lang="en-US" sz="1050" dirty="0">
                <a:latin typeface="+mj-lt"/>
              </a:rPr>
              <a:t> </a:t>
            </a:r>
            <a:r>
              <a:rPr lang="en-US" sz="1050" dirty="0" err="1">
                <a:latin typeface="+mj-lt"/>
              </a:rPr>
              <a:t>naar</a:t>
            </a:r>
            <a:r>
              <a:rPr lang="en-US" sz="1050" dirty="0">
                <a:latin typeface="+mj-lt"/>
              </a:rPr>
              <a:t> het </a:t>
            </a:r>
            <a:r>
              <a:rPr lang="en-US" sz="1050" dirty="0" err="1">
                <a:latin typeface="+mj-lt"/>
              </a:rPr>
              <a:t>vraagstuk</a:t>
            </a:r>
            <a:r>
              <a:rPr lang="en-US" sz="1050" dirty="0">
                <a:latin typeface="+mj-lt"/>
              </a:rPr>
              <a:t> </a:t>
            </a:r>
            <a:r>
              <a:rPr lang="en-US" sz="1050" dirty="0" err="1">
                <a:latin typeface="+mj-lt"/>
              </a:rPr>
              <a:t>kijken</a:t>
            </a:r>
            <a:r>
              <a:rPr lang="en-US" sz="1050" dirty="0">
                <a:latin typeface="+mj-lt"/>
              </a:rPr>
              <a:t>. Over het </a:t>
            </a:r>
            <a:r>
              <a:rPr lang="en-US" sz="1050" dirty="0" err="1">
                <a:latin typeface="+mj-lt"/>
              </a:rPr>
              <a:t>algemeen</a:t>
            </a:r>
            <a:r>
              <a:rPr lang="en-US" sz="1050" dirty="0">
                <a:latin typeface="+mj-lt"/>
              </a:rPr>
              <a:t> </a:t>
            </a:r>
            <a:r>
              <a:rPr lang="en-US" sz="1050" dirty="0" err="1">
                <a:latin typeface="+mj-lt"/>
              </a:rPr>
              <a:t>reageren</a:t>
            </a:r>
            <a:r>
              <a:rPr lang="en-US" sz="1050" dirty="0">
                <a:latin typeface="+mj-lt"/>
              </a:rPr>
              <a:t> </a:t>
            </a:r>
            <a:r>
              <a:rPr lang="en-US" sz="1050" dirty="0" err="1">
                <a:latin typeface="+mj-lt"/>
              </a:rPr>
              <a:t>mensen</a:t>
            </a:r>
            <a:r>
              <a:rPr lang="en-US" sz="1050" dirty="0">
                <a:latin typeface="+mj-lt"/>
              </a:rPr>
              <a:t> heel </a:t>
            </a:r>
            <a:r>
              <a:rPr lang="en-US" sz="1050" dirty="0" err="1">
                <a:latin typeface="+mj-lt"/>
              </a:rPr>
              <a:t>positief</a:t>
            </a:r>
            <a:r>
              <a:rPr lang="en-US" sz="1050" dirty="0">
                <a:latin typeface="+mj-lt"/>
              </a:rPr>
              <a:t> of </a:t>
            </a:r>
            <a:r>
              <a:rPr lang="en-US" sz="1050" dirty="0" err="1">
                <a:latin typeface="+mj-lt"/>
              </a:rPr>
              <a:t>geleide</a:t>
            </a:r>
            <a:r>
              <a:rPr lang="en-US" sz="1050" dirty="0">
                <a:latin typeface="+mj-lt"/>
              </a:rPr>
              <a:t> </a:t>
            </a:r>
            <a:r>
              <a:rPr lang="en-US" sz="1050" dirty="0" err="1">
                <a:latin typeface="+mj-lt"/>
              </a:rPr>
              <a:t>gesprekken</a:t>
            </a:r>
            <a:r>
              <a:rPr lang="en-US" sz="1050" dirty="0">
                <a:latin typeface="+mj-lt"/>
              </a:rPr>
              <a:t>. Ze </a:t>
            </a:r>
            <a:r>
              <a:rPr lang="en-US" sz="1050" dirty="0" err="1">
                <a:latin typeface="+mj-lt"/>
              </a:rPr>
              <a:t>vinden</a:t>
            </a:r>
            <a:r>
              <a:rPr lang="en-US" sz="1050" dirty="0">
                <a:latin typeface="+mj-lt"/>
              </a:rPr>
              <a:t> </a:t>
            </a:r>
            <a:r>
              <a:rPr lang="nl-NL" sz="1050" dirty="0">
                <a:latin typeface="+mj-lt"/>
              </a:rPr>
              <a:t>het erg fijn als ze zich gehoord voelen en de ruimte krijgen om hun kijk op een vraagstuk te delen. Met een gesprek geef je iemand de volledige aandacht, waarbij het om de betrokkene draait en niet om jouw mening of interpretatie daarvan.</a:t>
            </a:r>
            <a:endParaRPr lang="nl-NL" sz="1050" dirty="0">
              <a:latin typeface="+mj-lt"/>
              <a:cs typeface="Calibri"/>
            </a:endParaRPr>
          </a:p>
        </p:txBody>
      </p:sp>
      <p:sp>
        <p:nvSpPr>
          <p:cNvPr id="5" name="TextBox 4">
            <a:extLst>
              <a:ext uri="{FF2B5EF4-FFF2-40B4-BE49-F238E27FC236}">
                <a16:creationId xmlns:a16="http://schemas.microsoft.com/office/drawing/2014/main" id="{D32AFE0C-EC28-40BB-A1D1-9A02699E90CF}"/>
              </a:ext>
            </a:extLst>
          </p:cNvPr>
          <p:cNvSpPr txBox="1"/>
          <p:nvPr/>
        </p:nvSpPr>
        <p:spPr>
          <a:xfrm>
            <a:off x="170121" y="1542821"/>
            <a:ext cx="677108" cy="1502367"/>
          </a:xfrm>
          <a:prstGeom prst="rect">
            <a:avLst/>
          </a:prstGeom>
          <a:no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mj-lt"/>
                <a:ea typeface="+mn-ea"/>
                <a:cs typeface="+mn-cs"/>
              </a:rPr>
              <a:t>Algemene</a:t>
            </a:r>
            <a:r>
              <a:rPr kumimoji="0" lang="en-US" sz="1600" b="0" i="0" u="none" strike="noStrike" kern="1200" cap="none" spc="0" normalizeH="0" baseline="0" noProof="0" dirty="0">
                <a:ln>
                  <a:noFill/>
                </a:ln>
                <a:solidFill>
                  <a:prstClr val="black"/>
                </a:solidFill>
                <a:effectLst/>
                <a:uLnTx/>
                <a:uFillTx/>
                <a:latin typeface="+mj-lt"/>
                <a:ea typeface="+mn-ea"/>
                <a:cs typeface="+mn-cs"/>
              </a:rPr>
              <a:t> </a:t>
            </a:r>
            <a:r>
              <a:rPr kumimoji="0" lang="en-US" sz="1600" b="0" i="0" u="none" strike="noStrike" kern="1200" cap="none" spc="0" normalizeH="0" baseline="0" noProof="0" dirty="0" err="1">
                <a:ln>
                  <a:noFill/>
                </a:ln>
                <a:solidFill>
                  <a:prstClr val="black"/>
                </a:solidFill>
                <a:effectLst/>
                <a:uLnTx/>
                <a:uFillTx/>
                <a:latin typeface="+mj-lt"/>
                <a:ea typeface="+mn-ea"/>
                <a:cs typeface="+mn-cs"/>
              </a:rPr>
              <a:t>beschrijving</a:t>
            </a:r>
            <a:endParaRPr kumimoji="0" lang="nl-NL" sz="1600" b="0" i="0" u="none" strike="noStrike" kern="1200" cap="none" spc="0" normalizeH="0" baseline="0" noProof="0" dirty="0">
              <a:ln>
                <a:noFill/>
              </a:ln>
              <a:solidFill>
                <a:prstClr val="black"/>
              </a:solidFill>
              <a:effectLst/>
              <a:uLnTx/>
              <a:uFillTx/>
              <a:latin typeface="+mj-lt"/>
              <a:ea typeface="+mn-ea"/>
              <a:cs typeface="+mn-cs"/>
            </a:endParaRPr>
          </a:p>
        </p:txBody>
      </p:sp>
      <p:sp>
        <p:nvSpPr>
          <p:cNvPr id="6" name="Content Placeholder 2">
            <a:extLst>
              <a:ext uri="{FF2B5EF4-FFF2-40B4-BE49-F238E27FC236}">
                <a16:creationId xmlns:a16="http://schemas.microsoft.com/office/drawing/2014/main" id="{43BA129F-8F0E-46F2-B7BD-AC32E3FC4C6D}"/>
              </a:ext>
            </a:extLst>
          </p:cNvPr>
          <p:cNvSpPr txBox="1">
            <a:spLocks/>
          </p:cNvSpPr>
          <p:nvPr/>
        </p:nvSpPr>
        <p:spPr>
          <a:xfrm>
            <a:off x="906654" y="2853585"/>
            <a:ext cx="10463269" cy="1707496"/>
          </a:xfrm>
          <a:prstGeom prst="rect">
            <a:avLst/>
          </a:prstGeom>
          <a:solidFill>
            <a:schemeClr val="accent5">
              <a:lumMod val="40000"/>
              <a:lumOff val="60000"/>
            </a:schemeClr>
          </a:solidFill>
        </p:spPr>
        <p:txBody>
          <a:bodyPr vert="horz" lIns="91440" tIns="45721" rIns="91440" bIns="45721"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US" sz="1050" b="1" i="0" u="none" strike="noStrike" kern="1200" cap="none" spc="0" normalizeH="0" baseline="0" noProof="0" dirty="0" err="1">
                <a:ln>
                  <a:noFill/>
                </a:ln>
                <a:solidFill>
                  <a:prstClr val="black"/>
                </a:solidFill>
                <a:effectLst/>
                <a:uLnTx/>
                <a:uFillTx/>
                <a:latin typeface="+mj-lt"/>
                <a:ea typeface="+mn-ea"/>
                <a:cs typeface="+mn-cs"/>
              </a:rPr>
              <a:t>Geleid</a:t>
            </a:r>
            <a:r>
              <a:rPr kumimoji="0" lang="en-US" sz="1050" b="1" i="0" u="none" strike="noStrike" kern="1200" cap="none" spc="0" normalizeH="0" baseline="0" noProof="0" dirty="0">
                <a:ln>
                  <a:noFill/>
                </a:ln>
                <a:solidFill>
                  <a:prstClr val="black"/>
                </a:solidFill>
                <a:effectLst/>
                <a:uLnTx/>
                <a:uFillTx/>
                <a:latin typeface="+mj-lt"/>
                <a:ea typeface="+mn-ea"/>
                <a:cs typeface="+mn-cs"/>
              </a:rPr>
              <a:t> </a:t>
            </a:r>
            <a:r>
              <a:rPr kumimoji="0" lang="en-US" sz="1050" b="1" i="0" u="none" strike="noStrike" kern="1200" cap="none" spc="0" normalizeH="0" baseline="0" noProof="0" dirty="0" err="1">
                <a:ln>
                  <a:noFill/>
                </a:ln>
                <a:solidFill>
                  <a:prstClr val="black"/>
                </a:solidFill>
                <a:effectLst/>
                <a:uLnTx/>
                <a:uFillTx/>
                <a:latin typeface="+mj-lt"/>
                <a:ea typeface="+mn-ea"/>
                <a:cs typeface="+mn-cs"/>
              </a:rPr>
              <a:t>gesprek</a:t>
            </a:r>
            <a:r>
              <a:rPr kumimoji="0" lang="en-US" sz="1050" b="1" i="0" u="none" strike="noStrike" kern="1200" cap="none" spc="0" normalizeH="0" baseline="0" noProof="0" dirty="0">
                <a:ln>
                  <a:noFill/>
                </a:ln>
                <a:solidFill>
                  <a:prstClr val="black"/>
                </a:solidFill>
                <a:effectLst/>
                <a:uLnTx/>
                <a:uFillTx/>
                <a:latin typeface="+mj-lt"/>
                <a:ea typeface="+mn-ea"/>
                <a:cs typeface="+mn-cs"/>
              </a:rPr>
              <a:t> </a:t>
            </a:r>
            <a:r>
              <a:rPr kumimoji="0" lang="en-US" sz="1050" b="1" i="0" u="none" strike="noStrike" kern="1200" cap="none" spc="0" normalizeH="0" baseline="0" noProof="0" dirty="0" err="1">
                <a:ln>
                  <a:noFill/>
                </a:ln>
                <a:solidFill>
                  <a:prstClr val="black"/>
                </a:solidFill>
                <a:effectLst/>
                <a:uLnTx/>
                <a:uFillTx/>
                <a:latin typeface="+mj-lt"/>
                <a:ea typeface="+mn-ea"/>
                <a:cs typeface="+mn-cs"/>
              </a:rPr>
              <a:t>voeren</a:t>
            </a:r>
            <a:endParaRPr kumimoji="0" lang="en-US" sz="1050" b="1" i="0" u="none" strike="noStrike" kern="1200" cap="none" spc="0" normalizeH="0" baseline="0" noProof="0" dirty="0">
              <a:ln>
                <a:noFill/>
              </a:ln>
              <a:solidFill>
                <a:prstClr val="black"/>
              </a:solidFill>
              <a:effectLst/>
              <a:uLnTx/>
              <a:uFillTx/>
              <a:latin typeface="+mj-lt"/>
              <a:ea typeface="+mn-ea"/>
              <a:cs typeface="+mn-cs"/>
            </a:endParaRPr>
          </a:p>
          <a:p>
            <a:pPr marL="0" indent="0">
              <a:lnSpc>
                <a:spcPct val="110000"/>
              </a:lnSpc>
              <a:spcBef>
                <a:spcPts val="600"/>
              </a:spcBef>
              <a:buNone/>
              <a:defRPr/>
            </a:pPr>
            <a:r>
              <a:rPr lang="en-US" sz="1050" dirty="0" err="1">
                <a:latin typeface="+mj-lt"/>
              </a:rPr>
              <a:t>Tijdens</a:t>
            </a:r>
            <a:r>
              <a:rPr lang="en-US" sz="1050" dirty="0">
                <a:latin typeface="+mj-lt"/>
              </a:rPr>
              <a:t> het </a:t>
            </a:r>
            <a:r>
              <a:rPr lang="en-US" sz="1050" dirty="0" err="1">
                <a:latin typeface="+mj-lt"/>
              </a:rPr>
              <a:t>geleide</a:t>
            </a:r>
            <a:r>
              <a:rPr lang="en-US" sz="1050" dirty="0">
                <a:latin typeface="+mj-lt"/>
              </a:rPr>
              <a:t> </a:t>
            </a:r>
            <a:r>
              <a:rPr lang="en-US" sz="1050" dirty="0" err="1">
                <a:latin typeface="+mj-lt"/>
              </a:rPr>
              <a:t>gesprek</a:t>
            </a:r>
            <a:r>
              <a:rPr lang="en-US" sz="1050" dirty="0">
                <a:latin typeface="+mj-lt"/>
              </a:rPr>
              <a:t> </a:t>
            </a:r>
            <a:r>
              <a:rPr lang="en-US" sz="1050" dirty="0" err="1">
                <a:latin typeface="+mj-lt"/>
              </a:rPr>
              <a:t>probeer</a:t>
            </a:r>
            <a:r>
              <a:rPr lang="en-US" sz="1050" dirty="0">
                <a:latin typeface="+mj-lt"/>
              </a:rPr>
              <a:t> je </a:t>
            </a:r>
            <a:r>
              <a:rPr lang="en-US" sz="1050" dirty="0" err="1">
                <a:latin typeface="+mj-lt"/>
              </a:rPr>
              <a:t>te</a:t>
            </a:r>
            <a:r>
              <a:rPr lang="en-US" sz="1050" dirty="0">
                <a:latin typeface="+mj-lt"/>
              </a:rPr>
              <a:t> </a:t>
            </a:r>
            <a:r>
              <a:rPr lang="en-US" sz="1050" dirty="0" err="1">
                <a:latin typeface="+mj-lt"/>
              </a:rPr>
              <a:t>achterhalen</a:t>
            </a:r>
            <a:r>
              <a:rPr lang="en-US" sz="1050" dirty="0">
                <a:latin typeface="+mj-lt"/>
              </a:rPr>
              <a:t> hoe de </a:t>
            </a:r>
            <a:r>
              <a:rPr lang="en-US" sz="1050" dirty="0" err="1">
                <a:latin typeface="+mj-lt"/>
              </a:rPr>
              <a:t>betrokkene</a:t>
            </a:r>
            <a:r>
              <a:rPr lang="en-US" sz="1050" dirty="0">
                <a:latin typeface="+mj-lt"/>
              </a:rPr>
              <a:t> </a:t>
            </a:r>
            <a:r>
              <a:rPr lang="en-US" sz="1050" dirty="0" err="1">
                <a:latin typeface="+mj-lt"/>
              </a:rPr>
              <a:t>kijkt</a:t>
            </a:r>
            <a:r>
              <a:rPr lang="en-US" sz="1050" dirty="0">
                <a:latin typeface="+mj-lt"/>
              </a:rPr>
              <a:t> </a:t>
            </a:r>
            <a:r>
              <a:rPr lang="en-US" sz="1050" dirty="0" err="1">
                <a:latin typeface="+mj-lt"/>
              </a:rPr>
              <a:t>naar</a:t>
            </a:r>
            <a:r>
              <a:rPr lang="en-US" sz="1050" dirty="0">
                <a:latin typeface="+mj-lt"/>
              </a:rPr>
              <a:t> het </a:t>
            </a:r>
            <a:r>
              <a:rPr lang="en-US" sz="1050" dirty="0" err="1">
                <a:latin typeface="+mj-lt"/>
              </a:rPr>
              <a:t>vraagstuk</a:t>
            </a:r>
            <a:r>
              <a:rPr lang="en-US" sz="1050" dirty="0">
                <a:latin typeface="+mj-lt"/>
              </a:rPr>
              <a:t>. </a:t>
            </a:r>
            <a:r>
              <a:rPr lang="en-US" sz="1050" dirty="0" err="1">
                <a:latin typeface="+mj-lt"/>
              </a:rPr>
              <a:t>Naast</a:t>
            </a:r>
            <a:r>
              <a:rPr lang="en-US" sz="1050" dirty="0">
                <a:latin typeface="+mj-lt"/>
              </a:rPr>
              <a:t> </a:t>
            </a:r>
            <a:r>
              <a:rPr lang="en-US" sz="1050" dirty="0" err="1">
                <a:latin typeface="+mj-lt"/>
              </a:rPr>
              <a:t>zijn</a:t>
            </a:r>
            <a:r>
              <a:rPr lang="en-US" sz="1050" dirty="0">
                <a:latin typeface="+mj-lt"/>
              </a:rPr>
              <a:t> of </a:t>
            </a:r>
            <a:r>
              <a:rPr lang="en-US" sz="1050" dirty="0" err="1">
                <a:latin typeface="+mj-lt"/>
              </a:rPr>
              <a:t>haar</a:t>
            </a:r>
            <a:r>
              <a:rPr lang="en-US" sz="1050" dirty="0">
                <a:latin typeface="+mj-lt"/>
              </a:rPr>
              <a:t> </a:t>
            </a:r>
            <a:r>
              <a:rPr lang="en-US" sz="1050" dirty="0" err="1">
                <a:latin typeface="+mj-lt"/>
              </a:rPr>
              <a:t>algemene</a:t>
            </a:r>
            <a:r>
              <a:rPr lang="en-US" sz="1050" dirty="0">
                <a:latin typeface="+mj-lt"/>
              </a:rPr>
              <a:t> </a:t>
            </a:r>
            <a:r>
              <a:rPr lang="en-US" sz="1050" dirty="0" err="1">
                <a:latin typeface="+mj-lt"/>
              </a:rPr>
              <a:t>indruk</a:t>
            </a:r>
            <a:r>
              <a:rPr lang="en-US" sz="1050" dirty="0">
                <a:latin typeface="+mj-lt"/>
              </a:rPr>
              <a:t> van het </a:t>
            </a:r>
            <a:r>
              <a:rPr lang="en-US" sz="1050" dirty="0" err="1">
                <a:latin typeface="+mj-lt"/>
              </a:rPr>
              <a:t>vraagstuk</a:t>
            </a:r>
            <a:r>
              <a:rPr lang="en-US" sz="1050" dirty="0">
                <a:latin typeface="+mj-lt"/>
              </a:rPr>
              <a:t> </a:t>
            </a:r>
            <a:r>
              <a:rPr kumimoji="0" lang="en-US" sz="1050" b="0" i="0" u="none" strike="noStrike" kern="1200" cap="none" spc="0" normalizeH="0" baseline="0" noProof="0" dirty="0" err="1">
                <a:ln>
                  <a:noFill/>
                </a:ln>
                <a:effectLst/>
                <a:uLnTx/>
                <a:uFillTx/>
                <a:latin typeface="+mj-lt"/>
                <a:ea typeface="+mn-ea"/>
                <a:cs typeface="+mn-cs"/>
              </a:rPr>
              <a:t>zijn</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dit</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waardevolle</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onderwerpen</a:t>
            </a:r>
            <a:r>
              <a:rPr kumimoji="0" lang="en-US" sz="1050" b="0" i="0" u="none" strike="noStrike" kern="1200" cap="none" spc="0" normalizeH="0" baseline="0" noProof="0" dirty="0">
                <a:ln>
                  <a:noFill/>
                </a:ln>
                <a:effectLst/>
                <a:uLnTx/>
                <a:uFillTx/>
                <a:latin typeface="+mj-lt"/>
                <a:ea typeface="+mn-ea"/>
                <a:cs typeface="+mn-cs"/>
              </a:rPr>
              <a:t> om - in </a:t>
            </a:r>
            <a:r>
              <a:rPr kumimoji="0" lang="en-US" sz="1050" b="0" i="0" u="none" strike="noStrike" kern="1200" cap="none" spc="0" normalizeH="0" baseline="0" noProof="0" dirty="0" err="1">
                <a:ln>
                  <a:noFill/>
                </a:ln>
                <a:effectLst/>
                <a:uLnTx/>
                <a:uFillTx/>
                <a:latin typeface="+mj-lt"/>
                <a:ea typeface="+mn-ea"/>
                <a:cs typeface="+mn-cs"/>
              </a:rPr>
              <a:t>relatie</a:t>
            </a:r>
            <a:r>
              <a:rPr kumimoji="0" lang="en-US" sz="1050" b="0" i="0" u="none" strike="noStrike" kern="1200" cap="none" spc="0" normalizeH="0" baseline="0" noProof="0" dirty="0">
                <a:ln>
                  <a:noFill/>
                </a:ln>
                <a:effectLst/>
                <a:uLnTx/>
                <a:uFillTx/>
                <a:latin typeface="+mj-lt"/>
                <a:ea typeface="+mn-ea"/>
                <a:cs typeface="+mn-cs"/>
              </a:rPr>
              <a:t> tot het </a:t>
            </a:r>
            <a:r>
              <a:rPr kumimoji="0" lang="en-US" sz="1050" b="0" i="0" u="none" strike="noStrike" kern="1200" cap="none" spc="0" normalizeH="0" baseline="0" noProof="0" dirty="0" err="1">
                <a:ln>
                  <a:noFill/>
                </a:ln>
                <a:effectLst/>
                <a:uLnTx/>
                <a:uFillTx/>
                <a:latin typeface="+mj-lt"/>
                <a:ea typeface="+mn-ea"/>
                <a:cs typeface="+mn-cs"/>
              </a:rPr>
              <a:t>vraagstuk</a:t>
            </a:r>
            <a:r>
              <a:rPr kumimoji="0" lang="en-US" sz="1050" b="0" i="0" u="none" strike="noStrike" kern="1200" cap="none" spc="0" normalizeH="0" baseline="0" noProof="0" dirty="0">
                <a:ln>
                  <a:noFill/>
                </a:ln>
                <a:effectLst/>
                <a:uLnTx/>
                <a:uFillTx/>
                <a:latin typeface="+mj-lt"/>
                <a:ea typeface="+mn-ea"/>
                <a:cs typeface="+mn-cs"/>
              </a:rPr>
              <a:t> - </a:t>
            </a:r>
            <a:r>
              <a:rPr kumimoji="0" lang="en-US" sz="1050" b="0" i="0" u="none" strike="noStrike" kern="1200" cap="none" spc="0" normalizeH="0" baseline="0" noProof="0" dirty="0" err="1">
                <a:ln>
                  <a:noFill/>
                </a:ln>
                <a:effectLst/>
                <a:uLnTx/>
                <a:uFillTx/>
                <a:latin typeface="+mj-lt"/>
                <a:ea typeface="+mn-ea"/>
                <a:cs typeface="+mn-cs"/>
              </a:rPr>
              <a:t>te</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bespreken</a:t>
            </a:r>
            <a:r>
              <a:rPr kumimoji="0" lang="en-US" sz="1050" b="0" i="0" u="none" strike="noStrike" kern="1200" cap="none" spc="0" normalizeH="0" baseline="0" noProof="0" dirty="0">
                <a:ln>
                  <a:noFill/>
                </a:ln>
                <a:effectLst/>
                <a:uLnTx/>
                <a:uFillTx/>
                <a:latin typeface="+mj-lt"/>
                <a:ea typeface="+mn-ea"/>
                <a:cs typeface="+mn-cs"/>
              </a:rPr>
              <a:t>:</a:t>
            </a:r>
            <a:endParaRPr lang="en-US" sz="1050" b="0" i="0" u="none" strike="noStrike" kern="1200" cap="none" spc="0" normalizeH="0" baseline="0" noProof="0" dirty="0">
              <a:ln>
                <a:noFill/>
              </a:ln>
              <a:effectLst/>
              <a:uLnTx/>
              <a:uFillTx/>
              <a:latin typeface="+mj-lt"/>
              <a:cs typeface="Calibri"/>
            </a:endParaRPr>
          </a:p>
          <a:p>
            <a:pPr marL="85725" lvl="0" indent="-85725">
              <a:lnSpc>
                <a:spcPct val="110000"/>
              </a:lnSpc>
              <a:spcBef>
                <a:spcPts val="600"/>
              </a:spcBef>
              <a:defRPr/>
            </a:pPr>
            <a:r>
              <a:rPr lang="nl-NL" sz="1050" b="1" dirty="0">
                <a:solidFill>
                  <a:prstClr val="black"/>
                </a:solidFill>
                <a:latin typeface="+mj-lt"/>
              </a:rPr>
              <a:t>Drijfveren:</a:t>
            </a:r>
            <a:r>
              <a:rPr lang="nl-NL" sz="1050" dirty="0">
                <a:solidFill>
                  <a:prstClr val="black"/>
                </a:solidFill>
                <a:latin typeface="+mj-lt"/>
              </a:rPr>
              <a:t> intenties (wat iemand doet of zich voorneemt) en doelen (waarom iemand iets doet / wat iemand belangrijk vindt)</a:t>
            </a:r>
          </a:p>
          <a:p>
            <a:pPr marL="85725" lvl="0" indent="-85725">
              <a:lnSpc>
                <a:spcPct val="110000"/>
              </a:lnSpc>
              <a:spcBef>
                <a:spcPts val="0"/>
              </a:spcBef>
              <a:defRPr/>
            </a:pPr>
            <a:r>
              <a:rPr lang="nl-NL" sz="1050" b="1" dirty="0">
                <a:solidFill>
                  <a:prstClr val="black"/>
                </a:solidFill>
                <a:latin typeface="+mj-lt"/>
              </a:rPr>
              <a:t>Handelingen / activiteiten</a:t>
            </a:r>
            <a:r>
              <a:rPr lang="nl-NL" sz="1050" dirty="0">
                <a:solidFill>
                  <a:prstClr val="black"/>
                </a:solidFill>
                <a:latin typeface="+mj-lt"/>
              </a:rPr>
              <a:t>: hoe iemand concreet iets doet of wilt doen. Op welke manier is deze persoon betrokken bij het vraagstuk? </a:t>
            </a:r>
          </a:p>
          <a:p>
            <a:pPr marL="85725" indent="-85725">
              <a:lnSpc>
                <a:spcPct val="110000"/>
              </a:lnSpc>
              <a:spcBef>
                <a:spcPts val="0"/>
              </a:spcBef>
              <a:defRPr/>
            </a:pPr>
            <a:r>
              <a:rPr lang="nl-NL" sz="1050" b="1" dirty="0">
                <a:latin typeface="+mj-lt"/>
              </a:rPr>
              <a:t>Condities</a:t>
            </a:r>
            <a:r>
              <a:rPr lang="nl-NL" sz="1050" dirty="0">
                <a:latin typeface="+mj-lt"/>
              </a:rPr>
              <a:t>: voorwaarden; dingen die handelingen in bepaalde mate mogelijk maken of tegenwerken. Dat zijn soms heel tastbare zaken zoals geld, maar ook overtuigingen, leiderschap nemen, gevoelens van wantrouwen, etc. Welke andere betrokkenen vindt deze persoon belangrijk voor het proces en waarom? </a:t>
            </a:r>
            <a:endParaRPr lang="nl-NL" sz="1050" b="0" i="0" u="none" strike="noStrike" kern="1200" cap="none" spc="0" normalizeH="0" baseline="0" noProof="0" dirty="0">
              <a:ln>
                <a:noFill/>
              </a:ln>
              <a:effectLst/>
              <a:uLnTx/>
              <a:uFillTx/>
              <a:latin typeface="+mj-lt"/>
              <a:cs typeface="Calibri"/>
            </a:endParaRPr>
          </a:p>
          <a:p>
            <a:pPr marL="0" marR="0" lvl="0" indent="0" algn="l"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nl-NL" sz="1050" b="0" i="0" u="none" strike="noStrike" kern="1200" cap="none" spc="0" normalizeH="0" baseline="0" noProof="0" dirty="0">
                <a:ln>
                  <a:noFill/>
                </a:ln>
                <a:solidFill>
                  <a:prstClr val="black"/>
                </a:solidFill>
                <a:effectLst/>
                <a:uLnTx/>
                <a:uFillTx/>
                <a:latin typeface="+mj-lt"/>
                <a:ea typeface="+mn-ea"/>
                <a:cs typeface="+mn-cs"/>
              </a:rPr>
              <a:t>Voor uitgebreide toelichting en tips voor het gesprek, zie pagina</a:t>
            </a:r>
            <a:r>
              <a:rPr kumimoji="0" lang="nl-NL" sz="1050" b="0" i="0" u="none" strike="noStrike" kern="1200" cap="none" spc="0" normalizeH="0" baseline="0" noProof="0" dirty="0">
                <a:ln>
                  <a:noFill/>
                </a:ln>
                <a:solidFill>
                  <a:prstClr val="black"/>
                </a:solidFill>
                <a:effectLst/>
                <a:highlight>
                  <a:srgbClr val="FFFF00"/>
                </a:highlight>
                <a:uLnTx/>
                <a:uFillTx/>
                <a:latin typeface="+mj-lt"/>
                <a:ea typeface="+mn-ea"/>
                <a:cs typeface="+mn-cs"/>
              </a:rPr>
              <a:t> xx.</a:t>
            </a:r>
          </a:p>
        </p:txBody>
      </p:sp>
      <p:sp>
        <p:nvSpPr>
          <p:cNvPr id="7" name="TextBox 6">
            <a:extLst>
              <a:ext uri="{FF2B5EF4-FFF2-40B4-BE49-F238E27FC236}">
                <a16:creationId xmlns:a16="http://schemas.microsoft.com/office/drawing/2014/main" id="{90F9B41F-ABE7-41DD-AD73-5FC07D80B4C8}"/>
              </a:ext>
            </a:extLst>
          </p:cNvPr>
          <p:cNvSpPr txBox="1"/>
          <p:nvPr/>
        </p:nvSpPr>
        <p:spPr>
          <a:xfrm>
            <a:off x="293233" y="3202069"/>
            <a:ext cx="430887" cy="802511"/>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mj-lt"/>
                <a:ea typeface="+mn-ea"/>
                <a:cs typeface="+mn-cs"/>
              </a:rPr>
              <a:t>Aanpak</a:t>
            </a:r>
            <a:endParaRPr kumimoji="0" lang="nl-NL" sz="1600" b="0" i="0" u="none" strike="noStrike" kern="1200" cap="none" spc="0" normalizeH="0" baseline="0" noProof="0" dirty="0">
              <a:ln>
                <a:noFill/>
              </a:ln>
              <a:solidFill>
                <a:prstClr val="black"/>
              </a:solidFill>
              <a:effectLst/>
              <a:uLnTx/>
              <a:uFillTx/>
              <a:latin typeface="+mj-lt"/>
              <a:ea typeface="+mn-ea"/>
              <a:cs typeface="+mn-cs"/>
            </a:endParaRPr>
          </a:p>
        </p:txBody>
      </p:sp>
      <p:sp>
        <p:nvSpPr>
          <p:cNvPr id="17" name="Content Placeholder 2">
            <a:extLst>
              <a:ext uri="{FF2B5EF4-FFF2-40B4-BE49-F238E27FC236}">
                <a16:creationId xmlns:a16="http://schemas.microsoft.com/office/drawing/2014/main" id="{648BDB58-D33A-4640-9F16-64D83CB64AC3}"/>
              </a:ext>
            </a:extLst>
          </p:cNvPr>
          <p:cNvSpPr txBox="1">
            <a:spLocks/>
          </p:cNvSpPr>
          <p:nvPr/>
        </p:nvSpPr>
        <p:spPr>
          <a:xfrm>
            <a:off x="906655" y="4720418"/>
            <a:ext cx="10463269" cy="1772453"/>
          </a:xfrm>
          <a:prstGeom prst="rect">
            <a:avLst/>
          </a:prstGeom>
          <a:solidFill>
            <a:schemeClr val="accent3">
              <a:lumMod val="40000"/>
              <a:lumOff val="60000"/>
            </a:schemeClr>
          </a:solidFill>
        </p:spPr>
        <p:txBody>
          <a:bodyPr vert="horz" lIns="91440" tIns="45721" rIns="91440" bIns="45721"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600"/>
              </a:spcBef>
              <a:buNone/>
              <a:defRPr/>
            </a:pPr>
            <a:r>
              <a:rPr kumimoji="0" lang="en-US" sz="1050" b="0" i="0" u="none" strike="noStrike" kern="1200" cap="none" spc="0" normalizeH="0" baseline="0" noProof="0" dirty="0">
                <a:ln>
                  <a:noFill/>
                </a:ln>
                <a:effectLst/>
                <a:uLnTx/>
                <a:uFillTx/>
                <a:latin typeface="+mj-lt"/>
                <a:ea typeface="+mn-ea"/>
                <a:cs typeface="+mn-cs"/>
              </a:rPr>
              <a:t>Begin </a:t>
            </a:r>
            <a:r>
              <a:rPr kumimoji="0" lang="en-US" sz="1050" b="0" i="0" u="none" strike="noStrike" kern="1200" cap="none" spc="0" normalizeH="0" baseline="0" noProof="0" dirty="0" err="1">
                <a:ln>
                  <a:noFill/>
                </a:ln>
                <a:effectLst/>
                <a:uLnTx/>
                <a:uFillTx/>
                <a:latin typeface="+mj-lt"/>
                <a:ea typeface="+mn-ea"/>
                <a:cs typeface="+mn-cs"/>
              </a:rPr>
              <a:t>bewust</a:t>
            </a:r>
            <a:r>
              <a:rPr kumimoji="0" lang="en-US" sz="1050" b="0" i="0" u="none" strike="noStrike" kern="1200" cap="none" spc="0" normalizeH="0" baseline="0" noProof="0" dirty="0">
                <a:ln>
                  <a:noFill/>
                </a:ln>
                <a:effectLst/>
                <a:uLnTx/>
                <a:uFillTx/>
                <a:latin typeface="+mj-lt"/>
                <a:ea typeface="+mn-ea"/>
                <a:cs typeface="+mn-cs"/>
              </a:rPr>
              <a:t> met het </a:t>
            </a:r>
            <a:r>
              <a:rPr kumimoji="0" lang="en-US" sz="1050" b="0" i="0" u="none" strike="noStrike" kern="1200" cap="none" spc="0" normalizeH="0" baseline="0" noProof="0" dirty="0" err="1">
                <a:ln>
                  <a:noFill/>
                </a:ln>
                <a:effectLst/>
                <a:uLnTx/>
                <a:uFillTx/>
                <a:latin typeface="+mj-lt"/>
                <a:ea typeface="+mn-ea"/>
                <a:cs typeface="+mn-cs"/>
              </a:rPr>
              <a:t>achterhalen</a:t>
            </a:r>
            <a:r>
              <a:rPr kumimoji="0" lang="en-US" sz="1050" b="0" i="0" u="none" strike="noStrike" kern="1200" cap="none" spc="0" normalizeH="0" baseline="0" noProof="0" dirty="0">
                <a:ln>
                  <a:noFill/>
                </a:ln>
                <a:effectLst/>
                <a:uLnTx/>
                <a:uFillTx/>
                <a:latin typeface="+mj-lt"/>
                <a:ea typeface="+mn-ea"/>
                <a:cs typeface="+mn-cs"/>
              </a:rPr>
              <a:t> van </a:t>
            </a:r>
            <a:r>
              <a:rPr kumimoji="0" lang="en-US" sz="1050" b="0" i="0" u="none" strike="noStrike" kern="1200" cap="none" spc="0" normalizeH="0" baseline="0" noProof="0" dirty="0" err="1">
                <a:ln>
                  <a:noFill/>
                </a:ln>
                <a:effectLst/>
                <a:uLnTx/>
                <a:uFillTx/>
                <a:latin typeface="+mj-lt"/>
                <a:ea typeface="+mn-ea"/>
                <a:cs typeface="+mn-cs"/>
              </a:rPr>
              <a:t>intenties</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en</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drijfveren</a:t>
            </a:r>
            <a:r>
              <a:rPr kumimoji="0" lang="en-US" sz="1050" b="0" i="0" u="none" strike="noStrike" kern="1200" cap="none" spc="0" normalizeH="0" baseline="0" noProof="0" dirty="0">
                <a:ln>
                  <a:noFill/>
                </a:ln>
                <a:effectLst/>
                <a:uLnTx/>
                <a:uFillTx/>
                <a:latin typeface="+mj-lt"/>
                <a:ea typeface="+mn-ea"/>
                <a:cs typeface="+mn-cs"/>
              </a:rPr>
              <a:t>. In de </a:t>
            </a:r>
            <a:r>
              <a:rPr kumimoji="0" lang="en-US" sz="1050" b="0" i="0" u="none" strike="noStrike" kern="1200" cap="none" spc="0" normalizeH="0" baseline="0" noProof="0" dirty="0" err="1">
                <a:ln>
                  <a:noFill/>
                </a:ln>
                <a:effectLst/>
                <a:uLnTx/>
                <a:uFillTx/>
                <a:latin typeface="+mj-lt"/>
                <a:ea typeface="+mn-ea"/>
                <a:cs typeface="+mn-cs"/>
              </a:rPr>
              <a:t>praktijk</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zijn</a:t>
            </a:r>
            <a:r>
              <a:rPr kumimoji="0" lang="en-US" sz="1050" b="0" i="0" u="none" strike="noStrike" kern="1200" cap="none" spc="0" normalizeH="0" baseline="0" noProof="0" dirty="0">
                <a:ln>
                  <a:noFill/>
                </a:ln>
                <a:effectLst/>
                <a:uLnTx/>
                <a:uFillTx/>
                <a:latin typeface="+mj-lt"/>
                <a:ea typeface="+mn-ea"/>
                <a:cs typeface="+mn-cs"/>
              </a:rPr>
              <a:t> we </a:t>
            </a:r>
            <a:r>
              <a:rPr kumimoji="0" lang="en-US" sz="1050" b="0" i="0" u="none" strike="noStrike" kern="1200" cap="none" spc="0" normalizeH="0" baseline="0" noProof="0" dirty="0" err="1">
                <a:ln>
                  <a:noFill/>
                </a:ln>
                <a:effectLst/>
                <a:uLnTx/>
                <a:uFillTx/>
                <a:latin typeface="+mj-lt"/>
                <a:ea typeface="+mn-ea"/>
                <a:cs typeface="+mn-cs"/>
              </a:rPr>
              <a:t>gewend</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uitgebreid</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te</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spreken</a:t>
            </a:r>
            <a:r>
              <a:rPr kumimoji="0" lang="en-US" sz="1050" b="0" i="0" u="none" strike="noStrike" kern="1200" cap="none" spc="0" normalizeH="0" baseline="0" noProof="0" dirty="0">
                <a:ln>
                  <a:noFill/>
                </a:ln>
                <a:effectLst/>
                <a:uLnTx/>
                <a:uFillTx/>
                <a:latin typeface="+mj-lt"/>
                <a:ea typeface="+mn-ea"/>
                <a:cs typeface="+mn-cs"/>
              </a:rPr>
              <a:t> over concrete </a:t>
            </a:r>
            <a:r>
              <a:rPr kumimoji="0" lang="en-US" sz="1050" b="0" i="0" u="none" strike="noStrike" kern="1200" cap="none" spc="0" normalizeH="0" baseline="0" noProof="0" dirty="0" err="1">
                <a:ln>
                  <a:noFill/>
                </a:ln>
                <a:effectLst/>
                <a:uLnTx/>
                <a:uFillTx/>
                <a:latin typeface="+mj-lt"/>
                <a:ea typeface="+mn-ea"/>
                <a:cs typeface="+mn-cs"/>
              </a:rPr>
              <a:t>zaken</a:t>
            </a:r>
            <a:r>
              <a:rPr kumimoji="0" lang="en-US" sz="1050" b="0" i="0" u="none" strike="noStrike" kern="1200" cap="none" spc="0" normalizeH="0" baseline="0" noProof="0" dirty="0">
                <a:ln>
                  <a:noFill/>
                </a:ln>
                <a:effectLst/>
                <a:uLnTx/>
                <a:uFillTx/>
                <a:latin typeface="+mj-lt"/>
                <a:ea typeface="+mn-ea"/>
                <a:cs typeface="+mn-cs"/>
              </a:rPr>
              <a:t>. Wat </a:t>
            </a:r>
            <a:r>
              <a:rPr kumimoji="0" lang="en-US" sz="1050" b="0" i="0" u="none" strike="noStrike" kern="1200" cap="none" spc="0" normalizeH="0" baseline="0" noProof="0" dirty="0" err="1">
                <a:ln>
                  <a:noFill/>
                </a:ln>
                <a:effectLst/>
                <a:uLnTx/>
                <a:uFillTx/>
                <a:latin typeface="+mj-lt"/>
                <a:ea typeface="+mn-ea"/>
                <a:cs typeface="+mn-cs"/>
              </a:rPr>
              <a:t>willen</a:t>
            </a:r>
            <a:r>
              <a:rPr kumimoji="0" lang="en-US" sz="1050" b="0" i="0" u="none" strike="noStrike" kern="1200" cap="none" spc="0" normalizeH="0" baseline="0" noProof="0" dirty="0">
                <a:ln>
                  <a:noFill/>
                </a:ln>
                <a:effectLst/>
                <a:uLnTx/>
                <a:uFillTx/>
                <a:latin typeface="+mj-lt"/>
                <a:ea typeface="+mn-ea"/>
                <a:cs typeface="+mn-cs"/>
              </a:rPr>
              <a:t> we </a:t>
            </a:r>
            <a:r>
              <a:rPr kumimoji="0" lang="en-US" sz="1050" b="0" i="0" u="none" strike="noStrike" kern="1200" cap="none" spc="0" normalizeH="0" baseline="0" noProof="0" dirty="0" err="1">
                <a:ln>
                  <a:noFill/>
                </a:ln>
                <a:effectLst/>
                <a:uLnTx/>
                <a:uFillTx/>
                <a:latin typeface="+mj-lt"/>
                <a:ea typeface="+mn-ea"/>
                <a:cs typeface="+mn-cs"/>
              </a:rPr>
              <a:t>dat</a:t>
            </a:r>
            <a:r>
              <a:rPr kumimoji="0" lang="en-US" sz="1050" b="0" i="0" u="none" strike="noStrike" kern="1200" cap="none" spc="0" normalizeH="0" baseline="0" noProof="0" dirty="0">
                <a:ln>
                  <a:noFill/>
                </a:ln>
                <a:effectLst/>
                <a:uLnTx/>
                <a:uFillTx/>
                <a:latin typeface="+mj-lt"/>
                <a:ea typeface="+mn-ea"/>
                <a:cs typeface="+mn-cs"/>
              </a:rPr>
              <a:t> er </a:t>
            </a:r>
            <a:r>
              <a:rPr kumimoji="0" lang="en-US" sz="1050" b="0" i="0" u="none" strike="noStrike" kern="1200" cap="none" spc="0" normalizeH="0" baseline="0" noProof="0" dirty="0" err="1">
                <a:ln>
                  <a:noFill/>
                </a:ln>
                <a:effectLst/>
                <a:uLnTx/>
                <a:uFillTx/>
                <a:latin typeface="+mj-lt"/>
                <a:ea typeface="+mn-ea"/>
                <a:cs typeface="+mn-cs"/>
              </a:rPr>
              <a:t>gebeurt</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en</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vooral</a:t>
            </a:r>
            <a:r>
              <a:rPr kumimoji="0" lang="en-US" sz="1050" b="0" i="0" u="none" strike="noStrike" kern="1200" cap="none" spc="0" normalizeH="0" baseline="0" noProof="0" dirty="0">
                <a:ln>
                  <a:noFill/>
                </a:ln>
                <a:effectLst/>
                <a:uLnTx/>
                <a:uFillTx/>
                <a:latin typeface="+mj-lt"/>
                <a:ea typeface="+mn-ea"/>
                <a:cs typeface="+mn-cs"/>
              </a:rPr>
              <a:t> hoe </a:t>
            </a:r>
            <a:r>
              <a:rPr kumimoji="0" lang="en-US" sz="1050" b="0" i="0" u="none" strike="noStrike" kern="1200" cap="none" spc="0" normalizeH="0" baseline="0" noProof="0" dirty="0" err="1">
                <a:ln>
                  <a:noFill/>
                </a:ln>
                <a:effectLst/>
                <a:uLnTx/>
                <a:uFillTx/>
                <a:latin typeface="+mj-lt"/>
                <a:ea typeface="+mn-ea"/>
                <a:cs typeface="+mn-cs"/>
              </a:rPr>
              <a:t>willen</a:t>
            </a:r>
            <a:r>
              <a:rPr kumimoji="0" lang="en-US" sz="1050" b="0" i="0" u="none" strike="noStrike" kern="1200" cap="none" spc="0" normalizeH="0" baseline="0" noProof="0" dirty="0">
                <a:ln>
                  <a:noFill/>
                </a:ln>
                <a:effectLst/>
                <a:uLnTx/>
                <a:uFillTx/>
                <a:latin typeface="+mj-lt"/>
                <a:ea typeface="+mn-ea"/>
                <a:cs typeface="+mn-cs"/>
              </a:rPr>
              <a:t> we </a:t>
            </a:r>
            <a:r>
              <a:rPr kumimoji="0" lang="en-US" sz="1050" b="0" i="0" u="none" strike="noStrike" kern="1200" cap="none" spc="0" normalizeH="0" baseline="0" noProof="0" dirty="0" err="1">
                <a:ln>
                  <a:noFill/>
                </a:ln>
                <a:effectLst/>
                <a:uLnTx/>
                <a:uFillTx/>
                <a:latin typeface="+mj-lt"/>
                <a:ea typeface="+mn-ea"/>
                <a:cs typeface="+mn-cs"/>
              </a:rPr>
              <a:t>dat</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dat</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gebeurt</a:t>
            </a:r>
            <a:r>
              <a:rPr kumimoji="0" lang="en-US" sz="1050" b="0" i="0" u="none" strike="noStrike" kern="1200" cap="none" spc="0" normalizeH="0" baseline="0" noProof="0" dirty="0">
                <a:ln>
                  <a:noFill/>
                </a:ln>
                <a:effectLst/>
                <a:uLnTx/>
                <a:uFillTx/>
                <a:latin typeface="+mj-lt"/>
                <a:ea typeface="+mn-ea"/>
                <a:cs typeface="+mn-cs"/>
              </a:rPr>
              <a:t>? We </a:t>
            </a:r>
            <a:r>
              <a:rPr kumimoji="0" lang="en-US" sz="1050" b="0" i="0" u="none" strike="noStrike" kern="1200" cap="none" spc="0" normalizeH="0" baseline="0" noProof="0" dirty="0" err="1">
                <a:ln>
                  <a:noFill/>
                </a:ln>
                <a:effectLst/>
                <a:uLnTx/>
                <a:uFillTx/>
                <a:latin typeface="+mj-lt"/>
                <a:ea typeface="+mn-ea"/>
                <a:cs typeface="+mn-cs"/>
              </a:rPr>
              <a:t>staan</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veel</a:t>
            </a:r>
            <a:r>
              <a:rPr kumimoji="0" lang="en-US" sz="1050" b="0" i="0" u="none" strike="noStrike" kern="1200" cap="none" spc="0" normalizeH="0" baseline="0" noProof="0" dirty="0">
                <a:ln>
                  <a:noFill/>
                </a:ln>
                <a:effectLst/>
                <a:uLnTx/>
                <a:uFillTx/>
                <a:latin typeface="+mj-lt"/>
                <a:ea typeface="+mn-ea"/>
                <a:cs typeface="+mn-cs"/>
              </a:rPr>
              <a:t> minder </a:t>
            </a:r>
            <a:r>
              <a:rPr kumimoji="0" lang="en-US" sz="1050" b="0" i="0" u="none" strike="noStrike" kern="1200" cap="none" spc="0" normalizeH="0" baseline="0" noProof="0" dirty="0" err="1">
                <a:ln>
                  <a:noFill/>
                </a:ln>
                <a:effectLst/>
                <a:uLnTx/>
                <a:uFillTx/>
                <a:latin typeface="+mj-lt"/>
                <a:ea typeface="+mn-ea"/>
                <a:cs typeface="+mn-cs"/>
              </a:rPr>
              <a:t>vaak</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bewust</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stil</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bij</a:t>
            </a:r>
            <a:r>
              <a:rPr kumimoji="0" lang="en-US" sz="1050" b="0" i="0" u="none" strike="noStrike" kern="1200" cap="none" spc="0" normalizeH="0" baseline="0" noProof="0" dirty="0">
                <a:ln>
                  <a:noFill/>
                </a:ln>
                <a:effectLst/>
                <a:uLnTx/>
                <a:uFillTx/>
                <a:latin typeface="+mj-lt"/>
                <a:ea typeface="+mn-ea"/>
                <a:cs typeface="+mn-cs"/>
              </a:rPr>
              <a:t> de </a:t>
            </a:r>
            <a:r>
              <a:rPr kumimoji="0" lang="en-US" sz="1050" b="0" i="0" u="none" strike="noStrike" kern="1200" cap="none" spc="0" normalizeH="0" baseline="0" noProof="0" dirty="0" err="1">
                <a:ln>
                  <a:noFill/>
                </a:ln>
                <a:effectLst/>
                <a:uLnTx/>
                <a:uFillTx/>
                <a:latin typeface="+mj-lt"/>
                <a:ea typeface="+mn-ea"/>
                <a:cs typeface="+mn-cs"/>
              </a:rPr>
              <a:t>vraag</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waarom</a:t>
            </a:r>
            <a:r>
              <a:rPr kumimoji="0" lang="en-US" sz="1050" b="0" i="0" u="none" strike="noStrike" kern="1200" cap="none" spc="0" normalizeH="0" baseline="0" noProof="0" dirty="0">
                <a:ln>
                  <a:noFill/>
                </a:ln>
                <a:effectLst/>
                <a:uLnTx/>
                <a:uFillTx/>
                <a:latin typeface="+mj-lt"/>
                <a:ea typeface="+mn-ea"/>
                <a:cs typeface="+mn-cs"/>
              </a:rPr>
              <a:t> we </a:t>
            </a:r>
            <a:r>
              <a:rPr kumimoji="0" lang="en-US" sz="1050" b="0" i="0" u="none" strike="noStrike" kern="1200" cap="none" spc="0" normalizeH="0" baseline="0" noProof="0" dirty="0" err="1">
                <a:ln>
                  <a:noFill/>
                </a:ln>
                <a:effectLst/>
                <a:uLnTx/>
                <a:uFillTx/>
                <a:latin typeface="+mj-lt"/>
                <a:ea typeface="+mn-ea"/>
                <a:cs typeface="+mn-cs"/>
              </a:rPr>
              <a:t>eigenlijk</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iets</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willen</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terwijl</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dat</a:t>
            </a:r>
            <a:r>
              <a:rPr kumimoji="0" lang="en-US" sz="1050" b="0" i="0" u="none" strike="noStrike" kern="1200" cap="none" spc="0" normalizeH="0" baseline="0" noProof="0" dirty="0">
                <a:ln>
                  <a:noFill/>
                </a:ln>
                <a:effectLst/>
                <a:uLnTx/>
                <a:uFillTx/>
                <a:latin typeface="+mj-lt"/>
                <a:ea typeface="+mn-ea"/>
                <a:cs typeface="+mn-cs"/>
              </a:rPr>
              <a:t> de </a:t>
            </a:r>
            <a:r>
              <a:rPr kumimoji="0" lang="en-US" sz="1050" b="0" i="0" u="none" strike="noStrike" kern="1200" cap="none" spc="0" normalizeH="0" baseline="0" noProof="0" dirty="0" err="1">
                <a:ln>
                  <a:noFill/>
                </a:ln>
                <a:effectLst/>
                <a:uLnTx/>
                <a:uFillTx/>
                <a:latin typeface="+mj-lt"/>
                <a:ea typeface="+mn-ea"/>
                <a:cs typeface="+mn-cs"/>
              </a:rPr>
              <a:t>onzichtbare</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drijfveer</a:t>
            </a:r>
            <a:r>
              <a:rPr kumimoji="0" lang="en-US" sz="1050" b="0" i="0" u="none" strike="noStrike" kern="1200" cap="none" spc="0" normalizeH="0" baseline="0" noProof="0" dirty="0">
                <a:ln>
                  <a:noFill/>
                </a:ln>
                <a:effectLst/>
                <a:uLnTx/>
                <a:uFillTx/>
                <a:latin typeface="+mj-lt"/>
                <a:ea typeface="+mn-ea"/>
                <a:cs typeface="+mn-cs"/>
              </a:rPr>
              <a:t> is die </a:t>
            </a:r>
            <a:r>
              <a:rPr kumimoji="0" lang="en-US" sz="1050" b="0" i="0" u="none" strike="noStrike" kern="1200" cap="none" spc="0" normalizeH="0" baseline="0" noProof="0" dirty="0" err="1">
                <a:ln>
                  <a:noFill/>
                </a:ln>
                <a:effectLst/>
                <a:uLnTx/>
                <a:uFillTx/>
                <a:latin typeface="+mj-lt"/>
                <a:ea typeface="+mn-ea"/>
                <a:cs typeface="+mn-cs"/>
              </a:rPr>
              <a:t>ons</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handelen</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aandrijft</a:t>
            </a:r>
            <a:r>
              <a:rPr kumimoji="0" lang="en-US" sz="1050" b="0" i="0" u="none" strike="noStrike" kern="1200" cap="none" spc="0" normalizeH="0" baseline="0" noProof="0" dirty="0">
                <a:ln>
                  <a:noFill/>
                </a:ln>
                <a:effectLst/>
                <a:uLnTx/>
                <a:uFillTx/>
                <a:latin typeface="+mj-lt"/>
                <a:ea typeface="+mn-ea"/>
                <a:cs typeface="+mn-cs"/>
              </a:rPr>
              <a:t>. Door </a:t>
            </a:r>
            <a:r>
              <a:rPr kumimoji="0" lang="en-US" sz="1050" b="0" i="0" u="none" strike="noStrike" kern="1200" cap="none" spc="0" normalizeH="0" baseline="0" noProof="0" dirty="0" err="1">
                <a:ln>
                  <a:noFill/>
                </a:ln>
                <a:effectLst/>
                <a:uLnTx/>
                <a:uFillTx/>
                <a:latin typeface="+mj-lt"/>
                <a:ea typeface="+mn-ea"/>
                <a:cs typeface="+mn-cs"/>
              </a:rPr>
              <a:t>te</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starten</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bij</a:t>
            </a:r>
            <a:r>
              <a:rPr kumimoji="0" lang="en-US" sz="1050" b="0" i="0" u="none" strike="noStrike" kern="1200" cap="none" spc="0" normalizeH="0" baseline="0" noProof="0" dirty="0">
                <a:ln>
                  <a:noFill/>
                </a:ln>
                <a:effectLst/>
                <a:uLnTx/>
                <a:uFillTx/>
                <a:latin typeface="+mj-lt"/>
                <a:ea typeface="+mn-ea"/>
                <a:cs typeface="+mn-cs"/>
              </a:rPr>
              <a:t> de </a:t>
            </a:r>
            <a:r>
              <a:rPr kumimoji="0" lang="en-US" sz="1050" b="0" i="0" u="none" strike="noStrike" kern="1200" cap="none" spc="0" normalizeH="0" baseline="0" noProof="0" dirty="0" err="1">
                <a:ln>
                  <a:noFill/>
                </a:ln>
                <a:effectLst/>
                <a:uLnTx/>
                <a:uFillTx/>
                <a:latin typeface="+mj-lt"/>
                <a:ea typeface="+mn-ea"/>
                <a:cs typeface="+mn-cs"/>
              </a:rPr>
              <a:t>Waarom</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voorkom</a:t>
            </a:r>
            <a:r>
              <a:rPr kumimoji="0" lang="en-US" sz="1050" b="0" i="0" u="none" strike="noStrike" kern="1200" cap="none" spc="0" normalizeH="0" baseline="0" noProof="0" dirty="0">
                <a:ln>
                  <a:noFill/>
                </a:ln>
                <a:effectLst/>
                <a:uLnTx/>
                <a:uFillTx/>
                <a:latin typeface="+mj-lt"/>
                <a:ea typeface="+mn-ea"/>
                <a:cs typeface="+mn-cs"/>
              </a:rPr>
              <a:t> je </a:t>
            </a:r>
            <a:r>
              <a:rPr kumimoji="0" lang="en-US" sz="1050" b="0" i="0" u="none" strike="noStrike" kern="1200" cap="none" spc="0" normalizeH="0" baseline="0" noProof="0" dirty="0" err="1">
                <a:ln>
                  <a:noFill/>
                </a:ln>
                <a:effectLst/>
                <a:uLnTx/>
                <a:uFillTx/>
                <a:latin typeface="+mj-lt"/>
                <a:ea typeface="+mn-ea"/>
                <a:cs typeface="+mn-cs"/>
              </a:rPr>
              <a:t>een</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vroegtijdige</a:t>
            </a:r>
            <a:r>
              <a:rPr kumimoji="0" lang="en-US" sz="1050" b="0" i="0" u="none" strike="noStrike" kern="1200" cap="none" spc="0" normalizeH="0" baseline="0" noProof="0" dirty="0">
                <a:ln>
                  <a:noFill/>
                </a:ln>
                <a:effectLst/>
                <a:uLnTx/>
                <a:uFillTx/>
                <a:latin typeface="+mj-lt"/>
                <a:ea typeface="+mn-ea"/>
                <a:cs typeface="+mn-cs"/>
              </a:rPr>
              <a:t> impasse of </a:t>
            </a:r>
            <a:r>
              <a:rPr kumimoji="0" lang="en-US" sz="1050" b="0" i="0" u="none" strike="noStrike" kern="1200" cap="none" spc="0" normalizeH="0" baseline="0" noProof="0" dirty="0" err="1">
                <a:ln>
                  <a:noFill/>
                </a:ln>
                <a:effectLst/>
                <a:uLnTx/>
                <a:uFillTx/>
                <a:latin typeface="+mj-lt"/>
                <a:ea typeface="+mn-ea"/>
                <a:cs typeface="+mn-cs"/>
              </a:rPr>
              <a:t>te</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strakke</a:t>
            </a:r>
            <a:r>
              <a:rPr kumimoji="0" lang="en-US" sz="1050" b="0" i="0" u="none" strike="noStrike" kern="1200" cap="none" spc="0" normalizeH="0" baseline="0" noProof="0" dirty="0">
                <a:ln>
                  <a:noFill/>
                </a:ln>
                <a:effectLst/>
                <a:uLnTx/>
                <a:uFillTx/>
                <a:latin typeface="+mj-lt"/>
                <a:ea typeface="+mn-ea"/>
                <a:cs typeface="+mn-cs"/>
              </a:rPr>
              <a:t> focus op concrete </a:t>
            </a:r>
            <a:r>
              <a:rPr kumimoji="0" lang="en-US" sz="1050" b="0" i="0" u="none" strike="noStrike" kern="1200" cap="none" spc="0" normalizeH="0" baseline="0" noProof="0" dirty="0" err="1">
                <a:ln>
                  <a:noFill/>
                </a:ln>
                <a:effectLst/>
                <a:uLnTx/>
                <a:uFillTx/>
                <a:latin typeface="+mj-lt"/>
                <a:ea typeface="+mn-ea"/>
                <a:cs typeface="+mn-cs"/>
              </a:rPr>
              <a:t>oplossingsrichtingen</a:t>
            </a:r>
            <a:r>
              <a:rPr kumimoji="0" lang="en-US" sz="1050" b="0" i="0" u="none" strike="noStrike" kern="1200" cap="none" spc="0" normalizeH="0" baseline="0" noProof="0" dirty="0">
                <a:ln>
                  <a:noFill/>
                </a:ln>
                <a:effectLst/>
                <a:uLnTx/>
                <a:uFillTx/>
                <a:latin typeface="+mj-lt"/>
                <a:ea typeface="+mn-ea"/>
                <a:cs typeface="+mn-cs"/>
              </a:rPr>
              <a:t>.</a:t>
            </a:r>
            <a:r>
              <a:rPr lang="en-US" sz="1050" dirty="0">
                <a:latin typeface="+mj-lt"/>
              </a:rPr>
              <a:t> </a:t>
            </a:r>
            <a:endParaRPr kumimoji="0" lang="en-US" sz="1050" b="0" i="0" u="none" strike="noStrike" kern="1200" cap="none" spc="0" normalizeH="0" baseline="0" noProof="0" dirty="0">
              <a:ln>
                <a:noFill/>
              </a:ln>
              <a:solidFill>
                <a:prstClr val="black"/>
              </a:solidFill>
              <a:effectLst/>
              <a:uLnTx/>
              <a:uFillTx/>
              <a:latin typeface="+mj-lt"/>
              <a:ea typeface="+mn-ea"/>
              <a:cs typeface="+mn-cs"/>
            </a:endParaRPr>
          </a:p>
          <a:p>
            <a:pPr marL="0" indent="0">
              <a:lnSpc>
                <a:spcPct val="110000"/>
              </a:lnSpc>
              <a:spcBef>
                <a:spcPts val="600"/>
              </a:spcBef>
              <a:buNone/>
              <a:defRPr/>
            </a:pPr>
            <a:r>
              <a:rPr kumimoji="0" lang="en-US" sz="1050" b="0" i="0" u="none" strike="noStrike" kern="1200" cap="none" spc="0" normalizeH="0" baseline="0" noProof="0" dirty="0">
                <a:ln>
                  <a:noFill/>
                </a:ln>
                <a:effectLst/>
                <a:uLnTx/>
                <a:uFillTx/>
                <a:latin typeface="+mj-lt"/>
                <a:ea typeface="+mn-ea"/>
                <a:cs typeface="+mn-cs"/>
              </a:rPr>
              <a:t>Soms </a:t>
            </a:r>
            <a:r>
              <a:rPr kumimoji="0" lang="en-US" sz="1050" b="0" i="0" u="none" strike="noStrike" kern="1200" cap="none" spc="0" normalizeH="0" baseline="0" noProof="0" dirty="0" err="1">
                <a:ln>
                  <a:noFill/>
                </a:ln>
                <a:effectLst/>
                <a:uLnTx/>
                <a:uFillTx/>
                <a:latin typeface="+mj-lt"/>
                <a:ea typeface="+mn-ea"/>
                <a:cs typeface="+mn-cs"/>
              </a:rPr>
              <a:t>weet</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een</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betrokkene</a:t>
            </a:r>
            <a:r>
              <a:rPr kumimoji="0" lang="en-US" sz="1050" b="0" i="0" u="none" strike="noStrike" kern="1200" cap="none" spc="0" normalizeH="0" baseline="0" noProof="0" dirty="0">
                <a:ln>
                  <a:noFill/>
                </a:ln>
                <a:effectLst/>
                <a:uLnTx/>
                <a:uFillTx/>
                <a:latin typeface="+mj-lt"/>
                <a:ea typeface="+mn-ea"/>
                <a:cs typeface="+mn-cs"/>
              </a:rPr>
              <a:t> heel </a:t>
            </a:r>
            <a:r>
              <a:rPr kumimoji="0" lang="en-US" sz="1050" b="0" i="0" u="none" strike="noStrike" kern="1200" cap="none" spc="0" normalizeH="0" baseline="0" noProof="0" dirty="0" err="1">
                <a:ln>
                  <a:noFill/>
                </a:ln>
                <a:effectLst/>
                <a:uLnTx/>
                <a:uFillTx/>
                <a:latin typeface="+mj-lt"/>
                <a:ea typeface="+mn-ea"/>
                <a:cs typeface="+mn-cs"/>
              </a:rPr>
              <a:t>goed</a:t>
            </a:r>
            <a:r>
              <a:rPr kumimoji="0" lang="en-US" sz="1050" b="0" i="0" u="none" strike="noStrike" kern="1200" cap="none" spc="0" normalizeH="0" baseline="0" noProof="0" dirty="0">
                <a:ln>
                  <a:noFill/>
                </a:ln>
                <a:effectLst/>
                <a:uLnTx/>
                <a:uFillTx/>
                <a:latin typeface="+mj-lt"/>
                <a:ea typeface="+mn-ea"/>
                <a:cs typeface="+mn-cs"/>
              </a:rPr>
              <a:t> wat </a:t>
            </a:r>
            <a:r>
              <a:rPr kumimoji="0" lang="en-US" sz="1050" b="0" i="0" u="none" strike="noStrike" kern="1200" cap="none" spc="0" normalizeH="0" baseline="0" noProof="0" dirty="0" err="1">
                <a:ln>
                  <a:noFill/>
                </a:ln>
                <a:effectLst/>
                <a:uLnTx/>
                <a:uFillTx/>
                <a:latin typeface="+mj-lt"/>
                <a:ea typeface="+mn-ea"/>
                <a:cs typeface="+mn-cs"/>
              </a:rPr>
              <a:t>hij</a:t>
            </a:r>
            <a:r>
              <a:rPr kumimoji="0" lang="en-US" sz="1050" b="0" i="0" u="none" strike="noStrike" kern="1200" cap="none" spc="0" normalizeH="0" baseline="0" noProof="0" dirty="0">
                <a:ln>
                  <a:noFill/>
                </a:ln>
                <a:effectLst/>
                <a:uLnTx/>
                <a:uFillTx/>
                <a:latin typeface="+mj-lt"/>
                <a:ea typeface="+mn-ea"/>
                <a:cs typeface="+mn-cs"/>
              </a:rPr>
              <a:t>/</a:t>
            </a:r>
            <a:r>
              <a:rPr kumimoji="0" lang="en-US" sz="1050" b="0" i="0" u="none" strike="noStrike" kern="1200" cap="none" spc="0" normalizeH="0" baseline="0" noProof="0" dirty="0" err="1">
                <a:ln>
                  <a:noFill/>
                </a:ln>
                <a:effectLst/>
                <a:uLnTx/>
                <a:uFillTx/>
                <a:latin typeface="+mj-lt"/>
                <a:ea typeface="+mn-ea"/>
                <a:cs typeface="+mn-cs"/>
              </a:rPr>
              <a:t>zij</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wil</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en</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waarom</a:t>
            </a:r>
            <a:r>
              <a:rPr kumimoji="0" lang="en-US" sz="1050" b="0" i="0" u="none" strike="noStrike" kern="1200" cap="none" spc="0" normalizeH="0" baseline="0" noProof="0" dirty="0">
                <a:ln>
                  <a:noFill/>
                </a:ln>
                <a:effectLst/>
                <a:uLnTx/>
                <a:uFillTx/>
                <a:latin typeface="+mj-lt"/>
                <a:ea typeface="+mn-ea"/>
                <a:cs typeface="+mn-cs"/>
              </a:rPr>
              <a:t>. In </a:t>
            </a:r>
            <a:r>
              <a:rPr kumimoji="0" lang="en-US" sz="1050" b="0" i="0" u="none" strike="noStrike" kern="1200" cap="none" spc="0" normalizeH="0" baseline="0" noProof="0" dirty="0" err="1">
                <a:ln>
                  <a:noFill/>
                </a:ln>
                <a:effectLst/>
                <a:uLnTx/>
                <a:uFillTx/>
                <a:latin typeface="+mj-lt"/>
                <a:ea typeface="+mn-ea"/>
                <a:cs typeface="+mn-cs"/>
              </a:rPr>
              <a:t>andere</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gevallen</a:t>
            </a:r>
            <a:r>
              <a:rPr kumimoji="0" lang="en-US" sz="1050" b="0" i="0" u="none" strike="noStrike" kern="1200" cap="none" spc="0" normalizeH="0" baseline="0" noProof="0" dirty="0">
                <a:ln>
                  <a:noFill/>
                </a:ln>
                <a:effectLst/>
                <a:uLnTx/>
                <a:uFillTx/>
                <a:latin typeface="+mj-lt"/>
                <a:ea typeface="+mn-ea"/>
                <a:cs typeface="+mn-cs"/>
              </a:rPr>
              <a:t> is </a:t>
            </a:r>
            <a:r>
              <a:rPr kumimoji="0" lang="en-US" sz="1050" b="0" i="0" u="none" strike="noStrike" kern="1200" cap="none" spc="0" normalizeH="0" baseline="0" noProof="0" dirty="0" err="1">
                <a:ln>
                  <a:noFill/>
                </a:ln>
                <a:effectLst/>
                <a:uLnTx/>
                <a:uFillTx/>
                <a:latin typeface="+mj-lt"/>
                <a:ea typeface="+mn-ea"/>
                <a:cs typeface="+mn-cs"/>
              </a:rPr>
              <a:t>dit</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veel</a:t>
            </a:r>
            <a:r>
              <a:rPr kumimoji="0" lang="en-US" sz="1050" b="0" i="0" u="none" strike="noStrike" kern="1200" cap="none" spc="0" normalizeH="0" baseline="0" noProof="0" dirty="0">
                <a:ln>
                  <a:noFill/>
                </a:ln>
                <a:effectLst/>
                <a:uLnTx/>
                <a:uFillTx/>
                <a:latin typeface="+mj-lt"/>
                <a:ea typeface="+mn-ea"/>
                <a:cs typeface="+mn-cs"/>
              </a:rPr>
              <a:t> minder </a:t>
            </a:r>
            <a:r>
              <a:rPr kumimoji="0" lang="en-US" sz="1050" b="0" i="0" u="none" strike="noStrike" kern="1200" cap="none" spc="0" normalizeH="0" baseline="0" noProof="0" dirty="0" err="1">
                <a:ln>
                  <a:noFill/>
                </a:ln>
                <a:effectLst/>
                <a:uLnTx/>
                <a:uFillTx/>
                <a:latin typeface="+mj-lt"/>
                <a:ea typeface="+mn-ea"/>
                <a:cs typeface="+mn-cs"/>
              </a:rPr>
              <a:t>helder</a:t>
            </a:r>
            <a:r>
              <a:rPr kumimoji="0" lang="en-US" sz="1050" b="0" i="0" u="none" strike="noStrike" kern="1200" cap="none" spc="0" normalizeH="0" baseline="0" noProof="0" dirty="0">
                <a:ln>
                  <a:noFill/>
                </a:ln>
                <a:effectLst/>
                <a:uLnTx/>
                <a:uFillTx/>
                <a:latin typeface="+mj-lt"/>
                <a:ea typeface="+mn-ea"/>
                <a:cs typeface="+mn-cs"/>
              </a:rPr>
              <a:t>. Samen met de </a:t>
            </a:r>
            <a:r>
              <a:rPr kumimoji="0" lang="en-US" sz="1050" b="0" i="0" u="none" strike="noStrike" kern="1200" cap="none" spc="0" normalizeH="0" baseline="0" noProof="0" dirty="0" err="1">
                <a:ln>
                  <a:noFill/>
                </a:ln>
                <a:effectLst/>
                <a:uLnTx/>
                <a:uFillTx/>
                <a:latin typeface="+mj-lt"/>
                <a:ea typeface="+mn-ea"/>
                <a:cs typeface="+mn-cs"/>
              </a:rPr>
              <a:t>betrokkene</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probeer</a:t>
            </a:r>
            <a:r>
              <a:rPr kumimoji="0" lang="en-US" sz="1050" b="0" i="0" u="none" strike="noStrike" kern="1200" cap="none" spc="0" normalizeH="0" baseline="0" noProof="0" dirty="0">
                <a:ln>
                  <a:noFill/>
                </a:ln>
                <a:effectLst/>
                <a:uLnTx/>
                <a:uFillTx/>
                <a:latin typeface="+mj-lt"/>
                <a:ea typeface="+mn-ea"/>
                <a:cs typeface="+mn-cs"/>
              </a:rPr>
              <a:t> je </a:t>
            </a:r>
            <a:r>
              <a:rPr kumimoji="0" lang="en-US" sz="1050" b="0" i="0" u="none" strike="noStrike" kern="1200" cap="none" spc="0" normalizeH="0" baseline="0" noProof="0" dirty="0" err="1">
                <a:ln>
                  <a:noFill/>
                </a:ln>
                <a:effectLst/>
                <a:uLnTx/>
                <a:uFillTx/>
                <a:latin typeface="+mj-lt"/>
                <a:ea typeface="+mn-ea"/>
                <a:cs typeface="+mn-cs"/>
              </a:rPr>
              <a:t>dit</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te</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concretiseren</a:t>
            </a:r>
            <a:r>
              <a:rPr kumimoji="0" lang="en-US" sz="1050" b="0" i="0" u="none" strike="noStrike" kern="1200" cap="none" spc="0" normalizeH="0" baseline="0" noProof="0" dirty="0">
                <a:ln>
                  <a:noFill/>
                </a:ln>
                <a:effectLst/>
                <a:uLnTx/>
                <a:uFillTx/>
                <a:latin typeface="+mj-lt"/>
                <a:ea typeface="+mn-ea"/>
                <a:cs typeface="+mn-cs"/>
              </a:rPr>
              <a:t>. Het </a:t>
            </a:r>
            <a:r>
              <a:rPr kumimoji="0" lang="en-US" sz="1050" b="0" i="0" u="none" strike="noStrike" kern="1200" cap="none" spc="0" normalizeH="0" baseline="0" noProof="0" dirty="0" err="1">
                <a:ln>
                  <a:noFill/>
                </a:ln>
                <a:effectLst/>
                <a:uLnTx/>
                <a:uFillTx/>
                <a:latin typeface="+mj-lt"/>
                <a:ea typeface="+mn-ea"/>
                <a:cs typeface="+mn-cs"/>
              </a:rPr>
              <a:t>gesprek</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kan</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daarmee</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als</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een</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interventie</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werken</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erover</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praten</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helpt</a:t>
            </a:r>
            <a:r>
              <a:rPr kumimoji="0" lang="en-US" sz="1050" b="0" i="0" u="none" strike="noStrike" kern="1200" cap="none" spc="0" normalizeH="0" baseline="0" noProof="0" dirty="0">
                <a:ln>
                  <a:noFill/>
                </a:ln>
                <a:effectLst/>
                <a:uLnTx/>
                <a:uFillTx/>
                <a:latin typeface="+mj-lt"/>
                <a:ea typeface="+mn-ea"/>
                <a:cs typeface="+mn-cs"/>
              </a:rPr>
              <a:t> de </a:t>
            </a:r>
            <a:r>
              <a:rPr kumimoji="0" lang="en-US" sz="1050" b="0" i="0" u="none" strike="noStrike" kern="1200" cap="none" spc="0" normalizeH="0" baseline="0" noProof="0" dirty="0" err="1">
                <a:ln>
                  <a:noFill/>
                </a:ln>
                <a:effectLst/>
                <a:uLnTx/>
                <a:uFillTx/>
                <a:latin typeface="+mj-lt"/>
                <a:ea typeface="+mn-ea"/>
                <a:cs typeface="+mn-cs"/>
              </a:rPr>
              <a:t>betrokkene</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zijn</a:t>
            </a:r>
            <a:r>
              <a:rPr kumimoji="0" lang="en-US" sz="1050" b="0" i="0" u="none" strike="noStrike" kern="1200" cap="none" spc="0" normalizeH="0" baseline="0" noProof="0" dirty="0">
                <a:ln>
                  <a:noFill/>
                </a:ln>
                <a:effectLst/>
                <a:uLnTx/>
                <a:uFillTx/>
                <a:latin typeface="+mj-lt"/>
                <a:ea typeface="+mn-ea"/>
                <a:cs typeface="+mn-cs"/>
              </a:rPr>
              <a:t>/</a:t>
            </a:r>
            <a:r>
              <a:rPr kumimoji="0" lang="en-US" sz="1050" b="0" i="0" u="none" strike="noStrike" kern="1200" cap="none" spc="0" normalizeH="0" baseline="0" noProof="0" dirty="0" err="1">
                <a:ln>
                  <a:noFill/>
                </a:ln>
                <a:effectLst/>
                <a:uLnTx/>
                <a:uFillTx/>
                <a:latin typeface="+mj-lt"/>
                <a:ea typeface="+mn-ea"/>
                <a:cs typeface="+mn-cs"/>
              </a:rPr>
              <a:t>haar</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beeld</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scherp</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te</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krijgen</a:t>
            </a:r>
            <a:r>
              <a:rPr kumimoji="0" lang="en-US" sz="1050" b="0" i="0" u="none" strike="noStrike" kern="1200" cap="none" spc="0" normalizeH="0" baseline="0" noProof="0" dirty="0">
                <a:ln>
                  <a:noFill/>
                </a:ln>
                <a:effectLst/>
                <a:uLnTx/>
                <a:uFillTx/>
                <a:latin typeface="+mj-lt"/>
                <a:ea typeface="+mn-ea"/>
                <a:cs typeface="+mn-cs"/>
              </a:rPr>
              <a:t>.</a:t>
            </a:r>
            <a:r>
              <a:rPr lang="en-US" sz="1050" dirty="0">
                <a:latin typeface="+mj-lt"/>
              </a:rPr>
              <a:t> </a:t>
            </a:r>
            <a:endParaRPr lang="en-US" sz="1050" b="0" i="0" u="none" strike="noStrike" kern="1200" cap="none" spc="0" normalizeH="0" baseline="0" noProof="0" dirty="0">
              <a:ln>
                <a:noFill/>
              </a:ln>
              <a:effectLst/>
              <a:uLnTx/>
              <a:uFillTx/>
              <a:latin typeface="+mj-lt"/>
              <a:cs typeface="Calibri"/>
            </a:endParaRPr>
          </a:p>
          <a:p>
            <a:pPr marL="0" indent="0">
              <a:lnSpc>
                <a:spcPct val="110000"/>
              </a:lnSpc>
              <a:spcBef>
                <a:spcPts val="600"/>
              </a:spcBef>
              <a:buNone/>
              <a:defRPr/>
            </a:pPr>
            <a:r>
              <a:rPr kumimoji="0" lang="en-US" sz="1050" b="0" i="0" u="none" strike="noStrike" kern="1200" cap="none" spc="0" normalizeH="0" baseline="0" noProof="0" dirty="0">
                <a:ln>
                  <a:noFill/>
                </a:ln>
                <a:effectLst/>
                <a:uLnTx/>
                <a:uFillTx/>
                <a:latin typeface="+mj-lt"/>
                <a:ea typeface="+mn-ea"/>
                <a:cs typeface="+mn-cs"/>
              </a:rPr>
              <a:t>Als je het </a:t>
            </a:r>
            <a:r>
              <a:rPr kumimoji="0" lang="en-US" sz="1050" b="0" i="0" u="none" strike="noStrike" kern="1200" cap="none" spc="0" normalizeH="0" baseline="0" noProof="0" dirty="0" err="1">
                <a:ln>
                  <a:noFill/>
                </a:ln>
                <a:effectLst/>
                <a:uLnTx/>
                <a:uFillTx/>
                <a:latin typeface="+mj-lt"/>
                <a:ea typeface="+mn-ea"/>
                <a:cs typeface="+mn-cs"/>
              </a:rPr>
              <a:t>gevoel</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hebt</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dat</a:t>
            </a:r>
            <a:r>
              <a:rPr kumimoji="0" lang="en-US" sz="1050" b="0" i="0" u="none" strike="noStrike" kern="1200" cap="none" spc="0" normalizeH="0" baseline="0" noProof="0" dirty="0">
                <a:ln>
                  <a:noFill/>
                </a:ln>
                <a:effectLst/>
                <a:uLnTx/>
                <a:uFillTx/>
                <a:latin typeface="+mj-lt"/>
                <a:ea typeface="+mn-ea"/>
                <a:cs typeface="+mn-cs"/>
              </a:rPr>
              <a:t> je (</a:t>
            </a:r>
            <a:r>
              <a:rPr kumimoji="0" lang="en-US" sz="1050" b="0" i="0" u="none" strike="noStrike" kern="1200" cap="none" spc="0" normalizeH="0" baseline="0" noProof="0" dirty="0" err="1">
                <a:ln>
                  <a:noFill/>
                </a:ln>
                <a:effectLst/>
                <a:uLnTx/>
                <a:uFillTx/>
                <a:latin typeface="+mj-lt"/>
                <a:ea typeface="+mn-ea"/>
                <a:cs typeface="+mn-cs"/>
              </a:rPr>
              <a:t>voorlopig</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voldoende</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weet</a:t>
            </a:r>
            <a:r>
              <a:rPr kumimoji="0" lang="en-US" sz="1050" b="0" i="0" u="none" strike="noStrike" kern="1200" cap="none" spc="0" normalizeH="0" baseline="0" noProof="0" dirty="0">
                <a:ln>
                  <a:noFill/>
                </a:ln>
                <a:effectLst/>
                <a:uLnTx/>
                <a:uFillTx/>
                <a:latin typeface="+mj-lt"/>
                <a:ea typeface="+mn-ea"/>
                <a:cs typeface="+mn-cs"/>
              </a:rPr>
              <a:t> van de </a:t>
            </a:r>
            <a:r>
              <a:rPr kumimoji="0" lang="en-US" sz="1050" b="0" i="0" u="none" strike="noStrike" kern="1200" cap="none" spc="0" normalizeH="0" baseline="0" noProof="0" dirty="0" err="1">
                <a:ln>
                  <a:noFill/>
                </a:ln>
                <a:effectLst/>
                <a:uLnTx/>
                <a:uFillTx/>
                <a:latin typeface="+mj-lt"/>
                <a:ea typeface="+mn-ea"/>
                <a:cs typeface="+mn-cs"/>
              </a:rPr>
              <a:t>betrokkene</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kan</a:t>
            </a:r>
            <a:r>
              <a:rPr kumimoji="0" lang="en-US" sz="1050" b="0" i="0" u="none" strike="noStrike" kern="1200" cap="none" spc="0" normalizeH="0" baseline="0" noProof="0" dirty="0">
                <a:ln>
                  <a:noFill/>
                </a:ln>
                <a:effectLst/>
                <a:uLnTx/>
                <a:uFillTx/>
                <a:latin typeface="+mj-lt"/>
                <a:ea typeface="+mn-ea"/>
                <a:cs typeface="+mn-cs"/>
              </a:rPr>
              <a:t> je </a:t>
            </a:r>
            <a:r>
              <a:rPr kumimoji="0" lang="en-US" sz="1050" b="0" i="0" u="none" strike="noStrike" kern="1200" cap="none" spc="0" normalizeH="0" baseline="0" noProof="0" dirty="0" err="1">
                <a:ln>
                  <a:noFill/>
                </a:ln>
                <a:effectLst/>
                <a:uLnTx/>
                <a:uFillTx/>
                <a:latin typeface="+mj-lt"/>
                <a:ea typeface="+mn-ea"/>
                <a:cs typeface="+mn-cs"/>
              </a:rPr>
              <a:t>ofwel</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uitzoomen</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naar</a:t>
            </a:r>
            <a:r>
              <a:rPr kumimoji="0" lang="en-US" sz="1050" b="0" i="0" u="none" strike="noStrike" kern="1200" cap="none" spc="0" normalizeH="0" baseline="0" noProof="0" dirty="0">
                <a:ln>
                  <a:noFill/>
                </a:ln>
                <a:effectLst/>
                <a:uLnTx/>
                <a:uFillTx/>
                <a:latin typeface="+mj-lt"/>
                <a:ea typeface="+mn-ea"/>
                <a:cs typeface="+mn-cs"/>
              </a:rPr>
              <a:t> het </a:t>
            </a:r>
            <a:r>
              <a:rPr kumimoji="0" lang="en-US" sz="1050" b="0" i="0" u="none" strike="noStrike" kern="1200" cap="none" spc="0" normalizeH="0" baseline="0" noProof="0" dirty="0" err="1">
                <a:ln>
                  <a:noFill/>
                </a:ln>
                <a:effectLst/>
                <a:uLnTx/>
                <a:uFillTx/>
                <a:latin typeface="+mj-lt"/>
                <a:ea typeface="+mn-ea"/>
                <a:cs typeface="+mn-cs"/>
              </a:rPr>
              <a:t>grotere</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plaatje</a:t>
            </a:r>
            <a:r>
              <a:rPr kumimoji="0" lang="en-US" sz="1050" b="0" i="0" u="none" strike="noStrike" kern="1200" cap="none" spc="0" normalizeH="0" baseline="0" noProof="0" dirty="0">
                <a:ln>
                  <a:noFill/>
                </a:ln>
                <a:effectLst/>
                <a:uLnTx/>
                <a:uFillTx/>
                <a:latin typeface="+mj-lt"/>
                <a:ea typeface="+mn-ea"/>
                <a:cs typeface="+mn-cs"/>
              </a:rPr>
              <a:t> </a:t>
            </a:r>
            <a:r>
              <a:rPr lang="en-US" sz="1050" dirty="0">
                <a:latin typeface="+mj-lt"/>
              </a:rPr>
              <a:t>(</a:t>
            </a:r>
            <a:r>
              <a:rPr lang="en-US" sz="1050" dirty="0" err="1">
                <a:latin typeface="+mj-lt"/>
              </a:rPr>
              <a:t>fase</a:t>
            </a:r>
            <a:r>
              <a:rPr lang="en-US" sz="1050" dirty="0">
                <a:latin typeface="+mj-lt"/>
              </a:rPr>
              <a:t> 2)</a:t>
            </a:r>
            <a:r>
              <a:rPr kumimoji="0" lang="en-US" sz="1050" b="0" i="0" u="none" strike="noStrike" kern="1200" cap="none" spc="0" normalizeH="0" baseline="0" noProof="0" dirty="0">
                <a:ln>
                  <a:noFill/>
                </a:ln>
                <a:effectLst/>
                <a:uLnTx/>
                <a:uFillTx/>
                <a:latin typeface="+mj-lt"/>
                <a:ea typeface="+mn-ea"/>
                <a:cs typeface="+mn-cs"/>
              </a:rPr>
              <a:t> - </a:t>
            </a:r>
            <a:r>
              <a:rPr kumimoji="0" lang="en-US" sz="1050" b="0" i="0" u="none" strike="noStrike" kern="1200" cap="none" spc="0" normalizeH="0" baseline="0" noProof="0" dirty="0" err="1">
                <a:ln>
                  <a:noFill/>
                </a:ln>
                <a:effectLst/>
                <a:uLnTx/>
                <a:uFillTx/>
                <a:latin typeface="+mj-lt"/>
                <a:ea typeface="+mn-ea"/>
                <a:cs typeface="+mn-cs"/>
              </a:rPr>
              <a:t>en</a:t>
            </a:r>
            <a:r>
              <a:rPr kumimoji="0" lang="en-US" sz="1050" b="0" i="0" u="none" strike="noStrike" kern="1200" cap="none" spc="0" normalizeH="0" baseline="0" noProof="0" dirty="0">
                <a:ln>
                  <a:noFill/>
                </a:ln>
                <a:effectLst/>
                <a:uLnTx/>
                <a:uFillTx/>
                <a:latin typeface="+mj-lt"/>
                <a:ea typeface="+mn-ea"/>
                <a:cs typeface="+mn-cs"/>
              </a:rPr>
              <a:t> de </a:t>
            </a:r>
            <a:r>
              <a:rPr kumimoji="0" lang="en-US" sz="1050" b="0" i="0" u="none" strike="noStrike" kern="1200" cap="none" spc="0" normalizeH="0" baseline="0" noProof="0" dirty="0" err="1">
                <a:ln>
                  <a:noFill/>
                </a:ln>
                <a:effectLst/>
                <a:uLnTx/>
                <a:uFillTx/>
                <a:latin typeface="+mj-lt"/>
                <a:ea typeface="+mn-ea"/>
                <a:cs typeface="+mn-cs"/>
              </a:rPr>
              <a:t>relatie</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tussen</a:t>
            </a:r>
            <a:r>
              <a:rPr kumimoji="0" lang="en-US" sz="1050" b="0" i="0" u="none" strike="noStrike" kern="1200" cap="none" spc="0" normalizeH="0" baseline="0" noProof="0" dirty="0">
                <a:ln>
                  <a:noFill/>
                </a:ln>
                <a:effectLst/>
                <a:uLnTx/>
                <a:uFillTx/>
                <a:latin typeface="+mj-lt"/>
                <a:ea typeface="+mn-ea"/>
                <a:cs typeface="+mn-cs"/>
              </a:rPr>
              <a:t> het </a:t>
            </a:r>
            <a:r>
              <a:rPr kumimoji="0" lang="en-US" sz="1050" b="0" i="0" u="none" strike="noStrike" kern="1200" cap="none" spc="0" normalizeH="0" baseline="0" noProof="0" dirty="0" err="1">
                <a:ln>
                  <a:noFill/>
                </a:ln>
                <a:effectLst/>
                <a:uLnTx/>
                <a:uFillTx/>
                <a:latin typeface="+mj-lt"/>
                <a:ea typeface="+mn-ea"/>
                <a:cs typeface="+mn-cs"/>
              </a:rPr>
              <a:t>wereldbeeld</a:t>
            </a:r>
            <a:r>
              <a:rPr kumimoji="0" lang="en-US" sz="1050" b="0" i="0" u="none" strike="noStrike" kern="1200" cap="none" spc="0" normalizeH="0" baseline="0" noProof="0" dirty="0">
                <a:ln>
                  <a:noFill/>
                </a:ln>
                <a:effectLst/>
                <a:uLnTx/>
                <a:uFillTx/>
                <a:latin typeface="+mj-lt"/>
                <a:ea typeface="+mn-ea"/>
                <a:cs typeface="+mn-cs"/>
              </a:rPr>
              <a:t> van </a:t>
            </a:r>
            <a:r>
              <a:rPr kumimoji="0" lang="en-US" sz="1050" b="0" i="0" u="none" strike="noStrike" kern="1200" cap="none" spc="0" normalizeH="0" baseline="0" noProof="0" dirty="0" err="1">
                <a:ln>
                  <a:noFill/>
                </a:ln>
                <a:effectLst/>
                <a:uLnTx/>
                <a:uFillTx/>
                <a:latin typeface="+mj-lt"/>
                <a:ea typeface="+mn-ea"/>
                <a:cs typeface="+mn-cs"/>
              </a:rPr>
              <a:t>deze</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betrokkene</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te</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vergelijken</a:t>
            </a:r>
            <a:r>
              <a:rPr kumimoji="0" lang="en-US" sz="1050" b="0" i="0" u="none" strike="noStrike" kern="1200" cap="none" spc="0" normalizeH="0" baseline="0" noProof="0" dirty="0">
                <a:ln>
                  <a:noFill/>
                </a:ln>
                <a:effectLst/>
                <a:uLnTx/>
                <a:uFillTx/>
                <a:latin typeface="+mj-lt"/>
                <a:ea typeface="+mn-ea"/>
                <a:cs typeface="+mn-cs"/>
              </a:rPr>
              <a:t> met die van </a:t>
            </a:r>
            <a:r>
              <a:rPr kumimoji="0" lang="en-US" sz="1050" b="0" i="0" u="none" strike="noStrike" kern="1200" cap="none" spc="0" normalizeH="0" baseline="0" noProof="0" dirty="0" err="1">
                <a:ln>
                  <a:noFill/>
                </a:ln>
                <a:effectLst/>
                <a:uLnTx/>
                <a:uFillTx/>
                <a:latin typeface="+mj-lt"/>
                <a:ea typeface="+mn-ea"/>
                <a:cs typeface="+mn-cs"/>
              </a:rPr>
              <a:t>andere</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betrokkenen</a:t>
            </a:r>
            <a:r>
              <a:rPr kumimoji="0" lang="en-US" sz="1050" b="0" i="0" u="none" strike="noStrike" kern="1200" cap="none" spc="0" normalizeH="0" baseline="0" noProof="0" dirty="0">
                <a:ln>
                  <a:noFill/>
                </a:ln>
                <a:effectLst/>
                <a:uLnTx/>
                <a:uFillTx/>
                <a:latin typeface="+mj-lt"/>
                <a:ea typeface="+mn-ea"/>
                <a:cs typeface="+mn-cs"/>
              </a:rPr>
              <a:t> - </a:t>
            </a:r>
            <a:r>
              <a:rPr kumimoji="0" lang="en-US" sz="1050" b="0" i="0" u="none" strike="noStrike" kern="1200" cap="none" spc="0" normalizeH="0" baseline="0" noProof="0" dirty="0" err="1">
                <a:ln>
                  <a:noFill/>
                </a:ln>
                <a:effectLst/>
                <a:uLnTx/>
                <a:uFillTx/>
                <a:latin typeface="+mj-lt"/>
                <a:ea typeface="+mn-ea"/>
                <a:cs typeface="+mn-cs"/>
              </a:rPr>
              <a:t>ofwel</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inzoomen</a:t>
            </a:r>
            <a:r>
              <a:rPr kumimoji="0" lang="en-US" sz="1050" b="0" i="0" u="none" strike="noStrike" kern="1200" cap="none" spc="0" normalizeH="0" baseline="0" noProof="0" dirty="0">
                <a:ln>
                  <a:noFill/>
                </a:ln>
                <a:effectLst/>
                <a:uLnTx/>
                <a:uFillTx/>
                <a:latin typeface="+mj-lt"/>
                <a:ea typeface="+mn-ea"/>
                <a:cs typeface="+mn-cs"/>
              </a:rPr>
              <a:t> op </a:t>
            </a:r>
            <a:r>
              <a:rPr kumimoji="0" lang="en-US" sz="1050" b="0" i="0" u="none" strike="noStrike" kern="1200" cap="none" spc="0" normalizeH="0" baseline="0" noProof="0" dirty="0" err="1">
                <a:ln>
                  <a:noFill/>
                </a:ln>
                <a:effectLst/>
                <a:uLnTx/>
                <a:uFillTx/>
                <a:latin typeface="+mj-lt"/>
                <a:ea typeface="+mn-ea"/>
                <a:cs typeface="+mn-cs"/>
              </a:rPr>
              <a:t>een</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andere</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betrokkene</a:t>
            </a:r>
            <a:r>
              <a:rPr kumimoji="0" lang="en-US" sz="1050" b="0" i="0" u="none" strike="noStrike" kern="1200" cap="none" spc="0" normalizeH="0" baseline="0" noProof="0" dirty="0">
                <a:ln>
                  <a:noFill/>
                </a:ln>
                <a:effectLst/>
                <a:uLnTx/>
                <a:uFillTx/>
                <a:latin typeface="+mj-lt"/>
                <a:ea typeface="+mn-ea"/>
                <a:cs typeface="+mn-cs"/>
              </a:rPr>
              <a:t>. Dit </a:t>
            </a:r>
            <a:r>
              <a:rPr kumimoji="0" lang="en-US" sz="1050" b="0" i="0" u="none" strike="noStrike" kern="1200" cap="none" spc="0" normalizeH="0" baseline="0" noProof="0" dirty="0" err="1">
                <a:ln>
                  <a:noFill/>
                </a:ln>
                <a:effectLst/>
                <a:uLnTx/>
                <a:uFillTx/>
                <a:latin typeface="+mj-lt"/>
                <a:ea typeface="+mn-ea"/>
                <a:cs typeface="+mn-cs"/>
              </a:rPr>
              <a:t>hangt</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af</a:t>
            </a:r>
            <a:r>
              <a:rPr kumimoji="0" lang="en-US" sz="1050" b="0" i="0" u="none" strike="noStrike" kern="1200" cap="none" spc="0" normalizeH="0" baseline="0" noProof="0" dirty="0">
                <a:ln>
                  <a:noFill/>
                </a:ln>
                <a:effectLst/>
                <a:uLnTx/>
                <a:uFillTx/>
                <a:latin typeface="+mj-lt"/>
                <a:ea typeface="+mn-ea"/>
                <a:cs typeface="+mn-cs"/>
              </a:rPr>
              <a:t> van het stadium </a:t>
            </a:r>
            <a:r>
              <a:rPr kumimoji="0" lang="en-US" sz="1050" b="0" i="0" u="none" strike="noStrike" kern="1200" cap="none" spc="0" normalizeH="0" baseline="0" noProof="0" dirty="0" err="1">
                <a:ln>
                  <a:noFill/>
                </a:ln>
                <a:effectLst/>
                <a:uLnTx/>
                <a:uFillTx/>
                <a:latin typeface="+mj-lt"/>
                <a:ea typeface="+mn-ea"/>
                <a:cs typeface="+mn-cs"/>
              </a:rPr>
              <a:t>waarin</a:t>
            </a:r>
            <a:r>
              <a:rPr kumimoji="0" lang="en-US" sz="1050" b="0" i="0" u="none" strike="noStrike" kern="1200" cap="none" spc="0" normalizeH="0" baseline="0" noProof="0" dirty="0">
                <a:ln>
                  <a:noFill/>
                </a:ln>
                <a:effectLst/>
                <a:uLnTx/>
                <a:uFillTx/>
                <a:latin typeface="+mj-lt"/>
                <a:ea typeface="+mn-ea"/>
                <a:cs typeface="+mn-cs"/>
              </a:rPr>
              <a:t> je zit </a:t>
            </a:r>
            <a:r>
              <a:rPr kumimoji="0" lang="en-US" sz="1050" b="0" i="0" u="none" strike="noStrike" kern="1200" cap="none" spc="0" normalizeH="0" baseline="0" noProof="0" dirty="0" err="1">
                <a:ln>
                  <a:noFill/>
                </a:ln>
                <a:effectLst/>
                <a:uLnTx/>
                <a:uFillTx/>
                <a:latin typeface="+mj-lt"/>
                <a:ea typeface="+mn-ea"/>
                <a:cs typeface="+mn-cs"/>
              </a:rPr>
              <a:t>en</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hoeveel</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informatie</a:t>
            </a:r>
            <a:r>
              <a:rPr kumimoji="0" lang="en-US" sz="1050" b="0" i="0" u="none" strike="noStrike" kern="1200" cap="none" spc="0" normalizeH="0" baseline="0" noProof="0" dirty="0">
                <a:ln>
                  <a:noFill/>
                </a:ln>
                <a:effectLst/>
                <a:uLnTx/>
                <a:uFillTx/>
                <a:latin typeface="+mj-lt"/>
                <a:ea typeface="+mn-ea"/>
                <a:cs typeface="+mn-cs"/>
              </a:rPr>
              <a:t> je al </a:t>
            </a:r>
            <a:r>
              <a:rPr kumimoji="0" lang="en-US" sz="1050" b="0" i="0" u="none" strike="noStrike" kern="1200" cap="none" spc="0" normalizeH="0" baseline="0" noProof="0" dirty="0" err="1">
                <a:ln>
                  <a:noFill/>
                </a:ln>
                <a:effectLst/>
                <a:uLnTx/>
                <a:uFillTx/>
                <a:latin typeface="+mj-lt"/>
                <a:ea typeface="+mn-ea"/>
                <a:cs typeface="+mn-cs"/>
              </a:rPr>
              <a:t>hebt</a:t>
            </a:r>
            <a:r>
              <a:rPr kumimoji="0" lang="en-US" sz="1050" b="0" i="0" u="none" strike="noStrike" kern="1200" cap="none" spc="0" normalizeH="0" baseline="0" noProof="0" dirty="0">
                <a:ln>
                  <a:noFill/>
                </a:ln>
                <a:effectLst/>
                <a:uLnTx/>
                <a:uFillTx/>
                <a:latin typeface="+mj-lt"/>
                <a:ea typeface="+mn-ea"/>
                <a:cs typeface="+mn-cs"/>
              </a:rPr>
              <a:t> </a:t>
            </a:r>
            <a:r>
              <a:rPr kumimoji="0" lang="en-US" sz="1050" b="0" i="0" u="none" strike="noStrike" kern="1200" cap="none" spc="0" normalizeH="0" baseline="0" noProof="0" dirty="0" err="1">
                <a:ln>
                  <a:noFill/>
                </a:ln>
                <a:effectLst/>
                <a:uLnTx/>
                <a:uFillTx/>
                <a:latin typeface="+mj-lt"/>
                <a:ea typeface="+mn-ea"/>
                <a:cs typeface="+mn-cs"/>
              </a:rPr>
              <a:t>vergaard</a:t>
            </a:r>
            <a:r>
              <a:rPr kumimoji="0" lang="en-US" sz="1050" b="0" i="0" u="none" strike="noStrike" kern="1200" cap="none" spc="0" normalizeH="0" baseline="0" noProof="0" dirty="0">
                <a:ln>
                  <a:noFill/>
                </a:ln>
                <a:effectLst/>
                <a:uLnTx/>
                <a:uFillTx/>
                <a:latin typeface="+mj-lt"/>
                <a:ea typeface="+mn-ea"/>
                <a:cs typeface="+mn-cs"/>
              </a:rPr>
              <a:t>.</a:t>
            </a:r>
          </a:p>
          <a:p>
            <a:pPr marL="0" indent="0">
              <a:lnSpc>
                <a:spcPct val="110000"/>
              </a:lnSpc>
              <a:spcBef>
                <a:spcPts val="600"/>
              </a:spcBef>
              <a:buNone/>
              <a:defRPr/>
            </a:pPr>
            <a:r>
              <a:rPr lang="en-US" sz="1050" dirty="0" err="1">
                <a:latin typeface="+mj-lt"/>
              </a:rPr>
              <a:t>Denk</a:t>
            </a:r>
            <a:r>
              <a:rPr lang="en-US" sz="1050" dirty="0">
                <a:latin typeface="+mj-lt"/>
              </a:rPr>
              <a:t> </a:t>
            </a:r>
            <a:r>
              <a:rPr lang="en-US" sz="1050" dirty="0" err="1">
                <a:latin typeface="+mj-lt"/>
              </a:rPr>
              <a:t>ook</a:t>
            </a:r>
            <a:r>
              <a:rPr lang="en-US" sz="1050" dirty="0">
                <a:latin typeface="+mj-lt"/>
              </a:rPr>
              <a:t> </a:t>
            </a:r>
            <a:r>
              <a:rPr lang="en-US" sz="1050" dirty="0" err="1">
                <a:latin typeface="+mj-lt"/>
              </a:rPr>
              <a:t>nog</a:t>
            </a:r>
            <a:r>
              <a:rPr lang="en-US" sz="1050" dirty="0">
                <a:latin typeface="+mj-lt"/>
              </a:rPr>
              <a:t> even </a:t>
            </a:r>
            <a:r>
              <a:rPr lang="en-US" sz="1050" dirty="0" err="1">
                <a:latin typeface="+mj-lt"/>
              </a:rPr>
              <a:t>aan</a:t>
            </a:r>
            <a:r>
              <a:rPr lang="en-US" sz="1050" dirty="0">
                <a:latin typeface="+mj-lt"/>
              </a:rPr>
              <a:t> </a:t>
            </a:r>
            <a:r>
              <a:rPr lang="en-US" sz="1050" dirty="0" err="1">
                <a:latin typeface="+mj-lt"/>
              </a:rPr>
              <a:t>grondbeginsel</a:t>
            </a:r>
            <a:r>
              <a:rPr lang="en-US" sz="1050" dirty="0">
                <a:latin typeface="+mj-lt"/>
              </a:rPr>
              <a:t> 1: </a:t>
            </a:r>
            <a:r>
              <a:rPr lang="en-US" sz="1050" b="1" dirty="0">
                <a:solidFill>
                  <a:prstClr val="white"/>
                </a:solidFill>
                <a:highlight>
                  <a:srgbClr val="FF99CC"/>
                </a:highlight>
              </a:rPr>
              <a:t> </a:t>
            </a:r>
            <a:r>
              <a:rPr lang="en-US" sz="1050" b="1" dirty="0" err="1">
                <a:solidFill>
                  <a:prstClr val="white"/>
                </a:solidFill>
                <a:highlight>
                  <a:srgbClr val="FF99CC"/>
                </a:highlight>
              </a:rPr>
              <a:t>Iedereen</a:t>
            </a:r>
            <a:r>
              <a:rPr lang="en-US" sz="1050" b="1" dirty="0">
                <a:solidFill>
                  <a:prstClr val="white"/>
                </a:solidFill>
                <a:highlight>
                  <a:srgbClr val="FF99CC"/>
                </a:highlight>
              </a:rPr>
              <a:t> mag </a:t>
            </a:r>
            <a:r>
              <a:rPr lang="en-US" sz="1050" b="1" dirty="0" err="1">
                <a:solidFill>
                  <a:prstClr val="white"/>
                </a:solidFill>
                <a:highlight>
                  <a:srgbClr val="FF99CC"/>
                </a:highlight>
              </a:rPr>
              <a:t>gehoord</a:t>
            </a:r>
            <a:r>
              <a:rPr lang="en-US" sz="1050" b="1" dirty="0">
                <a:solidFill>
                  <a:prstClr val="white"/>
                </a:solidFill>
                <a:highlight>
                  <a:srgbClr val="FF99CC"/>
                </a:highlight>
              </a:rPr>
              <a:t> </a:t>
            </a:r>
            <a:r>
              <a:rPr lang="en-US" sz="1050" b="1" dirty="0" err="1">
                <a:solidFill>
                  <a:prstClr val="white"/>
                </a:solidFill>
                <a:highlight>
                  <a:srgbClr val="FF99CC"/>
                </a:highlight>
              </a:rPr>
              <a:t>worden</a:t>
            </a:r>
            <a:r>
              <a:rPr lang="nl-NL" sz="1050" b="1" dirty="0">
                <a:solidFill>
                  <a:srgbClr val="FF99CC"/>
                </a:solidFill>
                <a:highlight>
                  <a:srgbClr val="FF99CC"/>
                </a:highlight>
              </a:rPr>
              <a:t>.</a:t>
            </a:r>
            <a:r>
              <a:rPr lang="nl-NL" sz="1050" dirty="0">
                <a:latin typeface="+mj-lt"/>
              </a:rPr>
              <a:t> Is iedereen gehoord? Mag het gezegd worden? Zo niet, waar zit ’m dat in, en wat kan daar aan worden gedaan?</a:t>
            </a:r>
            <a:endParaRPr lang="en-US" sz="1050" dirty="0">
              <a:latin typeface="+mj-lt"/>
              <a:cs typeface="Calibri"/>
            </a:endParaRPr>
          </a:p>
        </p:txBody>
      </p:sp>
      <p:sp>
        <p:nvSpPr>
          <p:cNvPr id="18" name="TextBox 17">
            <a:extLst>
              <a:ext uri="{FF2B5EF4-FFF2-40B4-BE49-F238E27FC236}">
                <a16:creationId xmlns:a16="http://schemas.microsoft.com/office/drawing/2014/main" id="{842CD649-4B18-40CB-963E-5EEB5D1A32A2}"/>
              </a:ext>
            </a:extLst>
          </p:cNvPr>
          <p:cNvSpPr txBox="1"/>
          <p:nvPr/>
        </p:nvSpPr>
        <p:spPr>
          <a:xfrm>
            <a:off x="293232" y="4832557"/>
            <a:ext cx="430887" cy="1430797"/>
          </a:xfrm>
          <a:prstGeom prst="rect">
            <a:avLst/>
          </a:prstGeom>
          <a:no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mj-lt"/>
                <a:ea typeface="+mn-ea"/>
                <a:cs typeface="+mn-cs"/>
              </a:rPr>
              <a:t>Aandachtspunt</a:t>
            </a:r>
            <a:endParaRPr kumimoji="0" lang="nl-NL" sz="1600" b="0" i="0" u="none" strike="noStrike" kern="1200" cap="none" spc="0" normalizeH="0" baseline="0" noProof="0" dirty="0">
              <a:ln>
                <a:noFill/>
              </a:ln>
              <a:solidFill>
                <a:prstClr val="black"/>
              </a:solidFill>
              <a:effectLst/>
              <a:uLnTx/>
              <a:uFillTx/>
              <a:latin typeface="+mj-lt"/>
              <a:ea typeface="+mn-ea"/>
              <a:cs typeface="+mn-cs"/>
            </a:endParaRPr>
          </a:p>
        </p:txBody>
      </p:sp>
      <p:sp>
        <p:nvSpPr>
          <p:cNvPr id="19" name="Rectangle 18">
            <a:extLst>
              <a:ext uri="{FF2B5EF4-FFF2-40B4-BE49-F238E27FC236}">
                <a16:creationId xmlns:a16="http://schemas.microsoft.com/office/drawing/2014/main" id="{C28B1732-84EA-42BA-A9AB-68AE76552843}"/>
              </a:ext>
            </a:extLst>
          </p:cNvPr>
          <p:cNvSpPr/>
          <p:nvPr/>
        </p:nvSpPr>
        <p:spPr>
          <a:xfrm>
            <a:off x="11124973" y="158474"/>
            <a:ext cx="932556" cy="568298"/>
          </a:xfrm>
          <a:prstGeom prst="rect">
            <a:avLst/>
          </a:prstGeom>
          <a:solidFill>
            <a:schemeClr val="accent6">
              <a:lumMod val="40000"/>
              <a:lumOff val="6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solidFill>
                  <a:schemeClr val="tx1"/>
                </a:solidFill>
              </a:rPr>
              <a:t>Fasen en stappen in het veranderproces</a:t>
            </a:r>
          </a:p>
        </p:txBody>
      </p:sp>
      <p:sp>
        <p:nvSpPr>
          <p:cNvPr id="10" name="TextBox 9">
            <a:extLst>
              <a:ext uri="{FF2B5EF4-FFF2-40B4-BE49-F238E27FC236}">
                <a16:creationId xmlns:a16="http://schemas.microsoft.com/office/drawing/2014/main" id="{4A322A83-1E6B-4900-A362-96B87E976CFF}"/>
              </a:ext>
            </a:extLst>
          </p:cNvPr>
          <p:cNvSpPr txBox="1"/>
          <p:nvPr/>
        </p:nvSpPr>
        <p:spPr>
          <a:xfrm>
            <a:off x="5901906" y="6459609"/>
            <a:ext cx="388188" cy="261610"/>
          </a:xfrm>
          <a:prstGeom prst="rect">
            <a:avLst/>
          </a:prstGeom>
          <a:noFill/>
        </p:spPr>
        <p:txBody>
          <a:bodyPr wrap="square" rtlCol="0">
            <a:spAutoFit/>
          </a:bodyPr>
          <a:lstStyle/>
          <a:p>
            <a:pPr algn="ctr"/>
            <a:r>
              <a:rPr lang="nl-NL" sz="1050" dirty="0">
                <a:latin typeface="+mj-lt"/>
              </a:rPr>
              <a:t>1</a:t>
            </a:r>
          </a:p>
        </p:txBody>
      </p:sp>
      <p:pic>
        <p:nvPicPr>
          <p:cNvPr id="4" name="Picture 3">
            <a:extLst>
              <a:ext uri="{FF2B5EF4-FFF2-40B4-BE49-F238E27FC236}">
                <a16:creationId xmlns:a16="http://schemas.microsoft.com/office/drawing/2014/main" id="{1FB4DC9A-BD01-485D-AFD8-396BDC80D6E9}"/>
              </a:ext>
            </a:extLst>
          </p:cNvPr>
          <p:cNvPicPr>
            <a:picLocks noChangeAspect="1"/>
          </p:cNvPicPr>
          <p:nvPr/>
        </p:nvPicPr>
        <p:blipFill>
          <a:blip r:embed="rId2"/>
          <a:stretch>
            <a:fillRect/>
          </a:stretch>
        </p:blipFill>
        <p:spPr>
          <a:xfrm>
            <a:off x="9827684" y="144712"/>
            <a:ext cx="1204598" cy="1130747"/>
          </a:xfrm>
          <a:prstGeom prst="rect">
            <a:avLst/>
          </a:prstGeom>
        </p:spPr>
      </p:pic>
    </p:spTree>
    <p:extLst>
      <p:ext uri="{BB962C8B-B14F-4D97-AF65-F5344CB8AC3E}">
        <p14:creationId xmlns:p14="http://schemas.microsoft.com/office/powerpoint/2010/main" val="3502072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E24F9-FC3D-4C25-970E-62740433EDF7}"/>
              </a:ext>
            </a:extLst>
          </p:cNvPr>
          <p:cNvSpPr>
            <a:spLocks noGrp="1"/>
          </p:cNvSpPr>
          <p:nvPr>
            <p:ph type="title"/>
          </p:nvPr>
        </p:nvSpPr>
        <p:spPr>
          <a:xfrm>
            <a:off x="421322" y="152475"/>
            <a:ext cx="10515600" cy="1325563"/>
          </a:xfrm>
        </p:spPr>
        <p:txBody>
          <a:bodyPr>
            <a:normAutofit/>
          </a:bodyPr>
          <a:lstStyle/>
          <a:p>
            <a:r>
              <a:rPr lang="en-US" dirty="0"/>
              <a:t>Living lab </a:t>
            </a:r>
            <a:r>
              <a:rPr lang="en-US" dirty="0" err="1"/>
              <a:t>Energietransitie</a:t>
            </a:r>
            <a:br>
              <a:rPr lang="en-US" dirty="0"/>
            </a:br>
            <a:r>
              <a:rPr lang="en-US" sz="2800" dirty="0"/>
              <a:t>Stap 2: </a:t>
            </a:r>
            <a:r>
              <a:rPr lang="nl-NL" sz="2800" dirty="0"/>
              <a:t>In gesprek gaan met betrokkenen</a:t>
            </a:r>
            <a:endParaRPr lang="nl-NL" dirty="0">
              <a:highlight>
                <a:srgbClr val="CCFFCC"/>
              </a:highlight>
            </a:endParaRPr>
          </a:p>
        </p:txBody>
      </p:sp>
      <p:sp>
        <p:nvSpPr>
          <p:cNvPr id="5" name="Rectangle 4">
            <a:extLst>
              <a:ext uri="{FF2B5EF4-FFF2-40B4-BE49-F238E27FC236}">
                <a16:creationId xmlns:a16="http://schemas.microsoft.com/office/drawing/2014/main" id="{E4060D3F-AB44-4AA5-A0FA-4828CDD3D4BF}"/>
              </a:ext>
            </a:extLst>
          </p:cNvPr>
          <p:cNvSpPr/>
          <p:nvPr/>
        </p:nvSpPr>
        <p:spPr>
          <a:xfrm>
            <a:off x="11116007" y="152475"/>
            <a:ext cx="932556" cy="568298"/>
          </a:xfrm>
          <a:prstGeom prst="rect">
            <a:avLst/>
          </a:prstGeom>
          <a:solidFill>
            <a:schemeClr val="accent4">
              <a:lumMod val="40000"/>
              <a:lumOff val="6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solidFill>
                  <a:schemeClr val="tx1"/>
                </a:solidFill>
              </a:rPr>
              <a:t>Voorbeeld</a:t>
            </a:r>
          </a:p>
        </p:txBody>
      </p:sp>
      <p:sp>
        <p:nvSpPr>
          <p:cNvPr id="10" name="Content Placeholder 2">
            <a:extLst>
              <a:ext uri="{FF2B5EF4-FFF2-40B4-BE49-F238E27FC236}">
                <a16:creationId xmlns:a16="http://schemas.microsoft.com/office/drawing/2014/main" id="{E6021D37-7153-4A78-8CE7-1466473D7BDD}"/>
              </a:ext>
            </a:extLst>
          </p:cNvPr>
          <p:cNvSpPr>
            <a:spLocks noGrp="1"/>
          </p:cNvSpPr>
          <p:nvPr>
            <p:ph idx="1"/>
          </p:nvPr>
        </p:nvSpPr>
        <p:spPr>
          <a:xfrm>
            <a:off x="421321" y="1639019"/>
            <a:ext cx="11310603" cy="4776374"/>
          </a:xfrm>
        </p:spPr>
        <p:txBody>
          <a:bodyPr numCol="2" spcCol="360000">
            <a:normAutofit/>
          </a:bodyPr>
          <a:lstStyle/>
          <a:p>
            <a:pPr marL="0" indent="0">
              <a:lnSpc>
                <a:spcPct val="110000"/>
              </a:lnSpc>
              <a:spcBef>
                <a:spcPts val="600"/>
              </a:spcBef>
              <a:buNone/>
            </a:pPr>
            <a:r>
              <a:rPr lang="en-US" sz="1050" dirty="0"/>
              <a:t>De wens </a:t>
            </a:r>
            <a:r>
              <a:rPr lang="en-US" sz="1050" dirty="0" err="1"/>
              <a:t>bestond</a:t>
            </a:r>
            <a:r>
              <a:rPr lang="en-US" sz="1050" dirty="0"/>
              <a:t> om met </a:t>
            </a:r>
            <a:r>
              <a:rPr lang="en-US" sz="1050" dirty="0" err="1"/>
              <a:t>verschillende</a:t>
            </a:r>
            <a:r>
              <a:rPr lang="en-US" sz="1050" dirty="0"/>
              <a:t> </a:t>
            </a:r>
            <a:r>
              <a:rPr lang="en-US" sz="1050" dirty="0" err="1"/>
              <a:t>partijen</a:t>
            </a:r>
            <a:r>
              <a:rPr lang="en-US" sz="1050" dirty="0"/>
              <a:t> in </a:t>
            </a:r>
            <a:r>
              <a:rPr lang="en-US" sz="1050" dirty="0" err="1"/>
              <a:t>gesprek</a:t>
            </a:r>
            <a:r>
              <a:rPr lang="en-US" sz="1050" dirty="0"/>
              <a:t> </a:t>
            </a:r>
            <a:r>
              <a:rPr lang="en-US" sz="1050" dirty="0" err="1"/>
              <a:t>te</a:t>
            </a:r>
            <a:r>
              <a:rPr lang="en-US" sz="1050" dirty="0"/>
              <a:t> </a:t>
            </a:r>
            <a:r>
              <a:rPr lang="en-US" sz="1050" dirty="0" err="1"/>
              <a:t>gaan</a:t>
            </a:r>
            <a:r>
              <a:rPr lang="en-US" sz="1050" dirty="0"/>
              <a:t> om </a:t>
            </a:r>
            <a:r>
              <a:rPr lang="en-US" sz="1050" dirty="0" err="1"/>
              <a:t>te</a:t>
            </a:r>
            <a:r>
              <a:rPr lang="en-US" sz="1050" dirty="0"/>
              <a:t> </a:t>
            </a:r>
            <a:r>
              <a:rPr lang="en-US" sz="1050" dirty="0" err="1"/>
              <a:t>horen</a:t>
            </a:r>
            <a:r>
              <a:rPr lang="en-US" sz="1050" dirty="0"/>
              <a:t> hoe </a:t>
            </a:r>
            <a:r>
              <a:rPr lang="en-US" sz="1050" dirty="0" err="1"/>
              <a:t>zij</a:t>
            </a:r>
            <a:r>
              <a:rPr lang="en-US" sz="1050" dirty="0"/>
              <a:t> </a:t>
            </a:r>
            <a:r>
              <a:rPr lang="en-US" sz="1050" dirty="0" err="1"/>
              <a:t>naar</a:t>
            </a:r>
            <a:r>
              <a:rPr lang="en-US" sz="1050" dirty="0"/>
              <a:t> het </a:t>
            </a:r>
            <a:r>
              <a:rPr lang="en-US" sz="1050" dirty="0" err="1"/>
              <a:t>vraagstuk</a:t>
            </a:r>
            <a:r>
              <a:rPr lang="en-US" sz="1050" dirty="0"/>
              <a:t> </a:t>
            </a:r>
            <a:r>
              <a:rPr lang="en-US" sz="1050" dirty="0" err="1"/>
              <a:t>keken</a:t>
            </a:r>
            <a:r>
              <a:rPr lang="en-US" sz="1050" dirty="0"/>
              <a:t>. Na </a:t>
            </a:r>
            <a:r>
              <a:rPr lang="en-US" sz="1050" dirty="0" err="1"/>
              <a:t>een</a:t>
            </a:r>
            <a:r>
              <a:rPr lang="en-US" sz="1050" dirty="0"/>
              <a:t> </a:t>
            </a:r>
            <a:r>
              <a:rPr lang="en-US" sz="1050" dirty="0" err="1"/>
              <a:t>stakeholderanalyse</a:t>
            </a:r>
            <a:r>
              <a:rPr lang="en-US" sz="1050" dirty="0"/>
              <a:t> </a:t>
            </a:r>
            <a:r>
              <a:rPr lang="en-US" sz="1050" dirty="0" err="1"/>
              <a:t>werd</a:t>
            </a:r>
            <a:r>
              <a:rPr lang="en-US" sz="1050" dirty="0"/>
              <a:t> </a:t>
            </a:r>
            <a:r>
              <a:rPr lang="en-US" sz="1050" dirty="0" err="1"/>
              <a:t>een</a:t>
            </a:r>
            <a:r>
              <a:rPr lang="en-US" sz="1050" dirty="0"/>
              <a:t> </a:t>
            </a:r>
            <a:r>
              <a:rPr lang="en-US" sz="1050" dirty="0" err="1"/>
              <a:t>klein</a:t>
            </a:r>
            <a:r>
              <a:rPr lang="en-US" sz="1050" dirty="0"/>
              <a:t> </a:t>
            </a:r>
            <a:r>
              <a:rPr lang="en-US" sz="1050" dirty="0" err="1"/>
              <a:t>aantal</a:t>
            </a:r>
            <a:r>
              <a:rPr lang="en-US" sz="1050" dirty="0"/>
              <a:t> </a:t>
            </a:r>
            <a:r>
              <a:rPr lang="en-US" sz="1050" dirty="0" err="1"/>
              <a:t>bedrijven</a:t>
            </a:r>
            <a:r>
              <a:rPr lang="en-US" sz="1050" dirty="0"/>
              <a:t> </a:t>
            </a:r>
            <a:r>
              <a:rPr lang="en-US" sz="1050" dirty="0" err="1"/>
              <a:t>gekozen</a:t>
            </a:r>
            <a:r>
              <a:rPr lang="en-US" sz="1050" dirty="0"/>
              <a:t> om </a:t>
            </a:r>
            <a:r>
              <a:rPr lang="en-US" sz="1050" dirty="0" err="1"/>
              <a:t>een</a:t>
            </a:r>
            <a:r>
              <a:rPr lang="en-US" sz="1050" dirty="0"/>
              <a:t> </a:t>
            </a:r>
            <a:r>
              <a:rPr lang="en-US" sz="1050" dirty="0" err="1"/>
              <a:t>eerste</a:t>
            </a:r>
            <a:r>
              <a:rPr lang="en-US" sz="1050" dirty="0"/>
              <a:t> </a:t>
            </a:r>
            <a:r>
              <a:rPr lang="en-US" sz="1050" dirty="0" err="1"/>
              <a:t>gesprek</a:t>
            </a:r>
            <a:r>
              <a:rPr lang="en-US" sz="1050" dirty="0"/>
              <a:t> </a:t>
            </a:r>
            <a:r>
              <a:rPr lang="en-US" sz="1050" dirty="0" err="1"/>
              <a:t>mee</a:t>
            </a:r>
            <a:r>
              <a:rPr lang="en-US" sz="1050" dirty="0"/>
              <a:t> </a:t>
            </a:r>
            <a:r>
              <a:rPr lang="en-US" sz="1050" dirty="0" err="1"/>
              <a:t>te</a:t>
            </a:r>
            <a:r>
              <a:rPr lang="en-US" sz="1050" dirty="0"/>
              <a:t> </a:t>
            </a:r>
            <a:r>
              <a:rPr lang="en-US" sz="1050" dirty="0" err="1"/>
              <a:t>voeren</a:t>
            </a:r>
            <a:r>
              <a:rPr lang="en-US" sz="1050" dirty="0"/>
              <a:t>. Het in contact </a:t>
            </a:r>
            <a:r>
              <a:rPr lang="en-US" sz="1050" dirty="0" err="1"/>
              <a:t>komen</a:t>
            </a:r>
            <a:r>
              <a:rPr lang="en-US" sz="1050" dirty="0"/>
              <a:t> met </a:t>
            </a:r>
            <a:r>
              <a:rPr lang="en-US" sz="1050" dirty="0" err="1"/>
              <a:t>deze</a:t>
            </a:r>
            <a:r>
              <a:rPr lang="en-US" sz="1050" dirty="0"/>
              <a:t> </a:t>
            </a:r>
            <a:r>
              <a:rPr lang="en-US" sz="1050" dirty="0" err="1"/>
              <a:t>partijen</a:t>
            </a:r>
            <a:r>
              <a:rPr lang="en-US" sz="1050" dirty="0"/>
              <a:t> </a:t>
            </a:r>
            <a:r>
              <a:rPr lang="en-US" sz="1050" dirty="0" err="1"/>
              <a:t>ging</a:t>
            </a:r>
            <a:r>
              <a:rPr lang="en-US" sz="1050" dirty="0"/>
              <a:t> </a:t>
            </a:r>
            <a:r>
              <a:rPr lang="en-US" sz="1050" dirty="0" err="1"/>
              <a:t>niet</a:t>
            </a:r>
            <a:r>
              <a:rPr lang="en-US" sz="1050" dirty="0"/>
              <a:t> </a:t>
            </a:r>
            <a:r>
              <a:rPr lang="en-US" sz="1050" dirty="0" err="1"/>
              <a:t>vanzelf</a:t>
            </a:r>
            <a:r>
              <a:rPr lang="en-US" sz="1050" dirty="0"/>
              <a:t>. De </a:t>
            </a:r>
            <a:r>
              <a:rPr lang="en-US" sz="1050" dirty="0" err="1"/>
              <a:t>studenten</a:t>
            </a:r>
            <a:r>
              <a:rPr lang="en-US" sz="1050" dirty="0"/>
              <a:t> </a:t>
            </a:r>
            <a:r>
              <a:rPr lang="en-US" sz="1050" dirty="0" err="1"/>
              <a:t>leerden</a:t>
            </a:r>
            <a:r>
              <a:rPr lang="en-US" sz="1050" dirty="0"/>
              <a:t> al </a:t>
            </a:r>
            <a:r>
              <a:rPr lang="en-US" sz="1050" dirty="0" err="1"/>
              <a:t>gauw</a:t>
            </a:r>
            <a:r>
              <a:rPr lang="en-US" sz="1050" dirty="0"/>
              <a:t> </a:t>
            </a:r>
            <a:r>
              <a:rPr lang="en-US" sz="1050" dirty="0" err="1"/>
              <a:t>dat</a:t>
            </a:r>
            <a:r>
              <a:rPr lang="en-US" sz="1050" dirty="0"/>
              <a:t> het best </a:t>
            </a:r>
            <a:r>
              <a:rPr lang="en-US" sz="1050" dirty="0" err="1"/>
              <a:t>uitdagend</a:t>
            </a:r>
            <a:r>
              <a:rPr lang="en-US" sz="1050" dirty="0"/>
              <a:t> is om partners </a:t>
            </a:r>
            <a:r>
              <a:rPr lang="en-US" sz="1050" dirty="0" err="1"/>
              <a:t>te</a:t>
            </a:r>
            <a:r>
              <a:rPr lang="en-US" sz="1050" dirty="0"/>
              <a:t> </a:t>
            </a:r>
            <a:r>
              <a:rPr lang="en-US" sz="1050" dirty="0" err="1"/>
              <a:t>vinden</a:t>
            </a:r>
            <a:r>
              <a:rPr lang="en-US" sz="1050" dirty="0"/>
              <a:t> die </a:t>
            </a:r>
            <a:r>
              <a:rPr lang="en-US" sz="1050" dirty="0" err="1"/>
              <a:t>ook</a:t>
            </a:r>
            <a:r>
              <a:rPr lang="en-US" sz="1050" dirty="0"/>
              <a:t> </a:t>
            </a:r>
            <a:r>
              <a:rPr lang="en-US" sz="1050" dirty="0" err="1"/>
              <a:t>daadwerkelijk</a:t>
            </a:r>
            <a:r>
              <a:rPr lang="en-US" sz="1050" dirty="0"/>
              <a:t> in </a:t>
            </a:r>
            <a:r>
              <a:rPr lang="en-US" sz="1050" dirty="0" err="1"/>
              <a:t>gesprek</a:t>
            </a:r>
            <a:r>
              <a:rPr lang="en-US" sz="1050" dirty="0"/>
              <a:t> </a:t>
            </a:r>
            <a:r>
              <a:rPr lang="en-US" sz="1050" dirty="0" err="1"/>
              <a:t>wilden</a:t>
            </a:r>
            <a:r>
              <a:rPr lang="en-US" sz="1050" dirty="0"/>
              <a:t> </a:t>
            </a:r>
            <a:r>
              <a:rPr lang="en-US" sz="1050" dirty="0" err="1"/>
              <a:t>gaan</a:t>
            </a:r>
            <a:r>
              <a:rPr lang="en-US" sz="1050" dirty="0"/>
              <a:t>. De kunst was </a:t>
            </a:r>
            <a:r>
              <a:rPr lang="en-US" sz="1050" dirty="0" err="1"/>
              <a:t>hier</a:t>
            </a:r>
            <a:r>
              <a:rPr lang="en-US" sz="1050" dirty="0"/>
              <a:t> </a:t>
            </a:r>
            <a:r>
              <a:rPr lang="en-US" sz="1050" dirty="0" err="1"/>
              <a:t>opnieuw</a:t>
            </a:r>
            <a:r>
              <a:rPr lang="en-US" sz="1050" dirty="0"/>
              <a:t> om </a:t>
            </a:r>
            <a:r>
              <a:rPr lang="en-US" sz="1050" dirty="0" err="1"/>
              <a:t>niet</a:t>
            </a:r>
            <a:r>
              <a:rPr lang="en-US" sz="1050" dirty="0"/>
              <a:t> </a:t>
            </a:r>
            <a:r>
              <a:rPr lang="en-US" sz="1050" dirty="0" err="1"/>
              <a:t>meteen</a:t>
            </a:r>
            <a:r>
              <a:rPr lang="en-US" sz="1050" dirty="0"/>
              <a:t> </a:t>
            </a:r>
            <a:r>
              <a:rPr lang="en-US" sz="1050" dirty="0" err="1"/>
              <a:t>te</a:t>
            </a:r>
            <a:r>
              <a:rPr lang="en-US" sz="1050" dirty="0"/>
              <a:t> </a:t>
            </a:r>
            <a:r>
              <a:rPr lang="en-US" sz="1050" dirty="0" err="1"/>
              <a:t>oordelen</a:t>
            </a:r>
            <a:r>
              <a:rPr lang="en-US" sz="1050" dirty="0"/>
              <a:t> maar </a:t>
            </a:r>
            <a:r>
              <a:rPr lang="en-US" sz="1050" dirty="0" err="1"/>
              <a:t>te</a:t>
            </a:r>
            <a:r>
              <a:rPr lang="en-US" sz="1050" dirty="0"/>
              <a:t> </a:t>
            </a:r>
            <a:r>
              <a:rPr lang="en-US" sz="1050" dirty="0" err="1"/>
              <a:t>accepteren</a:t>
            </a:r>
            <a:r>
              <a:rPr lang="en-US" sz="1050" dirty="0"/>
              <a:t> </a:t>
            </a:r>
            <a:r>
              <a:rPr lang="en-US" sz="1050" dirty="0" err="1"/>
              <a:t>dat</a:t>
            </a:r>
            <a:r>
              <a:rPr lang="en-US" sz="1050" dirty="0"/>
              <a:t> </a:t>
            </a:r>
            <a:r>
              <a:rPr lang="en-US" sz="1050" dirty="0" err="1"/>
              <a:t>dit</a:t>
            </a:r>
            <a:r>
              <a:rPr lang="en-US" sz="1050" dirty="0"/>
              <a:t> zo is </a:t>
            </a:r>
            <a:r>
              <a:rPr lang="en-US" sz="1050" dirty="0" err="1"/>
              <a:t>en</a:t>
            </a:r>
            <a:r>
              <a:rPr lang="en-US" sz="1050" dirty="0"/>
              <a:t> </a:t>
            </a:r>
            <a:r>
              <a:rPr lang="en-US" sz="1050" dirty="0" err="1"/>
              <a:t>te</a:t>
            </a:r>
            <a:r>
              <a:rPr lang="en-US" sz="1050" dirty="0"/>
              <a:t> </a:t>
            </a:r>
            <a:r>
              <a:rPr lang="en-US" sz="1050" dirty="0" err="1"/>
              <a:t>proberen</a:t>
            </a:r>
            <a:r>
              <a:rPr lang="en-US" sz="1050" dirty="0"/>
              <a:t> </a:t>
            </a:r>
            <a:r>
              <a:rPr lang="en-US" sz="1050" dirty="0" err="1"/>
              <a:t>te</a:t>
            </a:r>
            <a:r>
              <a:rPr lang="en-US" sz="1050" dirty="0"/>
              <a:t> </a:t>
            </a:r>
            <a:r>
              <a:rPr lang="en-US" sz="1050" dirty="0" err="1"/>
              <a:t>begrijpen</a:t>
            </a:r>
            <a:r>
              <a:rPr lang="en-US" sz="1050" dirty="0"/>
              <a:t> </a:t>
            </a:r>
            <a:r>
              <a:rPr lang="en-US" sz="1050" dirty="0" err="1"/>
              <a:t>dat</a:t>
            </a:r>
            <a:r>
              <a:rPr lang="en-US" sz="1050" dirty="0"/>
              <a:t> </a:t>
            </a:r>
            <a:r>
              <a:rPr lang="en-US" sz="1050" dirty="0" err="1"/>
              <a:t>er</a:t>
            </a:r>
            <a:r>
              <a:rPr lang="en-US" sz="1050" dirty="0"/>
              <a:t> </a:t>
            </a:r>
            <a:r>
              <a:rPr lang="en-US" sz="1050" dirty="0" err="1"/>
              <a:t>waarschijnlijk</a:t>
            </a:r>
            <a:r>
              <a:rPr lang="en-US" sz="1050" dirty="0"/>
              <a:t> </a:t>
            </a:r>
            <a:r>
              <a:rPr lang="en-US" sz="1050" dirty="0" err="1"/>
              <a:t>redenen</a:t>
            </a:r>
            <a:r>
              <a:rPr lang="en-US" sz="1050" dirty="0"/>
              <a:t> </a:t>
            </a:r>
            <a:r>
              <a:rPr lang="en-US" sz="1050" dirty="0" err="1"/>
              <a:t>zijn</a:t>
            </a:r>
            <a:r>
              <a:rPr lang="en-US" sz="1050" dirty="0"/>
              <a:t> </a:t>
            </a:r>
            <a:r>
              <a:rPr lang="en-US" sz="1050" dirty="0" err="1"/>
              <a:t>waarom</a:t>
            </a:r>
            <a:r>
              <a:rPr lang="en-US" sz="1050" dirty="0"/>
              <a:t> </a:t>
            </a:r>
            <a:r>
              <a:rPr lang="en-US" sz="1050" dirty="0" err="1"/>
              <a:t>niet</a:t>
            </a:r>
            <a:r>
              <a:rPr lang="en-US" sz="1050" dirty="0"/>
              <a:t> direct </a:t>
            </a:r>
            <a:r>
              <a:rPr lang="en-US" sz="1050" dirty="0" err="1"/>
              <a:t>werd</a:t>
            </a:r>
            <a:r>
              <a:rPr lang="en-US" sz="1050" dirty="0"/>
              <a:t> </a:t>
            </a:r>
            <a:r>
              <a:rPr lang="en-US" sz="1050" dirty="0" err="1"/>
              <a:t>gereageerd</a:t>
            </a:r>
            <a:r>
              <a:rPr lang="en-US" sz="1050" dirty="0"/>
              <a:t> op </a:t>
            </a:r>
            <a:r>
              <a:rPr lang="en-US" sz="1050" dirty="0" err="1"/>
              <a:t>hun</a:t>
            </a:r>
            <a:r>
              <a:rPr lang="en-US" sz="1050" dirty="0"/>
              <a:t> </a:t>
            </a:r>
            <a:r>
              <a:rPr lang="en-US" sz="1050" dirty="0" err="1"/>
              <a:t>verzoeken</a:t>
            </a:r>
            <a:r>
              <a:rPr lang="en-US" sz="1050" dirty="0"/>
              <a:t>. </a:t>
            </a:r>
            <a:r>
              <a:rPr lang="en-US" sz="1050" dirty="0" err="1"/>
              <a:t>Uiteindelijk</a:t>
            </a:r>
            <a:r>
              <a:rPr lang="en-US" sz="1050" dirty="0"/>
              <a:t> </a:t>
            </a:r>
            <a:r>
              <a:rPr lang="en-US" sz="1050" dirty="0" err="1"/>
              <a:t>lukte</a:t>
            </a:r>
            <a:r>
              <a:rPr lang="en-US" sz="1050" dirty="0"/>
              <a:t> het </a:t>
            </a:r>
            <a:r>
              <a:rPr lang="en-US" sz="1050" dirty="0" err="1"/>
              <a:t>toch</a:t>
            </a:r>
            <a:r>
              <a:rPr lang="en-US" sz="1050" dirty="0"/>
              <a:t> om </a:t>
            </a:r>
            <a:r>
              <a:rPr lang="en-US" sz="1050" dirty="0" err="1"/>
              <a:t>een</a:t>
            </a:r>
            <a:r>
              <a:rPr lang="en-US" sz="1050" dirty="0"/>
              <a:t> </a:t>
            </a:r>
            <a:r>
              <a:rPr lang="en-US" sz="1050" dirty="0" err="1"/>
              <a:t>aantal</a:t>
            </a:r>
            <a:r>
              <a:rPr lang="en-US" sz="1050" dirty="0"/>
              <a:t> </a:t>
            </a:r>
            <a:r>
              <a:rPr lang="en-US" sz="1050" dirty="0" err="1"/>
              <a:t>gesprekken</a:t>
            </a:r>
            <a:r>
              <a:rPr lang="en-US" sz="1050" dirty="0"/>
              <a:t> in </a:t>
            </a:r>
            <a:r>
              <a:rPr lang="en-US" sz="1050" dirty="0" err="1"/>
              <a:t>te</a:t>
            </a:r>
            <a:r>
              <a:rPr lang="en-US" sz="1050" dirty="0"/>
              <a:t> </a:t>
            </a:r>
            <a:r>
              <a:rPr lang="en-US" sz="1050" dirty="0" err="1"/>
              <a:t>plannen</a:t>
            </a:r>
            <a:r>
              <a:rPr lang="en-US" sz="1050" dirty="0"/>
              <a:t>. </a:t>
            </a:r>
          </a:p>
          <a:p>
            <a:pPr marL="0" indent="0">
              <a:lnSpc>
                <a:spcPct val="110000"/>
              </a:lnSpc>
              <a:spcBef>
                <a:spcPts val="600"/>
              </a:spcBef>
              <a:buNone/>
            </a:pPr>
            <a:r>
              <a:rPr lang="en-US" sz="1050" dirty="0"/>
              <a:t>Ter </a:t>
            </a:r>
            <a:r>
              <a:rPr lang="en-US" sz="1050" dirty="0" err="1"/>
              <a:t>voorbereiding</a:t>
            </a:r>
            <a:r>
              <a:rPr lang="en-US" sz="1050" dirty="0"/>
              <a:t> </a:t>
            </a:r>
            <a:r>
              <a:rPr lang="en-US" sz="1050" dirty="0" err="1"/>
              <a:t>maakten</a:t>
            </a:r>
            <a:r>
              <a:rPr lang="en-US" sz="1050" dirty="0"/>
              <a:t> de </a:t>
            </a:r>
            <a:r>
              <a:rPr lang="en-US" sz="1050" dirty="0" err="1"/>
              <a:t>studenten</a:t>
            </a:r>
            <a:r>
              <a:rPr lang="en-US" sz="1050" dirty="0"/>
              <a:t> </a:t>
            </a:r>
            <a:r>
              <a:rPr lang="en-US" sz="1050" dirty="0" err="1"/>
              <a:t>een</a:t>
            </a:r>
            <a:r>
              <a:rPr lang="en-US" sz="1050" dirty="0"/>
              <a:t> </a:t>
            </a:r>
            <a:r>
              <a:rPr lang="en-US" sz="1050" dirty="0" err="1"/>
              <a:t>gesprekshulp</a:t>
            </a:r>
            <a:r>
              <a:rPr lang="en-US" sz="1050" dirty="0"/>
              <a:t>. </a:t>
            </a:r>
            <a:r>
              <a:rPr lang="en-US" sz="1050" dirty="0" err="1"/>
              <a:t>Een</a:t>
            </a:r>
            <a:r>
              <a:rPr lang="en-US" sz="1050" dirty="0"/>
              <a:t> A4 met </a:t>
            </a:r>
            <a:r>
              <a:rPr lang="en-US" sz="1050" dirty="0" err="1"/>
              <a:t>daarop</a:t>
            </a:r>
            <a:r>
              <a:rPr lang="en-US" sz="1050" dirty="0"/>
              <a:t> de </a:t>
            </a:r>
            <a:r>
              <a:rPr lang="en-US" sz="1050" dirty="0" err="1"/>
              <a:t>thema’s</a:t>
            </a:r>
            <a:r>
              <a:rPr lang="en-US" sz="1050" dirty="0"/>
              <a:t> </a:t>
            </a:r>
            <a:r>
              <a:rPr lang="en-US" sz="1050" dirty="0" err="1"/>
              <a:t>waar</a:t>
            </a:r>
            <a:r>
              <a:rPr lang="en-US" sz="1050" dirty="0"/>
              <a:t> </a:t>
            </a:r>
            <a:r>
              <a:rPr lang="en-US" sz="1050" dirty="0" err="1"/>
              <a:t>zij</a:t>
            </a:r>
            <a:r>
              <a:rPr lang="en-US" sz="1050" dirty="0"/>
              <a:t> over </a:t>
            </a:r>
            <a:r>
              <a:rPr lang="en-US" sz="1050" dirty="0" err="1"/>
              <a:t>wilden</a:t>
            </a:r>
            <a:r>
              <a:rPr lang="en-US" sz="1050" dirty="0"/>
              <a:t> </a:t>
            </a:r>
            <a:r>
              <a:rPr lang="en-US" sz="1050" dirty="0" err="1"/>
              <a:t>spreken</a:t>
            </a:r>
            <a:r>
              <a:rPr lang="en-US" sz="1050" dirty="0"/>
              <a:t> </a:t>
            </a:r>
            <a:r>
              <a:rPr lang="en-US" sz="1050" dirty="0" err="1"/>
              <a:t>en</a:t>
            </a:r>
            <a:r>
              <a:rPr lang="en-US" sz="1050" dirty="0"/>
              <a:t> </a:t>
            </a:r>
            <a:r>
              <a:rPr lang="en-US" sz="1050" dirty="0" err="1"/>
              <a:t>mogelijke</a:t>
            </a:r>
            <a:r>
              <a:rPr lang="en-US" sz="1050" dirty="0"/>
              <a:t> </a:t>
            </a:r>
            <a:r>
              <a:rPr lang="en-US" sz="1050" dirty="0" err="1"/>
              <a:t>vragen</a:t>
            </a:r>
            <a:r>
              <a:rPr lang="en-US" sz="1050" dirty="0"/>
              <a:t> die </a:t>
            </a:r>
            <a:r>
              <a:rPr lang="en-US" sz="1050" dirty="0" err="1"/>
              <a:t>zij</a:t>
            </a:r>
            <a:r>
              <a:rPr lang="en-US" sz="1050" dirty="0"/>
              <a:t> </a:t>
            </a:r>
            <a:r>
              <a:rPr lang="en-US" sz="1050" dirty="0" err="1"/>
              <a:t>daarbij</a:t>
            </a:r>
            <a:r>
              <a:rPr lang="en-US" sz="1050" dirty="0"/>
              <a:t> </a:t>
            </a:r>
            <a:r>
              <a:rPr lang="en-US" sz="1050" dirty="0" err="1"/>
              <a:t>konden</a:t>
            </a:r>
            <a:r>
              <a:rPr lang="en-US" sz="1050" dirty="0"/>
              <a:t> </a:t>
            </a:r>
            <a:r>
              <a:rPr lang="en-US" sz="1050" dirty="0" err="1"/>
              <a:t>stellen</a:t>
            </a:r>
            <a:r>
              <a:rPr lang="en-US" sz="1050" dirty="0"/>
              <a:t>. Zij </a:t>
            </a:r>
            <a:r>
              <a:rPr lang="en-US" sz="1050" dirty="0" err="1"/>
              <a:t>probeerden</a:t>
            </a:r>
            <a:r>
              <a:rPr lang="en-US" sz="1050" dirty="0"/>
              <a:t> </a:t>
            </a:r>
            <a:r>
              <a:rPr lang="en-US" sz="1050" dirty="0" err="1"/>
              <a:t>eerst</a:t>
            </a:r>
            <a:r>
              <a:rPr lang="en-US" sz="1050" dirty="0"/>
              <a:t> </a:t>
            </a:r>
            <a:r>
              <a:rPr lang="en-US" sz="1050" dirty="0" err="1"/>
              <a:t>te</a:t>
            </a:r>
            <a:r>
              <a:rPr lang="en-US" sz="1050" dirty="0"/>
              <a:t> </a:t>
            </a:r>
            <a:r>
              <a:rPr lang="en-US" sz="1050" dirty="0" err="1"/>
              <a:t>achterhalen</a:t>
            </a:r>
            <a:r>
              <a:rPr lang="en-US" sz="1050" dirty="0"/>
              <a:t> hoe </a:t>
            </a:r>
            <a:r>
              <a:rPr lang="en-US" sz="1050" dirty="0" err="1"/>
              <a:t>hun</a:t>
            </a:r>
            <a:r>
              <a:rPr lang="en-US" sz="1050" dirty="0"/>
              <a:t> </a:t>
            </a:r>
            <a:r>
              <a:rPr lang="en-US" sz="1050" dirty="0" err="1"/>
              <a:t>gesprekspartners</a:t>
            </a:r>
            <a:r>
              <a:rPr lang="en-US" sz="1050" dirty="0"/>
              <a:t> in het </a:t>
            </a:r>
            <a:r>
              <a:rPr lang="en-US" sz="1050" dirty="0" err="1"/>
              <a:t>algemeen</a:t>
            </a:r>
            <a:r>
              <a:rPr lang="en-US" sz="1050" dirty="0"/>
              <a:t> </a:t>
            </a:r>
            <a:r>
              <a:rPr lang="en-US" sz="1050" dirty="0" err="1"/>
              <a:t>keken</a:t>
            </a:r>
            <a:r>
              <a:rPr lang="en-US" sz="1050" dirty="0"/>
              <a:t> </a:t>
            </a:r>
            <a:r>
              <a:rPr lang="en-US" sz="1050" dirty="0" err="1"/>
              <a:t>naar</a:t>
            </a:r>
            <a:r>
              <a:rPr lang="en-US" sz="1050" dirty="0"/>
              <a:t> het </a:t>
            </a:r>
            <a:r>
              <a:rPr lang="en-US" sz="1050" dirty="0" err="1"/>
              <a:t>onderwerp</a:t>
            </a:r>
            <a:r>
              <a:rPr lang="en-US" sz="1050" dirty="0"/>
              <a:t> </a:t>
            </a:r>
            <a:r>
              <a:rPr lang="en-US" sz="1050" dirty="0" err="1"/>
              <a:t>duurzame</a:t>
            </a:r>
            <a:r>
              <a:rPr lang="en-US" sz="1050" dirty="0"/>
              <a:t> </a:t>
            </a:r>
            <a:r>
              <a:rPr lang="en-US" sz="1050" dirty="0" err="1"/>
              <a:t>energie</a:t>
            </a:r>
            <a:r>
              <a:rPr lang="en-US" sz="1050" dirty="0"/>
              <a:t> </a:t>
            </a:r>
            <a:r>
              <a:rPr lang="en-US" sz="1050" dirty="0" err="1"/>
              <a:t>en</a:t>
            </a:r>
            <a:r>
              <a:rPr lang="en-US" sz="1050" dirty="0"/>
              <a:t> </a:t>
            </a:r>
            <a:r>
              <a:rPr lang="en-US" sz="1050" dirty="0" err="1"/>
              <a:t>vervolgens</a:t>
            </a:r>
            <a:r>
              <a:rPr lang="en-US" sz="1050" dirty="0"/>
              <a:t> </a:t>
            </a:r>
            <a:r>
              <a:rPr lang="en-US" sz="1050" dirty="0" err="1"/>
              <a:t>werkten</a:t>
            </a:r>
            <a:r>
              <a:rPr lang="en-US" sz="1050" dirty="0"/>
              <a:t> </a:t>
            </a:r>
            <a:r>
              <a:rPr lang="en-US" sz="1050" dirty="0" err="1"/>
              <a:t>zij</a:t>
            </a:r>
            <a:r>
              <a:rPr lang="en-US" sz="1050" dirty="0"/>
              <a:t> toe </a:t>
            </a:r>
            <a:r>
              <a:rPr lang="en-US" sz="1050" dirty="0" err="1"/>
              <a:t>naar</a:t>
            </a:r>
            <a:r>
              <a:rPr lang="en-US" sz="1050" dirty="0"/>
              <a:t> de concrete </a:t>
            </a:r>
            <a:r>
              <a:rPr lang="en-US" sz="1050" dirty="0" err="1"/>
              <a:t>vertaling</a:t>
            </a:r>
            <a:r>
              <a:rPr lang="en-US" sz="1050" dirty="0"/>
              <a:t> </a:t>
            </a:r>
            <a:r>
              <a:rPr lang="en-US" sz="1050" dirty="0" err="1"/>
              <a:t>daarvan</a:t>
            </a:r>
            <a:r>
              <a:rPr lang="en-US" sz="1050" dirty="0"/>
              <a:t> in </a:t>
            </a:r>
            <a:r>
              <a:rPr lang="en-US" sz="1050" dirty="0" err="1"/>
              <a:t>hun</a:t>
            </a:r>
            <a:r>
              <a:rPr lang="en-US" sz="1050" dirty="0"/>
              <a:t> </a:t>
            </a:r>
            <a:r>
              <a:rPr lang="en-US" sz="1050" dirty="0" err="1"/>
              <a:t>bedrijf</a:t>
            </a:r>
            <a:r>
              <a:rPr lang="en-US" sz="1050" dirty="0"/>
              <a:t>. Ze </a:t>
            </a:r>
            <a:r>
              <a:rPr lang="en-US" sz="1050" dirty="0" err="1"/>
              <a:t>spraken</a:t>
            </a:r>
            <a:r>
              <a:rPr lang="en-US" sz="1050" dirty="0"/>
              <a:t> over </a:t>
            </a:r>
            <a:r>
              <a:rPr lang="en-US" sz="1050" dirty="0" err="1"/>
              <a:t>visies</a:t>
            </a:r>
            <a:r>
              <a:rPr lang="en-US" sz="1050" dirty="0"/>
              <a:t> </a:t>
            </a:r>
            <a:r>
              <a:rPr lang="en-US" sz="1050" dirty="0" err="1"/>
              <a:t>en</a:t>
            </a:r>
            <a:r>
              <a:rPr lang="en-US" sz="1050" dirty="0"/>
              <a:t> </a:t>
            </a:r>
            <a:r>
              <a:rPr lang="en-US" sz="1050" dirty="0" err="1"/>
              <a:t>drijfveren</a:t>
            </a:r>
            <a:r>
              <a:rPr lang="en-US" sz="1050" dirty="0"/>
              <a:t>, </a:t>
            </a:r>
            <a:r>
              <a:rPr lang="en-US" sz="1050" dirty="0" err="1"/>
              <a:t>activiteiten</a:t>
            </a:r>
            <a:r>
              <a:rPr lang="en-US" sz="1050" dirty="0"/>
              <a:t> die in het </a:t>
            </a:r>
            <a:r>
              <a:rPr lang="en-US" sz="1050" dirty="0" err="1"/>
              <a:t>verleden</a:t>
            </a:r>
            <a:r>
              <a:rPr lang="en-US" sz="1050" dirty="0"/>
              <a:t> </a:t>
            </a:r>
            <a:r>
              <a:rPr lang="en-US" sz="1050" dirty="0" err="1"/>
              <a:t>hadden</a:t>
            </a:r>
            <a:r>
              <a:rPr lang="en-US" sz="1050" dirty="0"/>
              <a:t> </a:t>
            </a:r>
            <a:r>
              <a:rPr lang="en-US" sz="1050" dirty="0" err="1"/>
              <a:t>plaatsgevonden</a:t>
            </a:r>
            <a:r>
              <a:rPr lang="en-US" sz="1050" dirty="0"/>
              <a:t> </a:t>
            </a:r>
            <a:r>
              <a:rPr lang="en-US" sz="1050" dirty="0" err="1"/>
              <a:t>en</a:t>
            </a:r>
            <a:r>
              <a:rPr lang="en-US" sz="1050" dirty="0"/>
              <a:t> </a:t>
            </a:r>
            <a:r>
              <a:rPr lang="en-US" sz="1050" dirty="0" err="1"/>
              <a:t>plannen</a:t>
            </a:r>
            <a:r>
              <a:rPr lang="en-US" sz="1050" dirty="0"/>
              <a:t> </a:t>
            </a:r>
            <a:r>
              <a:rPr lang="en-US" sz="1050" dirty="0" err="1"/>
              <a:t>voor</a:t>
            </a:r>
            <a:r>
              <a:rPr lang="en-US" sz="1050" dirty="0"/>
              <a:t> de </a:t>
            </a:r>
            <a:r>
              <a:rPr lang="en-US" sz="1050" dirty="0" err="1"/>
              <a:t>toekomst</a:t>
            </a:r>
            <a:r>
              <a:rPr lang="en-US" sz="1050" dirty="0"/>
              <a:t>, </a:t>
            </a:r>
            <a:r>
              <a:rPr lang="en-US" sz="1050" dirty="0" err="1"/>
              <a:t>barrières</a:t>
            </a:r>
            <a:r>
              <a:rPr lang="en-US" sz="1050" dirty="0"/>
              <a:t> </a:t>
            </a:r>
            <a:r>
              <a:rPr lang="en-US" sz="1050" dirty="0" err="1"/>
              <a:t>waar</a:t>
            </a:r>
            <a:r>
              <a:rPr lang="en-US" sz="1050" dirty="0"/>
              <a:t> men </a:t>
            </a:r>
            <a:r>
              <a:rPr lang="en-US" sz="1050" dirty="0" err="1"/>
              <a:t>tegen</a:t>
            </a:r>
            <a:r>
              <a:rPr lang="en-US" sz="1050" dirty="0"/>
              <a:t> </a:t>
            </a:r>
            <a:r>
              <a:rPr lang="en-US" sz="1050" dirty="0" err="1"/>
              <a:t>aanliep</a:t>
            </a:r>
            <a:r>
              <a:rPr lang="en-US" sz="1050" dirty="0"/>
              <a:t> </a:t>
            </a:r>
            <a:r>
              <a:rPr lang="en-US" sz="1050" dirty="0" err="1"/>
              <a:t>en</a:t>
            </a:r>
            <a:r>
              <a:rPr lang="en-US" sz="1050" dirty="0"/>
              <a:t> </a:t>
            </a:r>
            <a:r>
              <a:rPr lang="en-US" sz="1050" dirty="0" err="1"/>
              <a:t>kansen</a:t>
            </a:r>
            <a:r>
              <a:rPr lang="en-US" sz="1050" dirty="0"/>
              <a:t> die men zag. </a:t>
            </a:r>
          </a:p>
          <a:p>
            <a:pPr marL="0" indent="0">
              <a:lnSpc>
                <a:spcPct val="110000"/>
              </a:lnSpc>
              <a:spcBef>
                <a:spcPts val="600"/>
              </a:spcBef>
              <a:buNone/>
            </a:pPr>
            <a:r>
              <a:rPr lang="en-US" sz="1050" dirty="0"/>
              <a:t>Wat </a:t>
            </a:r>
            <a:r>
              <a:rPr lang="en-US" sz="1050" dirty="0" err="1"/>
              <a:t>viel</a:t>
            </a:r>
            <a:r>
              <a:rPr lang="en-US" sz="1050" dirty="0"/>
              <a:t> op </a:t>
            </a:r>
            <a:r>
              <a:rPr lang="en-US" sz="1050" dirty="0" err="1"/>
              <a:t>tijdens</a:t>
            </a:r>
            <a:r>
              <a:rPr lang="en-US" sz="1050" dirty="0"/>
              <a:t> </a:t>
            </a:r>
            <a:r>
              <a:rPr lang="en-US" sz="1050" dirty="0" err="1"/>
              <a:t>deze</a:t>
            </a:r>
            <a:r>
              <a:rPr lang="en-US" sz="1050" dirty="0"/>
              <a:t> </a:t>
            </a:r>
            <a:r>
              <a:rPr lang="en-US" sz="1050" dirty="0" err="1"/>
              <a:t>gesprekken</a:t>
            </a:r>
            <a:r>
              <a:rPr lang="en-US" sz="1050" dirty="0"/>
              <a:t>: </a:t>
            </a:r>
          </a:p>
          <a:p>
            <a:pPr>
              <a:lnSpc>
                <a:spcPct val="110000"/>
              </a:lnSpc>
              <a:spcBef>
                <a:spcPts val="600"/>
              </a:spcBef>
            </a:pPr>
            <a:r>
              <a:rPr lang="en-US" sz="1050" dirty="0" err="1"/>
              <a:t>Een</a:t>
            </a:r>
            <a:r>
              <a:rPr lang="en-US" sz="1050" dirty="0"/>
              <a:t> </a:t>
            </a:r>
            <a:r>
              <a:rPr lang="en-US" sz="1050" dirty="0" err="1"/>
              <a:t>goed</a:t>
            </a:r>
            <a:r>
              <a:rPr lang="en-US" sz="1050" dirty="0"/>
              <a:t> </a:t>
            </a:r>
            <a:r>
              <a:rPr lang="en-US" sz="1050" dirty="0" err="1"/>
              <a:t>gesprek</a:t>
            </a:r>
            <a:r>
              <a:rPr lang="en-US" sz="1050" dirty="0"/>
              <a:t> </a:t>
            </a:r>
            <a:r>
              <a:rPr lang="en-US" sz="1050" dirty="0" err="1"/>
              <a:t>voeren</a:t>
            </a:r>
            <a:r>
              <a:rPr lang="en-US" sz="1050" dirty="0"/>
              <a:t> </a:t>
            </a:r>
            <a:r>
              <a:rPr lang="en-US" sz="1050" dirty="0" err="1"/>
              <a:t>en</a:t>
            </a:r>
            <a:r>
              <a:rPr lang="en-US" sz="1050" dirty="0"/>
              <a:t> </a:t>
            </a:r>
            <a:r>
              <a:rPr lang="en-US" sz="1050" dirty="0" err="1"/>
              <a:t>echt</a:t>
            </a:r>
            <a:r>
              <a:rPr lang="en-US" sz="1050" dirty="0"/>
              <a:t> </a:t>
            </a:r>
            <a:r>
              <a:rPr lang="en-US" sz="1050" dirty="0" err="1"/>
              <a:t>achterhalen</a:t>
            </a:r>
            <a:r>
              <a:rPr lang="en-US" sz="1050" dirty="0"/>
              <a:t> hoe </a:t>
            </a:r>
            <a:r>
              <a:rPr lang="en-US" sz="1050" dirty="0" err="1"/>
              <a:t>iemand</a:t>
            </a:r>
            <a:r>
              <a:rPr lang="en-US" sz="1050" dirty="0"/>
              <a:t> </a:t>
            </a:r>
            <a:r>
              <a:rPr lang="en-US" sz="1050" dirty="0" err="1"/>
              <a:t>naar</a:t>
            </a:r>
            <a:r>
              <a:rPr lang="en-US" sz="1050" dirty="0"/>
              <a:t> </a:t>
            </a:r>
            <a:r>
              <a:rPr lang="en-US" sz="1050" dirty="0" err="1"/>
              <a:t>iets</a:t>
            </a:r>
            <a:r>
              <a:rPr lang="en-US" sz="1050" dirty="0"/>
              <a:t> </a:t>
            </a:r>
            <a:r>
              <a:rPr lang="en-US" sz="1050" dirty="0" err="1"/>
              <a:t>kijkt</a:t>
            </a:r>
            <a:r>
              <a:rPr lang="en-US" sz="1050" dirty="0"/>
              <a:t> is </a:t>
            </a:r>
            <a:r>
              <a:rPr lang="en-US" sz="1050" dirty="0" err="1"/>
              <a:t>nog</a:t>
            </a:r>
            <a:r>
              <a:rPr lang="en-US" sz="1050" dirty="0"/>
              <a:t> best </a:t>
            </a:r>
            <a:r>
              <a:rPr lang="en-US" sz="1050" dirty="0" err="1"/>
              <a:t>lastig</a:t>
            </a:r>
            <a:r>
              <a:rPr lang="en-US" sz="1050" dirty="0"/>
              <a:t>! </a:t>
            </a:r>
            <a:r>
              <a:rPr lang="en-US" sz="1050" dirty="0" err="1"/>
              <a:t>Sommige</a:t>
            </a:r>
            <a:r>
              <a:rPr lang="en-US" sz="1050" dirty="0"/>
              <a:t> </a:t>
            </a:r>
            <a:r>
              <a:rPr lang="en-US" sz="1050" dirty="0" err="1"/>
              <a:t>gesprekspartners</a:t>
            </a:r>
            <a:r>
              <a:rPr lang="en-US" sz="1050" dirty="0"/>
              <a:t> </a:t>
            </a:r>
            <a:r>
              <a:rPr lang="en-US" sz="1050" dirty="0" err="1"/>
              <a:t>waren</a:t>
            </a:r>
            <a:r>
              <a:rPr lang="en-US" sz="1050" dirty="0"/>
              <a:t> heel open, </a:t>
            </a:r>
            <a:r>
              <a:rPr lang="en-US" sz="1050" dirty="0" err="1"/>
              <a:t>anderen</a:t>
            </a:r>
            <a:r>
              <a:rPr lang="en-US" sz="1050" dirty="0"/>
              <a:t> </a:t>
            </a:r>
            <a:r>
              <a:rPr lang="en-US" sz="1050" dirty="0" err="1"/>
              <a:t>bleven</a:t>
            </a:r>
            <a:r>
              <a:rPr lang="en-US" sz="1050" dirty="0"/>
              <a:t> erg op de </a:t>
            </a:r>
            <a:r>
              <a:rPr lang="en-US" sz="1050" dirty="0" err="1"/>
              <a:t>oppervlakte</a:t>
            </a:r>
            <a:r>
              <a:rPr lang="en-US" sz="1050" dirty="0"/>
              <a:t>. </a:t>
            </a:r>
            <a:r>
              <a:rPr lang="en-US" sz="1050" dirty="0" err="1"/>
              <a:t>Sommige</a:t>
            </a:r>
            <a:r>
              <a:rPr lang="en-US" sz="1050" dirty="0"/>
              <a:t> partners </a:t>
            </a:r>
            <a:r>
              <a:rPr lang="en-US" sz="1050" dirty="0" err="1"/>
              <a:t>spraken</a:t>
            </a:r>
            <a:r>
              <a:rPr lang="en-US" sz="1050" dirty="0"/>
              <a:t> </a:t>
            </a:r>
            <a:r>
              <a:rPr lang="en-US" sz="1050" dirty="0" err="1"/>
              <a:t>veel</a:t>
            </a:r>
            <a:r>
              <a:rPr lang="en-US" sz="1050" dirty="0"/>
              <a:t> maar </a:t>
            </a:r>
            <a:r>
              <a:rPr lang="en-US" sz="1050" dirty="0" err="1"/>
              <a:t>zeiden</a:t>
            </a:r>
            <a:r>
              <a:rPr lang="en-US" sz="1050" dirty="0"/>
              <a:t> </a:t>
            </a:r>
            <a:r>
              <a:rPr lang="en-US" sz="1050" dirty="0" err="1"/>
              <a:t>weinig</a:t>
            </a:r>
            <a:r>
              <a:rPr lang="en-US" sz="1050" dirty="0"/>
              <a:t>. Het is </a:t>
            </a:r>
            <a:r>
              <a:rPr lang="en-US" sz="1050" dirty="0" err="1"/>
              <a:t>een</a:t>
            </a:r>
            <a:r>
              <a:rPr lang="en-US" sz="1050" dirty="0"/>
              <a:t> </a:t>
            </a:r>
            <a:r>
              <a:rPr lang="en-US" sz="1050" dirty="0" err="1"/>
              <a:t>grote</a:t>
            </a:r>
            <a:r>
              <a:rPr lang="en-US" sz="1050" dirty="0"/>
              <a:t> </a:t>
            </a:r>
            <a:r>
              <a:rPr lang="en-US" sz="1050" dirty="0" err="1"/>
              <a:t>uitdaging</a:t>
            </a:r>
            <a:r>
              <a:rPr lang="en-US" sz="1050" dirty="0"/>
              <a:t> om in </a:t>
            </a:r>
            <a:r>
              <a:rPr lang="en-US" sz="1050" dirty="0" err="1"/>
              <a:t>een</a:t>
            </a:r>
            <a:r>
              <a:rPr lang="en-US" sz="1050" dirty="0"/>
              <a:t> </a:t>
            </a:r>
            <a:r>
              <a:rPr lang="en-US" sz="1050" dirty="0" err="1"/>
              <a:t>beperkte</a:t>
            </a:r>
            <a:r>
              <a:rPr lang="en-US" sz="1050" dirty="0"/>
              <a:t> </a:t>
            </a:r>
            <a:r>
              <a:rPr lang="en-US" sz="1050" dirty="0" err="1"/>
              <a:t>tijd</a:t>
            </a:r>
            <a:r>
              <a:rPr lang="en-US" sz="1050" dirty="0"/>
              <a:t> </a:t>
            </a:r>
            <a:r>
              <a:rPr lang="en-US" sz="1050" dirty="0" err="1"/>
              <a:t>echt</a:t>
            </a:r>
            <a:r>
              <a:rPr lang="en-US" sz="1050" dirty="0"/>
              <a:t> tot de kern </a:t>
            </a:r>
            <a:r>
              <a:rPr lang="en-US" sz="1050" dirty="0" err="1"/>
              <a:t>te</a:t>
            </a:r>
            <a:r>
              <a:rPr lang="en-US" sz="1050" dirty="0"/>
              <a:t> </a:t>
            </a:r>
            <a:r>
              <a:rPr lang="en-US" sz="1050" dirty="0" err="1"/>
              <a:t>komen</a:t>
            </a:r>
            <a:r>
              <a:rPr lang="en-US" sz="1050" dirty="0"/>
              <a:t>. </a:t>
            </a:r>
            <a:r>
              <a:rPr lang="en-US" sz="1050" dirty="0" err="1"/>
              <a:t>Een</a:t>
            </a:r>
            <a:r>
              <a:rPr lang="en-US" sz="1050" dirty="0"/>
              <a:t> </a:t>
            </a:r>
            <a:r>
              <a:rPr lang="en-US" sz="1050" dirty="0" err="1"/>
              <a:t>vaardigheid</a:t>
            </a:r>
            <a:r>
              <a:rPr lang="en-US" sz="1050" dirty="0"/>
              <a:t> die je </a:t>
            </a:r>
            <a:r>
              <a:rPr lang="en-US" sz="1050" dirty="0" err="1"/>
              <a:t>wel</a:t>
            </a:r>
            <a:r>
              <a:rPr lang="en-US" sz="1050" dirty="0"/>
              <a:t> </a:t>
            </a:r>
            <a:r>
              <a:rPr lang="en-US" sz="1050" dirty="0" err="1"/>
              <a:t>kunt</a:t>
            </a:r>
            <a:r>
              <a:rPr lang="en-US" sz="1050" dirty="0"/>
              <a:t> </a:t>
            </a:r>
            <a:r>
              <a:rPr lang="en-US" sz="1050" dirty="0" err="1"/>
              <a:t>ontwikkelen</a:t>
            </a:r>
            <a:r>
              <a:rPr lang="en-US" sz="1050" dirty="0"/>
              <a:t>! </a:t>
            </a:r>
          </a:p>
          <a:p>
            <a:pPr>
              <a:lnSpc>
                <a:spcPct val="110000"/>
              </a:lnSpc>
              <a:spcBef>
                <a:spcPts val="600"/>
              </a:spcBef>
            </a:pPr>
            <a:r>
              <a:rPr lang="en-US" sz="1050" dirty="0" err="1"/>
              <a:t>Doorvragen</a:t>
            </a:r>
            <a:r>
              <a:rPr lang="en-US" sz="1050" dirty="0"/>
              <a:t> is </a:t>
            </a:r>
            <a:r>
              <a:rPr lang="en-US" sz="1050" dirty="0" err="1"/>
              <a:t>essentieel</a:t>
            </a:r>
            <a:r>
              <a:rPr lang="en-US" sz="1050" dirty="0"/>
              <a:t> om </a:t>
            </a:r>
            <a:r>
              <a:rPr lang="en-US" sz="1050" dirty="0" err="1"/>
              <a:t>duidelijkheid</a:t>
            </a:r>
            <a:r>
              <a:rPr lang="en-US" sz="1050" dirty="0"/>
              <a:t> </a:t>
            </a:r>
            <a:r>
              <a:rPr lang="en-US" sz="1050" dirty="0" err="1"/>
              <a:t>te</a:t>
            </a:r>
            <a:r>
              <a:rPr lang="en-US" sz="1050" dirty="0"/>
              <a:t> </a:t>
            </a:r>
            <a:r>
              <a:rPr lang="en-US" sz="1050" dirty="0" err="1"/>
              <a:t>krijgen</a:t>
            </a:r>
            <a:r>
              <a:rPr lang="en-US" sz="1050" dirty="0"/>
              <a:t>: </a:t>
            </a:r>
            <a:r>
              <a:rPr lang="en-US" sz="1050" dirty="0" err="1"/>
              <a:t>sommige</a:t>
            </a:r>
            <a:r>
              <a:rPr lang="en-US" sz="1050" dirty="0"/>
              <a:t> </a:t>
            </a:r>
            <a:r>
              <a:rPr lang="en-US" sz="1050" dirty="0" err="1"/>
              <a:t>vragen</a:t>
            </a:r>
            <a:r>
              <a:rPr lang="en-US" sz="1050" dirty="0"/>
              <a:t> </a:t>
            </a:r>
            <a:r>
              <a:rPr lang="en-US" sz="1050" dirty="0" err="1"/>
              <a:t>zetten</a:t>
            </a:r>
            <a:r>
              <a:rPr lang="en-US" sz="1050" dirty="0"/>
              <a:t> de </a:t>
            </a:r>
            <a:r>
              <a:rPr lang="en-US" sz="1050" dirty="0" err="1"/>
              <a:t>gesprekspartners</a:t>
            </a:r>
            <a:r>
              <a:rPr lang="en-US" sz="1050" dirty="0"/>
              <a:t> </a:t>
            </a:r>
            <a:r>
              <a:rPr lang="en-US" sz="1050" dirty="0" err="1"/>
              <a:t>ook</a:t>
            </a:r>
            <a:r>
              <a:rPr lang="en-US" sz="1050" dirty="0"/>
              <a:t> </a:t>
            </a:r>
            <a:r>
              <a:rPr lang="en-US" sz="1050" dirty="0" err="1"/>
              <a:t>echt</a:t>
            </a:r>
            <a:r>
              <a:rPr lang="en-US" sz="1050" dirty="0"/>
              <a:t> </a:t>
            </a:r>
            <a:r>
              <a:rPr lang="en-US" sz="1050" dirty="0" err="1"/>
              <a:t>aan</a:t>
            </a:r>
            <a:r>
              <a:rPr lang="en-US" sz="1050" dirty="0"/>
              <a:t> het </a:t>
            </a:r>
            <a:r>
              <a:rPr lang="en-US" sz="1050" dirty="0" err="1"/>
              <a:t>denken</a:t>
            </a:r>
            <a:r>
              <a:rPr lang="en-US" sz="1050" dirty="0"/>
              <a:t>. Zo </a:t>
            </a:r>
            <a:r>
              <a:rPr lang="en-US" sz="1050" dirty="0" err="1"/>
              <a:t>kregen</a:t>
            </a:r>
            <a:r>
              <a:rPr lang="en-US" sz="1050" dirty="0"/>
              <a:t> </a:t>
            </a:r>
            <a:r>
              <a:rPr lang="en-US" sz="1050" dirty="0" err="1"/>
              <a:t>niet</a:t>
            </a:r>
            <a:r>
              <a:rPr lang="en-US" sz="1050" dirty="0"/>
              <a:t> </a:t>
            </a:r>
            <a:r>
              <a:rPr lang="en-US" sz="1050" dirty="0" err="1"/>
              <a:t>alleen</a:t>
            </a:r>
            <a:r>
              <a:rPr lang="en-US" sz="1050" dirty="0"/>
              <a:t> </a:t>
            </a:r>
            <a:r>
              <a:rPr lang="en-US" sz="1050" dirty="0" err="1"/>
              <a:t>studenten</a:t>
            </a:r>
            <a:r>
              <a:rPr lang="en-US" sz="1050" dirty="0"/>
              <a:t> </a:t>
            </a:r>
            <a:r>
              <a:rPr lang="en-US" sz="1050" dirty="0" err="1"/>
              <a:t>nieuwe</a:t>
            </a:r>
            <a:r>
              <a:rPr lang="en-US" sz="1050" dirty="0"/>
              <a:t> </a:t>
            </a:r>
            <a:r>
              <a:rPr lang="en-US" sz="1050" dirty="0" err="1"/>
              <a:t>inzichten</a:t>
            </a:r>
            <a:r>
              <a:rPr lang="en-US" sz="1050" dirty="0"/>
              <a:t> maar </a:t>
            </a:r>
            <a:r>
              <a:rPr lang="en-US" sz="1050" dirty="0" err="1"/>
              <a:t>óók</a:t>
            </a:r>
            <a:r>
              <a:rPr lang="en-US" sz="1050" dirty="0"/>
              <a:t> de </a:t>
            </a:r>
            <a:r>
              <a:rPr lang="en-US" sz="1050" dirty="0" err="1"/>
              <a:t>bedrijven</a:t>
            </a:r>
            <a:r>
              <a:rPr lang="en-US" sz="1050" dirty="0"/>
              <a:t>.</a:t>
            </a:r>
          </a:p>
          <a:p>
            <a:pPr>
              <a:lnSpc>
                <a:spcPct val="110000"/>
              </a:lnSpc>
              <a:spcBef>
                <a:spcPts val="600"/>
              </a:spcBef>
            </a:pPr>
            <a:r>
              <a:rPr lang="en-US" sz="1050" dirty="0" err="1"/>
              <a:t>Persoonlijke</a:t>
            </a:r>
            <a:r>
              <a:rPr lang="en-US" sz="1050" dirty="0"/>
              <a:t> </a:t>
            </a:r>
            <a:r>
              <a:rPr lang="en-US" sz="1050" dirty="0" err="1"/>
              <a:t>belangen</a:t>
            </a:r>
            <a:r>
              <a:rPr lang="en-US" sz="1050" dirty="0"/>
              <a:t> </a:t>
            </a:r>
            <a:r>
              <a:rPr lang="en-US" sz="1050" dirty="0" err="1"/>
              <a:t>en</a:t>
            </a:r>
            <a:r>
              <a:rPr lang="en-US" sz="1050" dirty="0"/>
              <a:t> interesses </a:t>
            </a:r>
            <a:r>
              <a:rPr lang="en-US" sz="1050" dirty="0" err="1"/>
              <a:t>en</a:t>
            </a:r>
            <a:r>
              <a:rPr lang="en-US" sz="1050" dirty="0"/>
              <a:t> </a:t>
            </a:r>
            <a:r>
              <a:rPr lang="en-US" sz="1050" dirty="0" err="1"/>
              <a:t>bedrijfsbelangen</a:t>
            </a:r>
            <a:r>
              <a:rPr lang="en-US" sz="1050" dirty="0"/>
              <a:t> </a:t>
            </a:r>
            <a:r>
              <a:rPr lang="en-US" sz="1050" dirty="0" err="1"/>
              <a:t>kunnen</a:t>
            </a:r>
            <a:r>
              <a:rPr lang="en-US" sz="1050" dirty="0"/>
              <a:t> </a:t>
            </a:r>
            <a:r>
              <a:rPr lang="en-US" sz="1050" dirty="0" err="1"/>
              <a:t>schuren</a:t>
            </a:r>
            <a:r>
              <a:rPr lang="en-US" sz="1050" dirty="0"/>
              <a:t>. Zo was </a:t>
            </a:r>
            <a:r>
              <a:rPr lang="en-US" sz="1050" dirty="0" err="1"/>
              <a:t>er</a:t>
            </a:r>
            <a:r>
              <a:rPr lang="en-US" sz="1050" dirty="0"/>
              <a:t> </a:t>
            </a:r>
            <a:r>
              <a:rPr lang="en-US" sz="1050" dirty="0" err="1"/>
              <a:t>een</a:t>
            </a:r>
            <a:r>
              <a:rPr lang="en-US" sz="1050" dirty="0"/>
              <a:t> </a:t>
            </a:r>
            <a:r>
              <a:rPr lang="en-US" sz="1050" dirty="0" err="1"/>
              <a:t>gesprekspartner</a:t>
            </a:r>
            <a:r>
              <a:rPr lang="en-US" sz="1050" dirty="0"/>
              <a:t> die </a:t>
            </a:r>
            <a:r>
              <a:rPr lang="en-US" sz="1050" dirty="0" err="1"/>
              <a:t>enorm</a:t>
            </a:r>
            <a:r>
              <a:rPr lang="en-US" sz="1050" dirty="0"/>
              <a:t> </a:t>
            </a:r>
            <a:r>
              <a:rPr lang="en-US" sz="1050" dirty="0" err="1"/>
              <a:t>geinteresseerd</a:t>
            </a:r>
            <a:r>
              <a:rPr lang="en-US" sz="1050" dirty="0"/>
              <a:t> was in het </a:t>
            </a:r>
            <a:r>
              <a:rPr lang="en-US" sz="1050" dirty="0" err="1"/>
              <a:t>onderwerp</a:t>
            </a:r>
            <a:r>
              <a:rPr lang="en-US" sz="1050" dirty="0"/>
              <a:t>, </a:t>
            </a:r>
            <a:r>
              <a:rPr lang="en-US" sz="1050" dirty="0" err="1"/>
              <a:t>hier</a:t>
            </a:r>
            <a:r>
              <a:rPr lang="en-US" sz="1050" dirty="0"/>
              <a:t> heel </a:t>
            </a:r>
            <a:r>
              <a:rPr lang="en-US" sz="1050" dirty="0" err="1"/>
              <a:t>veel</a:t>
            </a:r>
            <a:r>
              <a:rPr lang="en-US" sz="1050" dirty="0"/>
              <a:t> over </a:t>
            </a:r>
            <a:r>
              <a:rPr lang="en-US" sz="1050" dirty="0" err="1"/>
              <a:t>kon</a:t>
            </a:r>
            <a:r>
              <a:rPr lang="en-US" sz="1050" dirty="0"/>
              <a:t> </a:t>
            </a:r>
            <a:r>
              <a:rPr lang="en-US" sz="1050" dirty="0" err="1"/>
              <a:t>vertellen</a:t>
            </a:r>
            <a:r>
              <a:rPr lang="en-US" sz="1050" dirty="0"/>
              <a:t> </a:t>
            </a:r>
            <a:r>
              <a:rPr lang="en-US" sz="1050" dirty="0" err="1"/>
              <a:t>ook</a:t>
            </a:r>
            <a:r>
              <a:rPr lang="en-US" sz="1050" dirty="0"/>
              <a:t> op basis van </a:t>
            </a:r>
            <a:r>
              <a:rPr lang="en-US" sz="1050" dirty="0" err="1"/>
              <a:t>eerder</a:t>
            </a:r>
            <a:r>
              <a:rPr lang="en-US" sz="1050" dirty="0"/>
              <a:t> </a:t>
            </a:r>
            <a:r>
              <a:rPr lang="en-US" sz="1050" dirty="0" err="1"/>
              <a:t>werk</a:t>
            </a:r>
            <a:r>
              <a:rPr lang="en-US" sz="1050" dirty="0"/>
              <a:t>, maar in de </a:t>
            </a:r>
            <a:r>
              <a:rPr lang="en-US" sz="1050" dirty="0" err="1"/>
              <a:t>praktijk</a:t>
            </a:r>
            <a:r>
              <a:rPr lang="en-US" sz="1050" dirty="0"/>
              <a:t> </a:t>
            </a:r>
            <a:r>
              <a:rPr lang="en-US" sz="1050" dirty="0" err="1"/>
              <a:t>binnen</a:t>
            </a:r>
            <a:r>
              <a:rPr lang="en-US" sz="1050" dirty="0"/>
              <a:t> het </a:t>
            </a:r>
            <a:r>
              <a:rPr lang="en-US" sz="1050" dirty="0" err="1"/>
              <a:t>betreffende</a:t>
            </a:r>
            <a:r>
              <a:rPr lang="en-US" sz="1050" dirty="0"/>
              <a:t> </a:t>
            </a:r>
            <a:r>
              <a:rPr lang="en-US" sz="1050" dirty="0" err="1"/>
              <a:t>bedrijf</a:t>
            </a:r>
            <a:r>
              <a:rPr lang="en-US" sz="1050" dirty="0"/>
              <a:t> </a:t>
            </a:r>
            <a:r>
              <a:rPr lang="en-US" sz="1050" dirty="0" err="1"/>
              <a:t>eigenlijk</a:t>
            </a:r>
            <a:r>
              <a:rPr lang="en-US" sz="1050" dirty="0"/>
              <a:t> </a:t>
            </a:r>
            <a:r>
              <a:rPr lang="en-US" sz="1050" dirty="0" err="1"/>
              <a:t>weinig</a:t>
            </a:r>
            <a:r>
              <a:rPr lang="en-US" sz="1050" dirty="0"/>
              <a:t> </a:t>
            </a:r>
            <a:r>
              <a:rPr lang="en-US" sz="1050" dirty="0" err="1"/>
              <a:t>stappen</a:t>
            </a:r>
            <a:r>
              <a:rPr lang="en-US" sz="1050" dirty="0"/>
              <a:t> </a:t>
            </a:r>
            <a:r>
              <a:rPr lang="en-US" sz="1050" dirty="0" err="1"/>
              <a:t>kon</a:t>
            </a:r>
            <a:r>
              <a:rPr lang="en-US" sz="1050" dirty="0"/>
              <a:t> </a:t>
            </a:r>
            <a:r>
              <a:rPr lang="en-US" sz="1050" dirty="0" err="1"/>
              <a:t>zetten</a:t>
            </a:r>
            <a:r>
              <a:rPr lang="en-US" sz="1050" dirty="0"/>
              <a:t> op </a:t>
            </a:r>
            <a:r>
              <a:rPr lang="en-US" sz="1050" dirty="0" err="1"/>
              <a:t>dit</a:t>
            </a:r>
            <a:r>
              <a:rPr lang="en-US" sz="1050" dirty="0"/>
              <a:t> </a:t>
            </a:r>
            <a:r>
              <a:rPr lang="en-US" sz="1050" dirty="0" err="1"/>
              <a:t>vlak</a:t>
            </a:r>
            <a:r>
              <a:rPr lang="en-US" sz="1050" dirty="0"/>
              <a:t>. </a:t>
            </a:r>
            <a:r>
              <a:rPr lang="en-US" sz="1050" dirty="0" err="1"/>
              <a:t>Deze</a:t>
            </a:r>
            <a:r>
              <a:rPr lang="en-US" sz="1050" dirty="0"/>
              <a:t> </a:t>
            </a:r>
            <a:r>
              <a:rPr lang="en-US" sz="1050" dirty="0" err="1"/>
              <a:t>tegenstrijdigheid</a:t>
            </a:r>
            <a:r>
              <a:rPr lang="en-US" sz="1050" dirty="0"/>
              <a:t> </a:t>
            </a:r>
            <a:r>
              <a:rPr lang="en-US" sz="1050" dirty="0" err="1"/>
              <a:t>vonden</a:t>
            </a:r>
            <a:r>
              <a:rPr lang="en-US" sz="1050" dirty="0"/>
              <a:t> de </a:t>
            </a:r>
            <a:r>
              <a:rPr lang="en-US" sz="1050" dirty="0" err="1"/>
              <a:t>studenten</a:t>
            </a:r>
            <a:r>
              <a:rPr lang="en-US" sz="1050" dirty="0"/>
              <a:t> </a:t>
            </a:r>
            <a:r>
              <a:rPr lang="en-US" sz="1050" dirty="0" err="1"/>
              <a:t>lastig</a:t>
            </a:r>
            <a:r>
              <a:rPr lang="en-US" sz="1050" dirty="0"/>
              <a:t>. “</a:t>
            </a:r>
            <a:r>
              <a:rPr lang="en-US" sz="1050" dirty="0" err="1"/>
              <a:t>Als</a:t>
            </a:r>
            <a:r>
              <a:rPr lang="en-US" sz="1050" dirty="0"/>
              <a:t> je zo </a:t>
            </a:r>
            <a:r>
              <a:rPr lang="en-US" sz="1050" dirty="0" err="1"/>
              <a:t>gepassioneerd</a:t>
            </a:r>
            <a:r>
              <a:rPr lang="en-US" sz="1050" dirty="0"/>
              <a:t> bent, hoe </a:t>
            </a:r>
            <a:r>
              <a:rPr lang="en-US" sz="1050" dirty="0" err="1"/>
              <a:t>kan</a:t>
            </a:r>
            <a:r>
              <a:rPr lang="en-US" sz="1050" dirty="0"/>
              <a:t> het dan </a:t>
            </a:r>
            <a:r>
              <a:rPr lang="en-US" sz="1050" dirty="0" err="1"/>
              <a:t>dat</a:t>
            </a:r>
            <a:r>
              <a:rPr lang="en-US" sz="1050" dirty="0"/>
              <a:t> je </a:t>
            </a:r>
            <a:r>
              <a:rPr lang="en-US" sz="1050" dirty="0" err="1"/>
              <a:t>er</a:t>
            </a:r>
            <a:r>
              <a:rPr lang="en-US" sz="1050" dirty="0"/>
              <a:t> in de </a:t>
            </a:r>
            <a:r>
              <a:rPr lang="en-US" sz="1050" dirty="0" err="1"/>
              <a:t>praktijk</a:t>
            </a:r>
            <a:r>
              <a:rPr lang="en-US" sz="1050" dirty="0"/>
              <a:t> </a:t>
            </a:r>
            <a:r>
              <a:rPr lang="en-US" sz="1050" dirty="0" err="1"/>
              <a:t>niets</a:t>
            </a:r>
            <a:r>
              <a:rPr lang="en-US" sz="1050" dirty="0"/>
              <a:t> </a:t>
            </a:r>
            <a:r>
              <a:rPr lang="en-US" sz="1050" dirty="0" err="1"/>
              <a:t>aan</a:t>
            </a:r>
            <a:r>
              <a:rPr lang="en-US" sz="1050" dirty="0"/>
              <a:t> </a:t>
            </a:r>
            <a:r>
              <a:rPr lang="en-US" sz="1050" dirty="0" err="1"/>
              <a:t>doet</a:t>
            </a:r>
            <a:r>
              <a:rPr lang="en-US" sz="1050" dirty="0"/>
              <a:t>?!” De kunst </a:t>
            </a:r>
            <a:r>
              <a:rPr lang="en-US" sz="1050" dirty="0" err="1"/>
              <a:t>bleek</a:t>
            </a:r>
            <a:r>
              <a:rPr lang="en-US" sz="1050" dirty="0"/>
              <a:t> </a:t>
            </a:r>
            <a:r>
              <a:rPr lang="en-US" sz="1050" dirty="0" err="1"/>
              <a:t>niet</a:t>
            </a:r>
            <a:r>
              <a:rPr lang="en-US" sz="1050" dirty="0"/>
              <a:t> </a:t>
            </a:r>
            <a:r>
              <a:rPr lang="en-US" sz="1050" dirty="0" err="1"/>
              <a:t>te</a:t>
            </a:r>
            <a:r>
              <a:rPr lang="en-US" sz="1050" dirty="0"/>
              <a:t> </a:t>
            </a:r>
            <a:r>
              <a:rPr lang="en-US" sz="1050" dirty="0" err="1"/>
              <a:t>oordelen</a:t>
            </a:r>
            <a:r>
              <a:rPr lang="en-US" sz="1050" dirty="0"/>
              <a:t> maar </a:t>
            </a:r>
            <a:r>
              <a:rPr lang="en-US" sz="1050" dirty="0" err="1"/>
              <a:t>te</a:t>
            </a:r>
            <a:r>
              <a:rPr lang="en-US" sz="1050" dirty="0"/>
              <a:t> </a:t>
            </a:r>
            <a:r>
              <a:rPr lang="en-US" sz="1050" dirty="0" err="1"/>
              <a:t>proberen</a:t>
            </a:r>
            <a:r>
              <a:rPr lang="en-US" sz="1050" dirty="0"/>
              <a:t> </a:t>
            </a:r>
            <a:r>
              <a:rPr lang="en-US" sz="1050" dirty="0" err="1"/>
              <a:t>te</a:t>
            </a:r>
            <a:r>
              <a:rPr lang="en-US" sz="1050" dirty="0"/>
              <a:t> </a:t>
            </a:r>
            <a:r>
              <a:rPr lang="en-US" sz="1050" dirty="0" err="1"/>
              <a:t>begrijpen</a:t>
            </a:r>
            <a:r>
              <a:rPr lang="en-US" sz="1050" dirty="0"/>
              <a:t>. </a:t>
            </a:r>
          </a:p>
        </p:txBody>
      </p:sp>
      <p:sp>
        <p:nvSpPr>
          <p:cNvPr id="6" name="TextBox 5">
            <a:extLst>
              <a:ext uri="{FF2B5EF4-FFF2-40B4-BE49-F238E27FC236}">
                <a16:creationId xmlns:a16="http://schemas.microsoft.com/office/drawing/2014/main" id="{0BF2FB62-78B4-42B1-BA53-15F6122DB4C1}"/>
              </a:ext>
            </a:extLst>
          </p:cNvPr>
          <p:cNvSpPr txBox="1"/>
          <p:nvPr/>
        </p:nvSpPr>
        <p:spPr>
          <a:xfrm>
            <a:off x="5901906" y="6459609"/>
            <a:ext cx="388188" cy="261610"/>
          </a:xfrm>
          <a:prstGeom prst="rect">
            <a:avLst/>
          </a:prstGeom>
          <a:noFill/>
        </p:spPr>
        <p:txBody>
          <a:bodyPr wrap="square" rtlCol="0">
            <a:spAutoFit/>
          </a:bodyPr>
          <a:lstStyle/>
          <a:p>
            <a:pPr algn="ctr"/>
            <a:r>
              <a:rPr lang="nl-NL" sz="1050" dirty="0">
                <a:latin typeface="+mj-lt"/>
              </a:rPr>
              <a:t>1</a:t>
            </a:r>
          </a:p>
        </p:txBody>
      </p:sp>
      <p:pic>
        <p:nvPicPr>
          <p:cNvPr id="7" name="Picture 6">
            <a:extLst>
              <a:ext uri="{FF2B5EF4-FFF2-40B4-BE49-F238E27FC236}">
                <a16:creationId xmlns:a16="http://schemas.microsoft.com/office/drawing/2014/main" id="{3D78419F-AE5D-4C1E-A3A2-4394AD32BAF4}"/>
              </a:ext>
            </a:extLst>
          </p:cNvPr>
          <p:cNvPicPr>
            <a:picLocks noChangeAspect="1"/>
          </p:cNvPicPr>
          <p:nvPr/>
        </p:nvPicPr>
        <p:blipFill>
          <a:blip r:embed="rId2"/>
          <a:stretch>
            <a:fillRect/>
          </a:stretch>
        </p:blipFill>
        <p:spPr>
          <a:xfrm>
            <a:off x="9827684" y="144712"/>
            <a:ext cx="1204598" cy="1130747"/>
          </a:xfrm>
          <a:prstGeom prst="rect">
            <a:avLst/>
          </a:prstGeom>
        </p:spPr>
      </p:pic>
      <p:sp>
        <p:nvSpPr>
          <p:cNvPr id="8" name="Rectangle 7">
            <a:extLst>
              <a:ext uri="{FF2B5EF4-FFF2-40B4-BE49-F238E27FC236}">
                <a16:creationId xmlns:a16="http://schemas.microsoft.com/office/drawing/2014/main" id="{C9E9AC2E-AF9D-4A0E-8572-C5766D96D222}"/>
              </a:ext>
            </a:extLst>
          </p:cNvPr>
          <p:cNvSpPr/>
          <p:nvPr/>
        </p:nvSpPr>
        <p:spPr>
          <a:xfrm>
            <a:off x="7244814" y="3429000"/>
            <a:ext cx="3597215" cy="270006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Afbeelding?</a:t>
            </a:r>
          </a:p>
        </p:txBody>
      </p:sp>
    </p:spTree>
    <p:extLst>
      <p:ext uri="{BB962C8B-B14F-4D97-AF65-F5344CB8AC3E}">
        <p14:creationId xmlns:p14="http://schemas.microsoft.com/office/powerpoint/2010/main" val="3919521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F5CF8-1130-48B3-8091-5C577DBF3A03}"/>
              </a:ext>
            </a:extLst>
          </p:cNvPr>
          <p:cNvSpPr>
            <a:spLocks noGrp="1"/>
          </p:cNvSpPr>
          <p:nvPr>
            <p:ph type="title"/>
          </p:nvPr>
        </p:nvSpPr>
        <p:spPr>
          <a:xfrm>
            <a:off x="363756" y="136781"/>
            <a:ext cx="10515600" cy="1325563"/>
          </a:xfrm>
        </p:spPr>
        <p:txBody>
          <a:bodyPr>
            <a:normAutofit/>
          </a:bodyPr>
          <a:lstStyle/>
          <a:p>
            <a:r>
              <a:rPr lang="nl-NL" dirty="0"/>
              <a:t>Over geleide gesprekken</a:t>
            </a:r>
            <a:br>
              <a:rPr lang="nl-NL" dirty="0"/>
            </a:br>
            <a:endParaRPr lang="nl-NL" sz="2400" dirty="0"/>
          </a:p>
        </p:txBody>
      </p:sp>
      <p:sp>
        <p:nvSpPr>
          <p:cNvPr id="3" name="Content Placeholder 2">
            <a:extLst>
              <a:ext uri="{FF2B5EF4-FFF2-40B4-BE49-F238E27FC236}">
                <a16:creationId xmlns:a16="http://schemas.microsoft.com/office/drawing/2014/main" id="{0CA233D3-886B-4F4A-AF12-A759A17E459A}"/>
              </a:ext>
            </a:extLst>
          </p:cNvPr>
          <p:cNvSpPr>
            <a:spLocks noGrp="1"/>
          </p:cNvSpPr>
          <p:nvPr>
            <p:ph idx="1"/>
          </p:nvPr>
        </p:nvSpPr>
        <p:spPr>
          <a:xfrm>
            <a:off x="363756" y="1120586"/>
            <a:ext cx="11480316" cy="5815051"/>
          </a:xfrm>
        </p:spPr>
        <p:txBody>
          <a:bodyPr vert="horz" lIns="91440" tIns="45720" rIns="91440" bIns="45720" numCol="2" spcCol="360000" rtlCol="0" anchor="t">
            <a:noAutofit/>
          </a:bodyPr>
          <a:lstStyle/>
          <a:p>
            <a:pPr marL="0" indent="0">
              <a:lnSpc>
                <a:spcPct val="110000"/>
              </a:lnSpc>
              <a:spcBef>
                <a:spcPts val="600"/>
              </a:spcBef>
              <a:buNone/>
            </a:pPr>
            <a:r>
              <a:rPr lang="en-US" sz="1050" b="1" dirty="0">
                <a:latin typeface="+mj-lt"/>
              </a:rPr>
              <a:t>Het nut van </a:t>
            </a:r>
            <a:r>
              <a:rPr lang="en-US" sz="1050" b="1" dirty="0" err="1">
                <a:latin typeface="+mj-lt"/>
              </a:rPr>
              <a:t>geleide</a:t>
            </a:r>
            <a:r>
              <a:rPr lang="en-US" sz="1050" b="1" dirty="0">
                <a:latin typeface="+mj-lt"/>
              </a:rPr>
              <a:t> </a:t>
            </a:r>
            <a:r>
              <a:rPr lang="en-US" sz="1050" b="1" dirty="0" err="1">
                <a:latin typeface="+mj-lt"/>
              </a:rPr>
              <a:t>gesprekken</a:t>
            </a:r>
            <a:endParaRPr lang="en-US" sz="1050" b="1" dirty="0">
              <a:latin typeface="+mj-lt"/>
            </a:endParaRPr>
          </a:p>
          <a:p>
            <a:pPr marL="0" indent="0">
              <a:lnSpc>
                <a:spcPct val="110000"/>
              </a:lnSpc>
              <a:spcBef>
                <a:spcPts val="600"/>
              </a:spcBef>
              <a:buNone/>
            </a:pPr>
            <a:r>
              <a:rPr lang="en-US" sz="1050" dirty="0" err="1">
                <a:latin typeface="+mj-lt"/>
              </a:rPr>
              <a:t>Geleide</a:t>
            </a:r>
            <a:r>
              <a:rPr lang="en-US" sz="1050" dirty="0">
                <a:latin typeface="+mj-lt"/>
              </a:rPr>
              <a:t> </a:t>
            </a:r>
            <a:r>
              <a:rPr lang="en-US" sz="1050" dirty="0" err="1">
                <a:latin typeface="+mj-lt"/>
              </a:rPr>
              <a:t>gesprekken</a:t>
            </a:r>
            <a:r>
              <a:rPr lang="en-US" sz="1050" dirty="0">
                <a:latin typeface="+mj-lt"/>
              </a:rPr>
              <a:t> </a:t>
            </a:r>
            <a:r>
              <a:rPr lang="en-US" sz="1050" dirty="0" err="1">
                <a:latin typeface="+mj-lt"/>
              </a:rPr>
              <a:t>zijn</a:t>
            </a:r>
            <a:r>
              <a:rPr lang="en-US" sz="1050" dirty="0">
                <a:latin typeface="+mj-lt"/>
              </a:rPr>
              <a:t> om </a:t>
            </a:r>
            <a:r>
              <a:rPr lang="en-US" sz="1050" dirty="0" err="1">
                <a:latin typeface="+mj-lt"/>
              </a:rPr>
              <a:t>meerdere</a:t>
            </a:r>
            <a:r>
              <a:rPr lang="en-US" sz="1050" dirty="0">
                <a:latin typeface="+mj-lt"/>
              </a:rPr>
              <a:t> </a:t>
            </a:r>
            <a:r>
              <a:rPr lang="en-US" sz="1050" dirty="0" err="1">
                <a:latin typeface="+mj-lt"/>
              </a:rPr>
              <a:t>redenen</a:t>
            </a:r>
            <a:r>
              <a:rPr lang="en-US" sz="1050" dirty="0">
                <a:latin typeface="+mj-lt"/>
              </a:rPr>
              <a:t> van nut. </a:t>
            </a:r>
            <a:r>
              <a:rPr lang="en-US" sz="1050" dirty="0" err="1">
                <a:latin typeface="+mj-lt"/>
              </a:rPr>
              <a:t>Allereerst</a:t>
            </a:r>
            <a:r>
              <a:rPr lang="en-US" sz="1050" dirty="0">
                <a:latin typeface="+mj-lt"/>
              </a:rPr>
              <a:t> </a:t>
            </a:r>
            <a:r>
              <a:rPr lang="en-US" sz="1050" dirty="0" err="1">
                <a:latin typeface="+mj-lt"/>
              </a:rPr>
              <a:t>kan</a:t>
            </a:r>
            <a:r>
              <a:rPr lang="en-US" sz="1050" dirty="0">
                <a:latin typeface="+mj-lt"/>
              </a:rPr>
              <a:t> je </a:t>
            </a:r>
            <a:r>
              <a:rPr lang="en-US" sz="1050" dirty="0" err="1">
                <a:latin typeface="+mj-lt"/>
              </a:rPr>
              <a:t>hierdoor</a:t>
            </a:r>
            <a:r>
              <a:rPr lang="en-US" sz="1050" dirty="0">
                <a:latin typeface="+mj-lt"/>
              </a:rPr>
              <a:t> de </a:t>
            </a:r>
            <a:r>
              <a:rPr lang="en-US" sz="1050" dirty="0" err="1">
                <a:latin typeface="+mj-lt"/>
              </a:rPr>
              <a:t>wereldbeelden</a:t>
            </a:r>
            <a:r>
              <a:rPr lang="en-US" sz="1050" dirty="0">
                <a:latin typeface="+mj-lt"/>
              </a:rPr>
              <a:t> van </a:t>
            </a:r>
            <a:r>
              <a:rPr lang="en-US" sz="1050" dirty="0" err="1">
                <a:latin typeface="+mj-lt"/>
              </a:rPr>
              <a:t>verschillende</a:t>
            </a:r>
            <a:r>
              <a:rPr lang="en-US" sz="1050" dirty="0">
                <a:latin typeface="+mj-lt"/>
              </a:rPr>
              <a:t> </a:t>
            </a:r>
            <a:r>
              <a:rPr lang="en-US" sz="1050" dirty="0" err="1">
                <a:latin typeface="+mj-lt"/>
              </a:rPr>
              <a:t>betrokkenen</a:t>
            </a:r>
            <a:r>
              <a:rPr lang="en-US" sz="1050" dirty="0">
                <a:latin typeface="+mj-lt"/>
              </a:rPr>
              <a:t> </a:t>
            </a:r>
            <a:r>
              <a:rPr lang="en-US" sz="1050" dirty="0" err="1">
                <a:latin typeface="+mj-lt"/>
              </a:rPr>
              <a:t>expliciteren</a:t>
            </a:r>
            <a:r>
              <a:rPr lang="en-US" sz="1050" dirty="0">
                <a:latin typeface="+mj-lt"/>
              </a:rPr>
              <a:t>. </a:t>
            </a:r>
            <a:r>
              <a:rPr lang="en-US" sz="1050" dirty="0">
                <a:latin typeface="+mj-lt"/>
                <a:ea typeface="+mn-lt"/>
                <a:cs typeface="+mn-lt"/>
              </a:rPr>
              <a:t>Een </a:t>
            </a:r>
            <a:r>
              <a:rPr lang="en-US" sz="1050" dirty="0" err="1">
                <a:latin typeface="+mj-lt"/>
                <a:ea typeface="+mn-lt"/>
                <a:cs typeface="+mn-lt"/>
              </a:rPr>
              <a:t>wereldbeeld</a:t>
            </a:r>
            <a:r>
              <a:rPr lang="en-US" sz="1050" dirty="0">
                <a:latin typeface="+mj-lt"/>
                <a:ea typeface="+mn-lt"/>
                <a:cs typeface="+mn-lt"/>
              </a:rPr>
              <a:t> is “</a:t>
            </a:r>
            <a:r>
              <a:rPr lang="en-US" sz="1050" i="1" dirty="0" err="1">
                <a:latin typeface="+mj-lt"/>
                <a:ea typeface="+mn-lt"/>
                <a:cs typeface="+mn-lt"/>
              </a:rPr>
              <a:t>een</a:t>
            </a:r>
            <a:r>
              <a:rPr lang="en-US" sz="1050" i="1" dirty="0">
                <a:latin typeface="+mj-lt"/>
                <a:ea typeface="+mn-lt"/>
                <a:cs typeface="+mn-lt"/>
              </a:rPr>
              <a:t> </a:t>
            </a:r>
            <a:r>
              <a:rPr lang="en-US" sz="1050" i="1" dirty="0" err="1">
                <a:latin typeface="+mj-lt"/>
                <a:ea typeface="+mn-lt"/>
                <a:cs typeface="+mn-lt"/>
              </a:rPr>
              <a:t>verzameling</a:t>
            </a:r>
            <a:r>
              <a:rPr lang="en-US" sz="1050" i="1" dirty="0">
                <a:latin typeface="+mj-lt"/>
                <a:ea typeface="+mn-lt"/>
                <a:cs typeface="+mn-lt"/>
              </a:rPr>
              <a:t> van attitude, </a:t>
            </a:r>
            <a:r>
              <a:rPr lang="en-US" sz="1050" i="1" dirty="0" err="1">
                <a:latin typeface="+mj-lt"/>
                <a:ea typeface="+mn-lt"/>
                <a:cs typeface="+mn-lt"/>
              </a:rPr>
              <a:t>waarden</a:t>
            </a:r>
            <a:r>
              <a:rPr lang="en-US" sz="1050" i="1" dirty="0">
                <a:latin typeface="+mj-lt"/>
                <a:ea typeface="+mn-lt"/>
                <a:cs typeface="+mn-lt"/>
              </a:rPr>
              <a:t>, </a:t>
            </a:r>
            <a:r>
              <a:rPr lang="en-US" sz="1050" i="1" dirty="0" err="1">
                <a:latin typeface="+mj-lt"/>
                <a:ea typeface="+mn-lt"/>
                <a:cs typeface="+mn-lt"/>
              </a:rPr>
              <a:t>verhalen</a:t>
            </a:r>
            <a:r>
              <a:rPr lang="en-US" sz="1050" i="1" dirty="0">
                <a:latin typeface="+mj-lt"/>
                <a:ea typeface="+mn-lt"/>
                <a:cs typeface="+mn-lt"/>
              </a:rPr>
              <a:t> </a:t>
            </a:r>
            <a:r>
              <a:rPr lang="en-US" sz="1050" i="1" dirty="0" err="1">
                <a:latin typeface="+mj-lt"/>
                <a:ea typeface="+mn-lt"/>
                <a:cs typeface="+mn-lt"/>
              </a:rPr>
              <a:t>en</a:t>
            </a:r>
            <a:r>
              <a:rPr lang="en-US" sz="1050" i="1" dirty="0">
                <a:latin typeface="+mj-lt"/>
                <a:ea typeface="+mn-lt"/>
                <a:cs typeface="+mn-lt"/>
              </a:rPr>
              <a:t> </a:t>
            </a:r>
            <a:r>
              <a:rPr lang="en-US" sz="1050" i="1" dirty="0" err="1">
                <a:latin typeface="+mj-lt"/>
                <a:ea typeface="+mn-lt"/>
                <a:cs typeface="+mn-lt"/>
              </a:rPr>
              <a:t>verwachtingen</a:t>
            </a:r>
            <a:r>
              <a:rPr lang="en-US" sz="1050" i="1" dirty="0">
                <a:latin typeface="+mj-lt"/>
                <a:ea typeface="+mn-lt"/>
                <a:cs typeface="+mn-lt"/>
              </a:rPr>
              <a:t> </a:t>
            </a:r>
            <a:r>
              <a:rPr lang="en-US" sz="1050" i="1" dirty="0">
                <a:highlight>
                  <a:srgbClr val="FFFF00"/>
                </a:highlight>
                <a:latin typeface="+mj-lt"/>
                <a:ea typeface="+mn-lt"/>
                <a:cs typeface="+mn-lt"/>
              </a:rPr>
              <a:t>over de </a:t>
            </a:r>
            <a:r>
              <a:rPr lang="en-US" sz="1050" i="1" dirty="0" err="1">
                <a:latin typeface="+mj-lt"/>
                <a:ea typeface="+mn-lt"/>
                <a:cs typeface="+mn-lt"/>
              </a:rPr>
              <a:t>wereld</a:t>
            </a:r>
            <a:r>
              <a:rPr lang="en-US" sz="1050" i="1" dirty="0">
                <a:latin typeface="+mj-lt"/>
                <a:ea typeface="+mn-lt"/>
                <a:cs typeface="+mn-lt"/>
              </a:rPr>
              <a:t> om </a:t>
            </a:r>
            <a:r>
              <a:rPr lang="en-US" sz="1050" i="1" dirty="0" err="1">
                <a:latin typeface="+mj-lt"/>
                <a:ea typeface="+mn-lt"/>
                <a:cs typeface="+mn-lt"/>
              </a:rPr>
              <a:t>ons</a:t>
            </a:r>
            <a:r>
              <a:rPr lang="en-US" sz="1050" i="1" dirty="0">
                <a:latin typeface="+mj-lt"/>
                <a:ea typeface="+mn-lt"/>
                <a:cs typeface="+mn-lt"/>
              </a:rPr>
              <a:t> </a:t>
            </a:r>
            <a:r>
              <a:rPr lang="en-US" sz="1050" i="1" dirty="0" err="1">
                <a:latin typeface="+mj-lt"/>
                <a:ea typeface="+mn-lt"/>
                <a:cs typeface="+mn-lt"/>
              </a:rPr>
              <a:t>heen</a:t>
            </a:r>
            <a:r>
              <a:rPr lang="en-US" sz="1050" i="1" dirty="0">
                <a:latin typeface="+mj-lt"/>
                <a:ea typeface="+mn-lt"/>
                <a:cs typeface="+mn-lt"/>
              </a:rPr>
              <a:t>, die </a:t>
            </a:r>
            <a:r>
              <a:rPr lang="en-US" sz="1050" i="1" dirty="0" err="1">
                <a:latin typeface="+mj-lt"/>
                <a:ea typeface="+mn-lt"/>
                <a:cs typeface="+mn-lt"/>
              </a:rPr>
              <a:t>onze</a:t>
            </a:r>
            <a:r>
              <a:rPr lang="en-US" sz="1050" i="1" dirty="0">
                <a:latin typeface="+mj-lt"/>
                <a:ea typeface="+mn-lt"/>
                <a:cs typeface="+mn-lt"/>
              </a:rPr>
              <a:t> </a:t>
            </a:r>
            <a:r>
              <a:rPr lang="en-US" sz="1050" i="1" dirty="0" err="1">
                <a:latin typeface="+mj-lt"/>
                <a:ea typeface="+mn-lt"/>
                <a:cs typeface="+mn-lt"/>
              </a:rPr>
              <a:t>gedachten</a:t>
            </a:r>
            <a:r>
              <a:rPr lang="en-US" sz="1050" i="1" dirty="0">
                <a:latin typeface="+mj-lt"/>
                <a:ea typeface="+mn-lt"/>
                <a:cs typeface="+mn-lt"/>
              </a:rPr>
              <a:t> </a:t>
            </a:r>
            <a:r>
              <a:rPr lang="en-US" sz="1050" i="1" dirty="0" err="1">
                <a:latin typeface="+mj-lt"/>
                <a:ea typeface="+mn-lt"/>
                <a:cs typeface="+mn-lt"/>
              </a:rPr>
              <a:t>en</a:t>
            </a:r>
            <a:r>
              <a:rPr lang="en-US" sz="1050" i="1" dirty="0">
                <a:latin typeface="+mj-lt"/>
                <a:ea typeface="+mn-lt"/>
                <a:cs typeface="+mn-lt"/>
              </a:rPr>
              <a:t> </a:t>
            </a:r>
            <a:r>
              <a:rPr lang="en-US" sz="1050" i="1" dirty="0" err="1">
                <a:latin typeface="+mj-lt"/>
                <a:ea typeface="+mn-lt"/>
                <a:cs typeface="+mn-lt"/>
              </a:rPr>
              <a:t>acties</a:t>
            </a:r>
            <a:r>
              <a:rPr lang="en-US" sz="1050" i="1" dirty="0">
                <a:latin typeface="+mj-lt"/>
                <a:ea typeface="+mn-lt"/>
                <a:cs typeface="+mn-lt"/>
              </a:rPr>
              <a:t> </a:t>
            </a:r>
            <a:r>
              <a:rPr lang="en-US" sz="1050" i="1" dirty="0" err="1">
                <a:latin typeface="+mj-lt"/>
                <a:ea typeface="+mn-lt"/>
                <a:cs typeface="+mn-lt"/>
              </a:rPr>
              <a:t>beïnvloeden</a:t>
            </a:r>
            <a:r>
              <a:rPr lang="en-US" sz="1050" dirty="0">
                <a:latin typeface="+mj-lt"/>
                <a:ea typeface="+mn-lt"/>
                <a:cs typeface="+mn-lt"/>
              </a:rPr>
              <a:t>” (</a:t>
            </a:r>
            <a:r>
              <a:rPr lang="en-US" sz="1050" dirty="0" err="1">
                <a:latin typeface="+mj-lt"/>
                <a:ea typeface="+mn-lt"/>
                <a:cs typeface="+mn-lt"/>
              </a:rPr>
              <a:t>vertaling</a:t>
            </a:r>
            <a:r>
              <a:rPr lang="en-US" sz="1050" dirty="0">
                <a:latin typeface="+mj-lt"/>
                <a:ea typeface="+mn-lt"/>
                <a:cs typeface="+mn-lt"/>
              </a:rPr>
              <a:t> van Sire, </a:t>
            </a:r>
            <a:r>
              <a:rPr lang="en-US" sz="1050" dirty="0">
                <a:latin typeface="+mj-lt"/>
                <a:ea typeface="+mn-lt"/>
                <a:cs typeface="+mn-lt"/>
                <a:hlinkClick r:id="rId3"/>
              </a:rPr>
              <a:t>2004</a:t>
            </a:r>
            <a:r>
              <a:rPr lang="en-US" sz="1050" dirty="0">
                <a:latin typeface="+mj-lt"/>
                <a:ea typeface="+mn-lt"/>
                <a:cs typeface="+mn-lt"/>
              </a:rPr>
              <a:t>). </a:t>
            </a:r>
            <a:r>
              <a:rPr lang="en-US" sz="1050" dirty="0" err="1">
                <a:latin typeface="+mj-lt"/>
              </a:rPr>
              <a:t>Middels</a:t>
            </a:r>
            <a:r>
              <a:rPr lang="en-US" sz="1050" dirty="0">
                <a:latin typeface="+mj-lt"/>
              </a:rPr>
              <a:t> </a:t>
            </a:r>
            <a:r>
              <a:rPr lang="en-US" sz="1050" dirty="0" err="1">
                <a:latin typeface="+mj-lt"/>
              </a:rPr>
              <a:t>deze</a:t>
            </a:r>
            <a:r>
              <a:rPr lang="en-US" sz="1050" dirty="0">
                <a:latin typeface="+mj-lt"/>
              </a:rPr>
              <a:t> </a:t>
            </a:r>
            <a:r>
              <a:rPr lang="en-US" sz="1050" dirty="0" err="1">
                <a:latin typeface="+mj-lt"/>
              </a:rPr>
              <a:t>gesprekken</a:t>
            </a:r>
            <a:r>
              <a:rPr lang="en-US" sz="1050" dirty="0">
                <a:latin typeface="+mj-lt"/>
              </a:rPr>
              <a:t> </a:t>
            </a:r>
            <a:r>
              <a:rPr lang="en-US" sz="1050" dirty="0" err="1">
                <a:latin typeface="+mj-lt"/>
              </a:rPr>
              <a:t>kan</a:t>
            </a:r>
            <a:r>
              <a:rPr lang="en-US" sz="1050" dirty="0">
                <a:latin typeface="+mj-lt"/>
              </a:rPr>
              <a:t> je </a:t>
            </a:r>
            <a:r>
              <a:rPr lang="en-US" sz="1050" dirty="0" err="1">
                <a:latin typeface="+mj-lt"/>
              </a:rPr>
              <a:t>achterhalen</a:t>
            </a:r>
            <a:r>
              <a:rPr lang="en-US" sz="1050" dirty="0">
                <a:latin typeface="+mj-lt"/>
              </a:rPr>
              <a:t> wat </a:t>
            </a:r>
            <a:r>
              <a:rPr lang="en-US" sz="1050" dirty="0" err="1">
                <a:latin typeface="+mj-lt"/>
              </a:rPr>
              <a:t>een</a:t>
            </a:r>
            <a:r>
              <a:rPr lang="en-US" sz="1050" dirty="0">
                <a:latin typeface="+mj-lt"/>
              </a:rPr>
              <a:t> </a:t>
            </a:r>
            <a:r>
              <a:rPr lang="en-US" sz="1050" dirty="0" err="1">
                <a:latin typeface="+mj-lt"/>
              </a:rPr>
              <a:t>betrokkene</a:t>
            </a:r>
            <a:r>
              <a:rPr lang="en-US" sz="1050" dirty="0">
                <a:latin typeface="+mj-lt"/>
              </a:rPr>
              <a:t> </a:t>
            </a:r>
            <a:r>
              <a:rPr lang="en-US" sz="1050" dirty="0" err="1">
                <a:latin typeface="+mj-lt"/>
              </a:rPr>
              <a:t>écht</a:t>
            </a:r>
            <a:r>
              <a:rPr lang="en-US" sz="1050" dirty="0">
                <a:latin typeface="+mj-lt"/>
              </a:rPr>
              <a:t> </a:t>
            </a:r>
            <a:r>
              <a:rPr lang="en-US" sz="1050" dirty="0" err="1">
                <a:latin typeface="+mj-lt"/>
              </a:rPr>
              <a:t>belangrijk</a:t>
            </a:r>
            <a:r>
              <a:rPr lang="en-US" sz="1050" dirty="0">
                <a:latin typeface="+mj-lt"/>
              </a:rPr>
              <a:t> </a:t>
            </a:r>
            <a:r>
              <a:rPr lang="en-US" sz="1050" dirty="0" err="1">
                <a:latin typeface="+mj-lt"/>
              </a:rPr>
              <a:t>vindt</a:t>
            </a:r>
            <a:r>
              <a:rPr lang="en-US" sz="1050" dirty="0">
                <a:latin typeface="+mj-lt"/>
              </a:rPr>
              <a:t>. Welke </a:t>
            </a:r>
            <a:r>
              <a:rPr lang="en-US" sz="1050" dirty="0" err="1">
                <a:latin typeface="+mj-lt"/>
              </a:rPr>
              <a:t>waarden</a:t>
            </a:r>
            <a:r>
              <a:rPr lang="en-US" sz="1050" dirty="0">
                <a:latin typeface="+mj-lt"/>
              </a:rPr>
              <a:t>, </a:t>
            </a:r>
            <a:r>
              <a:rPr lang="en-US" sz="1050" dirty="0" err="1">
                <a:latin typeface="+mj-lt"/>
              </a:rPr>
              <a:t>overtuigingen</a:t>
            </a:r>
            <a:r>
              <a:rPr lang="en-US" sz="1050" dirty="0">
                <a:latin typeface="+mj-lt"/>
              </a:rPr>
              <a:t> </a:t>
            </a:r>
            <a:r>
              <a:rPr lang="en-US" sz="1050" dirty="0" err="1">
                <a:latin typeface="+mj-lt"/>
              </a:rPr>
              <a:t>en</a:t>
            </a:r>
            <a:r>
              <a:rPr lang="en-US" sz="1050" dirty="0">
                <a:latin typeface="+mj-lt"/>
              </a:rPr>
              <a:t> </a:t>
            </a:r>
            <a:r>
              <a:rPr lang="en-US" sz="1050" dirty="0" err="1">
                <a:latin typeface="+mj-lt"/>
              </a:rPr>
              <a:t>aannames</a:t>
            </a:r>
            <a:r>
              <a:rPr lang="en-US" sz="1050" dirty="0">
                <a:latin typeface="+mj-lt"/>
              </a:rPr>
              <a:t> </a:t>
            </a:r>
            <a:r>
              <a:rPr lang="en-US" sz="1050" dirty="0" err="1">
                <a:latin typeface="+mj-lt"/>
              </a:rPr>
              <a:t>spelen</a:t>
            </a:r>
            <a:r>
              <a:rPr lang="en-US" sz="1050" dirty="0">
                <a:latin typeface="+mj-lt"/>
              </a:rPr>
              <a:t> </a:t>
            </a:r>
            <a:r>
              <a:rPr lang="en-US" sz="1050" dirty="0" err="1">
                <a:latin typeface="+mj-lt"/>
              </a:rPr>
              <a:t>een</a:t>
            </a:r>
            <a:r>
              <a:rPr lang="en-US" sz="1050" dirty="0">
                <a:latin typeface="+mj-lt"/>
              </a:rPr>
              <a:t> </a:t>
            </a:r>
            <a:r>
              <a:rPr lang="en-US" sz="1050" dirty="0" err="1">
                <a:latin typeface="+mj-lt"/>
              </a:rPr>
              <a:t>rol</a:t>
            </a:r>
            <a:r>
              <a:rPr lang="en-US" sz="1050" dirty="0">
                <a:latin typeface="+mj-lt"/>
              </a:rPr>
              <a:t> in het </a:t>
            </a:r>
            <a:r>
              <a:rPr lang="en-US" sz="1050" dirty="0" err="1">
                <a:latin typeface="+mj-lt"/>
              </a:rPr>
              <a:t>vraagstuk</a:t>
            </a:r>
            <a:r>
              <a:rPr lang="en-US" sz="1050" dirty="0">
                <a:latin typeface="+mj-lt"/>
              </a:rPr>
              <a:t> </a:t>
            </a:r>
            <a:r>
              <a:rPr lang="en-US" sz="1050" dirty="0" err="1">
                <a:latin typeface="+mj-lt"/>
              </a:rPr>
              <a:t>voor</a:t>
            </a:r>
            <a:r>
              <a:rPr lang="en-US" sz="1050" dirty="0">
                <a:latin typeface="+mj-lt"/>
              </a:rPr>
              <a:t> </a:t>
            </a:r>
            <a:r>
              <a:rPr lang="en-US" sz="1050" dirty="0" err="1">
                <a:latin typeface="+mj-lt"/>
              </a:rPr>
              <a:t>deze</a:t>
            </a:r>
            <a:r>
              <a:rPr lang="en-US" sz="1050" dirty="0">
                <a:latin typeface="+mj-lt"/>
              </a:rPr>
              <a:t> </a:t>
            </a:r>
            <a:r>
              <a:rPr lang="en-US" sz="1050" dirty="0" err="1">
                <a:latin typeface="+mj-lt"/>
              </a:rPr>
              <a:t>persoon</a:t>
            </a:r>
            <a:r>
              <a:rPr lang="en-US" sz="1050" dirty="0">
                <a:latin typeface="+mj-lt"/>
              </a:rPr>
              <a:t>? Dit </a:t>
            </a:r>
            <a:r>
              <a:rPr lang="en-US" sz="1050" dirty="0" err="1">
                <a:latin typeface="+mj-lt"/>
              </a:rPr>
              <a:t>zijn</a:t>
            </a:r>
            <a:r>
              <a:rPr lang="en-US" sz="1050" dirty="0">
                <a:latin typeface="+mj-lt"/>
              </a:rPr>
              <a:t> </a:t>
            </a:r>
            <a:r>
              <a:rPr lang="en-US" sz="1050" dirty="0" err="1">
                <a:latin typeface="+mj-lt"/>
              </a:rPr>
              <a:t>zaken</a:t>
            </a:r>
            <a:r>
              <a:rPr lang="en-US" sz="1050" dirty="0">
                <a:latin typeface="+mj-lt"/>
              </a:rPr>
              <a:t> die </a:t>
            </a:r>
            <a:r>
              <a:rPr lang="en-US" sz="1050" dirty="0" err="1">
                <a:latin typeface="+mj-lt"/>
              </a:rPr>
              <a:t>een</a:t>
            </a:r>
            <a:r>
              <a:rPr lang="en-US" sz="1050" dirty="0">
                <a:latin typeface="+mj-lt"/>
              </a:rPr>
              <a:t> </a:t>
            </a:r>
            <a:r>
              <a:rPr lang="en-US" sz="1050" dirty="0" err="1">
                <a:latin typeface="+mj-lt"/>
              </a:rPr>
              <a:t>grote</a:t>
            </a:r>
            <a:r>
              <a:rPr lang="en-US" sz="1050" dirty="0">
                <a:latin typeface="+mj-lt"/>
              </a:rPr>
              <a:t> </a:t>
            </a:r>
            <a:r>
              <a:rPr lang="en-US" sz="1050" dirty="0" err="1">
                <a:latin typeface="+mj-lt"/>
              </a:rPr>
              <a:t>rol</a:t>
            </a:r>
            <a:r>
              <a:rPr lang="en-US" sz="1050" dirty="0">
                <a:latin typeface="+mj-lt"/>
              </a:rPr>
              <a:t> </a:t>
            </a:r>
            <a:r>
              <a:rPr lang="en-US" sz="1050" dirty="0" err="1">
                <a:latin typeface="+mj-lt"/>
              </a:rPr>
              <a:t>spelen</a:t>
            </a:r>
            <a:r>
              <a:rPr lang="en-US" sz="1050" dirty="0">
                <a:latin typeface="+mj-lt"/>
              </a:rPr>
              <a:t> </a:t>
            </a:r>
            <a:r>
              <a:rPr lang="en-US" sz="1050" dirty="0" err="1">
                <a:latin typeface="+mj-lt"/>
              </a:rPr>
              <a:t>bij</a:t>
            </a:r>
            <a:r>
              <a:rPr lang="en-US" sz="1050" dirty="0">
                <a:latin typeface="+mj-lt"/>
              </a:rPr>
              <a:t> het al dan </a:t>
            </a:r>
            <a:r>
              <a:rPr lang="en-US" sz="1050" dirty="0" err="1">
                <a:latin typeface="+mj-lt"/>
              </a:rPr>
              <a:t>niet</a:t>
            </a:r>
            <a:r>
              <a:rPr lang="en-US" sz="1050" dirty="0">
                <a:latin typeface="+mj-lt"/>
              </a:rPr>
              <a:t> tot stand </a:t>
            </a:r>
            <a:r>
              <a:rPr lang="en-US" sz="1050" dirty="0" err="1">
                <a:latin typeface="+mj-lt"/>
              </a:rPr>
              <a:t>komen</a:t>
            </a:r>
            <a:r>
              <a:rPr lang="en-US" sz="1050" dirty="0">
                <a:latin typeface="+mj-lt"/>
              </a:rPr>
              <a:t> van </a:t>
            </a:r>
            <a:r>
              <a:rPr lang="en-US" sz="1050" dirty="0" err="1">
                <a:latin typeface="+mj-lt"/>
              </a:rPr>
              <a:t>veranderingen</a:t>
            </a:r>
            <a:r>
              <a:rPr lang="en-US" sz="1050" dirty="0">
                <a:latin typeface="+mj-lt"/>
              </a:rPr>
              <a:t> maar die we </a:t>
            </a:r>
            <a:r>
              <a:rPr lang="en-US" sz="1050" dirty="0" err="1">
                <a:latin typeface="+mj-lt"/>
              </a:rPr>
              <a:t>veelal</a:t>
            </a:r>
            <a:r>
              <a:rPr lang="en-US" sz="1050" dirty="0">
                <a:latin typeface="+mj-lt"/>
              </a:rPr>
              <a:t> </a:t>
            </a:r>
            <a:r>
              <a:rPr lang="en-US" sz="1050" dirty="0" err="1">
                <a:latin typeface="+mj-lt"/>
              </a:rPr>
              <a:t>niet</a:t>
            </a:r>
            <a:r>
              <a:rPr lang="en-US" sz="1050" dirty="0">
                <a:latin typeface="+mj-lt"/>
              </a:rPr>
              <a:t> zo maar op </a:t>
            </a:r>
            <a:r>
              <a:rPr lang="en-US" sz="1050" dirty="0" err="1">
                <a:latin typeface="+mj-lt"/>
              </a:rPr>
              <a:t>tafel</a:t>
            </a:r>
            <a:r>
              <a:rPr lang="en-US" sz="1050" dirty="0">
                <a:latin typeface="+mj-lt"/>
              </a:rPr>
              <a:t> </a:t>
            </a:r>
            <a:r>
              <a:rPr lang="en-US" sz="1050" dirty="0" err="1">
                <a:latin typeface="+mj-lt"/>
              </a:rPr>
              <a:t>leggen</a:t>
            </a:r>
            <a:r>
              <a:rPr lang="en-US" sz="1050" dirty="0">
                <a:latin typeface="+mj-lt"/>
              </a:rPr>
              <a:t> </a:t>
            </a:r>
            <a:r>
              <a:rPr lang="en-US" sz="1050" dirty="0" err="1">
                <a:latin typeface="+mj-lt"/>
              </a:rPr>
              <a:t>tijdens</a:t>
            </a:r>
            <a:r>
              <a:rPr lang="en-US" sz="1050" dirty="0">
                <a:latin typeface="+mj-lt"/>
              </a:rPr>
              <a:t> </a:t>
            </a:r>
            <a:r>
              <a:rPr lang="en-US" sz="1050" dirty="0" err="1">
                <a:latin typeface="+mj-lt"/>
              </a:rPr>
              <a:t>een</a:t>
            </a:r>
            <a:r>
              <a:rPr lang="en-US" sz="1050" dirty="0">
                <a:latin typeface="+mj-lt"/>
              </a:rPr>
              <a:t> </a:t>
            </a:r>
            <a:r>
              <a:rPr lang="en-US" sz="1050" dirty="0" err="1">
                <a:latin typeface="+mj-lt"/>
              </a:rPr>
              <a:t>groepsoverleg</a:t>
            </a:r>
            <a:r>
              <a:rPr lang="en-US" sz="1050" dirty="0">
                <a:latin typeface="+mj-lt"/>
              </a:rPr>
              <a:t>. Er is </a:t>
            </a:r>
            <a:r>
              <a:rPr lang="en-US" sz="1050" dirty="0" err="1">
                <a:latin typeface="+mj-lt"/>
              </a:rPr>
              <a:t>tijd</a:t>
            </a:r>
            <a:r>
              <a:rPr lang="en-US" sz="1050" dirty="0">
                <a:latin typeface="+mj-lt"/>
              </a:rPr>
              <a:t> </a:t>
            </a:r>
            <a:r>
              <a:rPr lang="en-US" sz="1050" dirty="0" err="1">
                <a:latin typeface="+mj-lt"/>
              </a:rPr>
              <a:t>en</a:t>
            </a:r>
            <a:r>
              <a:rPr lang="en-US" sz="1050" dirty="0">
                <a:latin typeface="+mj-lt"/>
              </a:rPr>
              <a:t> </a:t>
            </a:r>
            <a:r>
              <a:rPr lang="en-US" sz="1050" dirty="0" err="1">
                <a:latin typeface="+mj-lt"/>
              </a:rPr>
              <a:t>aandacht</a:t>
            </a:r>
            <a:r>
              <a:rPr lang="en-US" sz="1050" dirty="0">
                <a:latin typeface="+mj-lt"/>
              </a:rPr>
              <a:t> </a:t>
            </a:r>
            <a:r>
              <a:rPr lang="en-US" sz="1050" dirty="0" err="1">
                <a:latin typeface="+mj-lt"/>
              </a:rPr>
              <a:t>nodig</a:t>
            </a:r>
            <a:r>
              <a:rPr lang="en-US" sz="1050" dirty="0">
                <a:latin typeface="+mj-lt"/>
              </a:rPr>
              <a:t> om </a:t>
            </a:r>
            <a:r>
              <a:rPr lang="en-US" sz="1050" dirty="0" err="1">
                <a:latin typeface="+mj-lt"/>
              </a:rPr>
              <a:t>hier</a:t>
            </a:r>
            <a:r>
              <a:rPr lang="en-US" sz="1050" dirty="0">
                <a:latin typeface="+mj-lt"/>
              </a:rPr>
              <a:t> </a:t>
            </a:r>
            <a:r>
              <a:rPr lang="en-US" sz="1050" dirty="0" err="1">
                <a:latin typeface="+mj-lt"/>
              </a:rPr>
              <a:t>samen</a:t>
            </a:r>
            <a:r>
              <a:rPr lang="en-US" sz="1050" dirty="0">
                <a:latin typeface="+mj-lt"/>
              </a:rPr>
              <a:t> </a:t>
            </a:r>
            <a:r>
              <a:rPr lang="en-US" sz="1050" dirty="0" err="1">
                <a:latin typeface="+mj-lt"/>
              </a:rPr>
              <a:t>inzicht</a:t>
            </a:r>
            <a:r>
              <a:rPr lang="en-US" sz="1050" dirty="0">
                <a:latin typeface="+mj-lt"/>
              </a:rPr>
              <a:t> in </a:t>
            </a:r>
            <a:r>
              <a:rPr lang="en-US" sz="1050" dirty="0" err="1">
                <a:latin typeface="+mj-lt"/>
              </a:rPr>
              <a:t>te</a:t>
            </a:r>
            <a:r>
              <a:rPr lang="en-US" sz="1050" dirty="0">
                <a:latin typeface="+mj-lt"/>
              </a:rPr>
              <a:t> </a:t>
            </a:r>
            <a:r>
              <a:rPr lang="en-US" sz="1050" dirty="0" err="1">
                <a:latin typeface="+mj-lt"/>
              </a:rPr>
              <a:t>krijgen</a:t>
            </a:r>
            <a:r>
              <a:rPr lang="en-US" sz="1050" dirty="0">
                <a:latin typeface="+mj-lt"/>
              </a:rPr>
              <a:t>. </a:t>
            </a:r>
            <a:endParaRPr lang="en-US" sz="1050" dirty="0">
              <a:latin typeface="+mj-lt"/>
              <a:cs typeface="Calibri" panose="020F0502020204030204"/>
            </a:endParaRPr>
          </a:p>
          <a:p>
            <a:pPr marL="0" indent="0">
              <a:lnSpc>
                <a:spcPct val="110000"/>
              </a:lnSpc>
              <a:spcBef>
                <a:spcPts val="600"/>
              </a:spcBef>
              <a:buNone/>
            </a:pPr>
            <a:r>
              <a:rPr lang="en-US" sz="1050" dirty="0" err="1">
                <a:latin typeface="+mj-lt"/>
              </a:rPr>
              <a:t>Geleide</a:t>
            </a:r>
            <a:r>
              <a:rPr lang="en-US" sz="1050" dirty="0">
                <a:latin typeface="+mj-lt"/>
              </a:rPr>
              <a:t> </a:t>
            </a:r>
            <a:r>
              <a:rPr lang="en-US" sz="1050" dirty="0" err="1">
                <a:latin typeface="+mj-lt"/>
              </a:rPr>
              <a:t>gesprekken</a:t>
            </a:r>
            <a:r>
              <a:rPr lang="en-US" sz="1050" dirty="0">
                <a:latin typeface="+mj-lt"/>
              </a:rPr>
              <a:t> </a:t>
            </a:r>
            <a:r>
              <a:rPr lang="en-US" sz="1050" dirty="0" err="1">
                <a:latin typeface="+mj-lt"/>
              </a:rPr>
              <a:t>helpen</a:t>
            </a:r>
            <a:r>
              <a:rPr lang="en-US" sz="1050" dirty="0">
                <a:latin typeface="+mj-lt"/>
              </a:rPr>
              <a:t> </a:t>
            </a:r>
            <a:r>
              <a:rPr lang="en-US" sz="1050" dirty="0" err="1">
                <a:latin typeface="+mj-lt"/>
              </a:rPr>
              <a:t>ook</a:t>
            </a:r>
            <a:r>
              <a:rPr lang="en-US" sz="1050" dirty="0">
                <a:latin typeface="+mj-lt"/>
              </a:rPr>
              <a:t> </a:t>
            </a:r>
            <a:r>
              <a:rPr lang="en-US" sz="1050" dirty="0" err="1">
                <a:latin typeface="+mj-lt"/>
              </a:rPr>
              <a:t>alvast</a:t>
            </a:r>
            <a:r>
              <a:rPr lang="en-US" sz="1050" dirty="0">
                <a:latin typeface="+mj-lt"/>
              </a:rPr>
              <a:t> wat </a:t>
            </a:r>
            <a:r>
              <a:rPr lang="en-US" sz="1050" dirty="0" err="1">
                <a:latin typeface="+mj-lt"/>
              </a:rPr>
              <a:t>druk</a:t>
            </a:r>
            <a:r>
              <a:rPr lang="en-US" sz="1050" dirty="0">
                <a:latin typeface="+mj-lt"/>
              </a:rPr>
              <a:t> van de </a:t>
            </a:r>
            <a:r>
              <a:rPr lang="en-US" sz="1050" dirty="0" err="1">
                <a:latin typeface="+mj-lt"/>
              </a:rPr>
              <a:t>ketel</a:t>
            </a:r>
            <a:r>
              <a:rPr lang="en-US" sz="1050" dirty="0">
                <a:latin typeface="+mj-lt"/>
              </a:rPr>
              <a:t> </a:t>
            </a:r>
            <a:r>
              <a:rPr lang="en-US" sz="1050" dirty="0" err="1">
                <a:latin typeface="+mj-lt"/>
              </a:rPr>
              <a:t>te</a:t>
            </a:r>
            <a:r>
              <a:rPr lang="en-US" sz="1050" dirty="0">
                <a:latin typeface="+mj-lt"/>
              </a:rPr>
              <a:t> </a:t>
            </a:r>
            <a:r>
              <a:rPr lang="en-US" sz="1050" dirty="0" err="1">
                <a:latin typeface="+mj-lt"/>
              </a:rPr>
              <a:t>halen</a:t>
            </a:r>
            <a:r>
              <a:rPr lang="en-US" sz="1050" dirty="0">
                <a:latin typeface="+mj-lt"/>
              </a:rPr>
              <a:t> </a:t>
            </a:r>
            <a:r>
              <a:rPr lang="en-US" sz="1050" dirty="0" err="1">
                <a:latin typeface="+mj-lt"/>
              </a:rPr>
              <a:t>rond</a:t>
            </a:r>
            <a:r>
              <a:rPr lang="en-US" sz="1050" dirty="0">
                <a:latin typeface="+mj-lt"/>
              </a:rPr>
              <a:t> </a:t>
            </a:r>
            <a:r>
              <a:rPr lang="en-US" sz="1050" dirty="0" err="1">
                <a:latin typeface="+mj-lt"/>
              </a:rPr>
              <a:t>bepaalde</a:t>
            </a:r>
            <a:r>
              <a:rPr lang="en-US" sz="1050" dirty="0">
                <a:latin typeface="+mj-lt"/>
              </a:rPr>
              <a:t> </a:t>
            </a:r>
            <a:r>
              <a:rPr lang="en-US" sz="1050" dirty="0" err="1">
                <a:latin typeface="+mj-lt"/>
              </a:rPr>
              <a:t>thema’s</a:t>
            </a:r>
            <a:r>
              <a:rPr lang="en-US" sz="1050" dirty="0">
                <a:latin typeface="+mj-lt"/>
              </a:rPr>
              <a:t> of om </a:t>
            </a:r>
            <a:r>
              <a:rPr lang="en-US" sz="1050" dirty="0" err="1">
                <a:latin typeface="+mj-lt"/>
              </a:rPr>
              <a:t>bepaalde</a:t>
            </a:r>
            <a:r>
              <a:rPr lang="en-US" sz="1050" dirty="0">
                <a:latin typeface="+mj-lt"/>
              </a:rPr>
              <a:t> </a:t>
            </a:r>
            <a:r>
              <a:rPr lang="en-US" sz="1050" dirty="0" err="1">
                <a:latin typeface="+mj-lt"/>
              </a:rPr>
              <a:t>gevoeligheden</a:t>
            </a:r>
            <a:r>
              <a:rPr lang="en-US" sz="1050" dirty="0">
                <a:latin typeface="+mj-lt"/>
              </a:rPr>
              <a:t> </a:t>
            </a:r>
            <a:r>
              <a:rPr lang="en-US" sz="1050" dirty="0" err="1">
                <a:latin typeface="+mj-lt"/>
              </a:rPr>
              <a:t>af</a:t>
            </a:r>
            <a:r>
              <a:rPr lang="en-US" sz="1050" dirty="0">
                <a:latin typeface="+mj-lt"/>
              </a:rPr>
              <a:t> </a:t>
            </a:r>
            <a:r>
              <a:rPr lang="en-US" sz="1050" dirty="0" err="1">
                <a:latin typeface="+mj-lt"/>
              </a:rPr>
              <a:t>te</a:t>
            </a:r>
            <a:r>
              <a:rPr lang="en-US" sz="1050" dirty="0">
                <a:latin typeface="+mj-lt"/>
              </a:rPr>
              <a:t> </a:t>
            </a:r>
            <a:r>
              <a:rPr lang="en-US" sz="1050" dirty="0" err="1">
                <a:latin typeface="+mj-lt"/>
              </a:rPr>
              <a:t>tasten</a:t>
            </a:r>
            <a:r>
              <a:rPr lang="en-US" sz="1050" dirty="0">
                <a:latin typeface="+mj-lt"/>
              </a:rPr>
              <a:t>. Je </a:t>
            </a:r>
            <a:r>
              <a:rPr lang="en-US" sz="1050" dirty="0" err="1">
                <a:latin typeface="+mj-lt"/>
              </a:rPr>
              <a:t>kunt</a:t>
            </a:r>
            <a:r>
              <a:rPr lang="en-US" sz="1050" dirty="0">
                <a:latin typeface="+mj-lt"/>
              </a:rPr>
              <a:t> wat </a:t>
            </a:r>
            <a:r>
              <a:rPr lang="en-US" sz="1050" dirty="0" err="1">
                <a:latin typeface="+mj-lt"/>
              </a:rPr>
              <a:t>plooien</a:t>
            </a:r>
            <a:r>
              <a:rPr lang="en-US" sz="1050" dirty="0">
                <a:latin typeface="+mj-lt"/>
              </a:rPr>
              <a:t> </a:t>
            </a:r>
            <a:r>
              <a:rPr lang="en-US" sz="1050" dirty="0" err="1">
                <a:latin typeface="+mj-lt"/>
              </a:rPr>
              <a:t>gladstrijken</a:t>
            </a:r>
            <a:r>
              <a:rPr lang="en-US" sz="1050" dirty="0">
                <a:latin typeface="+mj-lt"/>
              </a:rPr>
              <a:t> </a:t>
            </a:r>
            <a:r>
              <a:rPr lang="en-US" sz="1050" dirty="0" err="1">
                <a:latin typeface="+mj-lt"/>
              </a:rPr>
              <a:t>voor</a:t>
            </a:r>
            <a:r>
              <a:rPr lang="en-US" sz="1050" dirty="0">
                <a:latin typeface="+mj-lt"/>
              </a:rPr>
              <a:t> je </a:t>
            </a:r>
            <a:r>
              <a:rPr lang="en-US" sz="1050" dirty="0" err="1">
                <a:latin typeface="+mj-lt"/>
              </a:rPr>
              <a:t>daadwerkelijk</a:t>
            </a:r>
            <a:r>
              <a:rPr lang="en-US" sz="1050" dirty="0">
                <a:latin typeface="+mj-lt"/>
              </a:rPr>
              <a:t> </a:t>
            </a:r>
            <a:r>
              <a:rPr lang="en-US" sz="1050" dirty="0" err="1">
                <a:latin typeface="+mj-lt"/>
              </a:rPr>
              <a:t>als</a:t>
            </a:r>
            <a:r>
              <a:rPr lang="en-US" sz="1050" dirty="0">
                <a:latin typeface="+mj-lt"/>
              </a:rPr>
              <a:t> </a:t>
            </a:r>
            <a:r>
              <a:rPr lang="en-US" sz="1050" dirty="0" err="1">
                <a:latin typeface="+mj-lt"/>
              </a:rPr>
              <a:t>groep</a:t>
            </a:r>
            <a:r>
              <a:rPr lang="en-US" sz="1050" dirty="0">
                <a:latin typeface="+mj-lt"/>
              </a:rPr>
              <a:t> </a:t>
            </a:r>
            <a:r>
              <a:rPr lang="en-US" sz="1050" dirty="0" err="1">
                <a:latin typeface="+mj-lt"/>
              </a:rPr>
              <a:t>aan</a:t>
            </a:r>
            <a:r>
              <a:rPr lang="en-US" sz="1050" dirty="0">
                <a:latin typeface="+mj-lt"/>
              </a:rPr>
              <a:t> de slag </a:t>
            </a:r>
            <a:r>
              <a:rPr lang="en-US" sz="1050" dirty="0" err="1">
                <a:latin typeface="+mj-lt"/>
              </a:rPr>
              <a:t>gaat</a:t>
            </a:r>
            <a:r>
              <a:rPr lang="en-US" sz="1050" dirty="0">
                <a:latin typeface="+mj-lt"/>
              </a:rPr>
              <a:t> of </a:t>
            </a:r>
            <a:r>
              <a:rPr lang="en-US" sz="1050" dirty="0" err="1">
                <a:latin typeface="+mj-lt"/>
              </a:rPr>
              <a:t>ervoor</a:t>
            </a:r>
            <a:r>
              <a:rPr lang="en-US" sz="1050" dirty="0">
                <a:latin typeface="+mj-lt"/>
              </a:rPr>
              <a:t> </a:t>
            </a:r>
            <a:r>
              <a:rPr lang="en-US" sz="1050" dirty="0" err="1">
                <a:latin typeface="+mj-lt"/>
              </a:rPr>
              <a:t>zorgen</a:t>
            </a:r>
            <a:r>
              <a:rPr lang="en-US" sz="1050" dirty="0">
                <a:latin typeface="+mj-lt"/>
              </a:rPr>
              <a:t> </a:t>
            </a:r>
            <a:r>
              <a:rPr lang="en-US" sz="1050" dirty="0" err="1">
                <a:latin typeface="+mj-lt"/>
              </a:rPr>
              <a:t>dat</a:t>
            </a:r>
            <a:r>
              <a:rPr lang="en-US" sz="1050" dirty="0">
                <a:latin typeface="+mj-lt"/>
              </a:rPr>
              <a:t> </a:t>
            </a:r>
            <a:r>
              <a:rPr lang="en-US" sz="1050" dirty="0" err="1">
                <a:latin typeface="+mj-lt"/>
              </a:rPr>
              <a:t>bepaalde</a:t>
            </a:r>
            <a:r>
              <a:rPr lang="en-US" sz="1050" dirty="0">
                <a:latin typeface="+mj-lt"/>
              </a:rPr>
              <a:t> </a:t>
            </a:r>
            <a:r>
              <a:rPr lang="en-US" sz="1050" dirty="0" err="1">
                <a:latin typeface="+mj-lt"/>
              </a:rPr>
              <a:t>gevoeligheden</a:t>
            </a:r>
            <a:r>
              <a:rPr lang="en-US" sz="1050" dirty="0">
                <a:latin typeface="+mj-lt"/>
              </a:rPr>
              <a:t> met wat </a:t>
            </a:r>
            <a:r>
              <a:rPr lang="en-US" sz="1050" dirty="0" err="1">
                <a:latin typeface="+mj-lt"/>
              </a:rPr>
              <a:t>meer</a:t>
            </a:r>
            <a:r>
              <a:rPr lang="en-US" sz="1050" dirty="0">
                <a:latin typeface="+mj-lt"/>
              </a:rPr>
              <a:t> </a:t>
            </a:r>
            <a:r>
              <a:rPr lang="en-US" sz="1050" dirty="0" err="1">
                <a:latin typeface="+mj-lt"/>
              </a:rPr>
              <a:t>voorzichtigheid</a:t>
            </a:r>
            <a:r>
              <a:rPr lang="en-US" sz="1050" dirty="0">
                <a:latin typeface="+mj-lt"/>
              </a:rPr>
              <a:t> op </a:t>
            </a:r>
            <a:r>
              <a:rPr lang="en-US" sz="1050" dirty="0" err="1">
                <a:latin typeface="+mj-lt"/>
              </a:rPr>
              <a:t>tafel</a:t>
            </a:r>
            <a:r>
              <a:rPr lang="en-US" sz="1050" dirty="0">
                <a:latin typeface="+mj-lt"/>
              </a:rPr>
              <a:t> </a:t>
            </a:r>
            <a:r>
              <a:rPr lang="en-US" sz="1050" dirty="0" err="1">
                <a:latin typeface="+mj-lt"/>
              </a:rPr>
              <a:t>komen</a:t>
            </a:r>
            <a:r>
              <a:rPr lang="en-US" sz="1050" dirty="0">
                <a:latin typeface="+mj-lt"/>
              </a:rPr>
              <a:t>. </a:t>
            </a:r>
          </a:p>
          <a:p>
            <a:pPr marL="0" indent="0">
              <a:lnSpc>
                <a:spcPct val="110000"/>
              </a:lnSpc>
              <a:spcBef>
                <a:spcPts val="600"/>
              </a:spcBef>
              <a:buNone/>
            </a:pPr>
            <a:r>
              <a:rPr lang="en-US" sz="1050" dirty="0" err="1">
                <a:latin typeface="+mj-lt"/>
                <a:ea typeface="+mn-lt"/>
                <a:cs typeface="+mn-lt"/>
              </a:rPr>
              <a:t>Geleide</a:t>
            </a:r>
            <a:r>
              <a:rPr lang="en-US" sz="1050" dirty="0">
                <a:latin typeface="+mj-lt"/>
                <a:ea typeface="+mn-lt"/>
                <a:cs typeface="+mn-lt"/>
              </a:rPr>
              <a:t> </a:t>
            </a:r>
            <a:r>
              <a:rPr lang="en-US" sz="1050" dirty="0" err="1">
                <a:latin typeface="+mj-lt"/>
                <a:ea typeface="+mn-lt"/>
                <a:cs typeface="+mn-lt"/>
              </a:rPr>
              <a:t>gesprekken</a:t>
            </a:r>
            <a:r>
              <a:rPr lang="en-US" sz="1050" dirty="0">
                <a:latin typeface="+mj-lt"/>
                <a:ea typeface="+mn-lt"/>
                <a:cs typeface="+mn-lt"/>
              </a:rPr>
              <a:t> </a:t>
            </a:r>
            <a:r>
              <a:rPr lang="en-US" sz="1050" dirty="0" err="1">
                <a:latin typeface="+mj-lt"/>
                <a:ea typeface="+mn-lt"/>
                <a:cs typeface="+mn-lt"/>
              </a:rPr>
              <a:t>helpen</a:t>
            </a:r>
            <a:r>
              <a:rPr lang="en-US" sz="1050" dirty="0">
                <a:latin typeface="+mj-lt"/>
                <a:ea typeface="+mn-lt"/>
                <a:cs typeface="+mn-lt"/>
              </a:rPr>
              <a:t> </a:t>
            </a:r>
            <a:r>
              <a:rPr lang="en-US" sz="1050" dirty="0" err="1">
                <a:latin typeface="+mj-lt"/>
                <a:ea typeface="+mn-lt"/>
                <a:cs typeface="+mn-lt"/>
              </a:rPr>
              <a:t>een</a:t>
            </a:r>
            <a:r>
              <a:rPr lang="en-US" sz="1050" dirty="0">
                <a:latin typeface="+mj-lt"/>
                <a:ea typeface="+mn-lt"/>
                <a:cs typeface="+mn-lt"/>
              </a:rPr>
              <a:t> </a:t>
            </a:r>
            <a:r>
              <a:rPr lang="en-US" sz="1050" dirty="0" err="1">
                <a:latin typeface="+mj-lt"/>
                <a:ea typeface="+mn-lt"/>
                <a:cs typeface="+mn-lt"/>
              </a:rPr>
              <a:t>vertrouwensband</a:t>
            </a:r>
            <a:r>
              <a:rPr lang="en-US" sz="1050" dirty="0">
                <a:latin typeface="+mj-lt"/>
                <a:ea typeface="+mn-lt"/>
                <a:cs typeface="+mn-lt"/>
              </a:rPr>
              <a:t> op </a:t>
            </a:r>
            <a:r>
              <a:rPr lang="en-US" sz="1050" dirty="0" err="1">
                <a:latin typeface="+mj-lt"/>
                <a:ea typeface="+mn-lt"/>
                <a:cs typeface="+mn-lt"/>
              </a:rPr>
              <a:t>te</a:t>
            </a:r>
            <a:r>
              <a:rPr lang="en-US" sz="1050" dirty="0">
                <a:latin typeface="+mj-lt"/>
                <a:ea typeface="+mn-lt"/>
                <a:cs typeface="+mn-lt"/>
              </a:rPr>
              <a:t> </a:t>
            </a:r>
            <a:r>
              <a:rPr lang="en-US" sz="1050" dirty="0" err="1">
                <a:latin typeface="+mj-lt"/>
                <a:ea typeface="+mn-lt"/>
                <a:cs typeface="+mn-lt"/>
              </a:rPr>
              <a:t>bouwen</a:t>
            </a:r>
            <a:r>
              <a:rPr lang="en-US" sz="1050" dirty="0">
                <a:latin typeface="+mj-lt"/>
                <a:ea typeface="+mn-lt"/>
                <a:cs typeface="+mn-lt"/>
              </a:rPr>
              <a:t>,</a:t>
            </a:r>
            <a:r>
              <a:rPr lang="en-US" sz="1050" dirty="0">
                <a:latin typeface="+mj-lt"/>
              </a:rPr>
              <a:t> </a:t>
            </a:r>
            <a:r>
              <a:rPr lang="en-US" sz="1050" dirty="0" err="1">
                <a:latin typeface="+mj-lt"/>
              </a:rPr>
              <a:t>dragen</a:t>
            </a:r>
            <a:r>
              <a:rPr lang="en-US" sz="1050" dirty="0">
                <a:latin typeface="+mj-lt"/>
              </a:rPr>
              <a:t> </a:t>
            </a:r>
            <a:r>
              <a:rPr lang="en-US" sz="1050" dirty="0" err="1">
                <a:latin typeface="+mj-lt"/>
              </a:rPr>
              <a:t>bij</a:t>
            </a:r>
            <a:r>
              <a:rPr lang="en-US" sz="1050" dirty="0">
                <a:latin typeface="+mj-lt"/>
              </a:rPr>
              <a:t> </a:t>
            </a:r>
            <a:r>
              <a:rPr lang="en-US" sz="1050" dirty="0" err="1">
                <a:latin typeface="+mj-lt"/>
              </a:rPr>
              <a:t>aan</a:t>
            </a:r>
            <a:r>
              <a:rPr lang="en-US" sz="1050" dirty="0">
                <a:latin typeface="+mj-lt"/>
              </a:rPr>
              <a:t> </a:t>
            </a:r>
            <a:r>
              <a:rPr lang="en-US" sz="1050" dirty="0" err="1">
                <a:latin typeface="+mj-lt"/>
              </a:rPr>
              <a:t>gevoelens</a:t>
            </a:r>
            <a:r>
              <a:rPr lang="en-US" sz="1050" dirty="0">
                <a:latin typeface="+mj-lt"/>
              </a:rPr>
              <a:t> van </a:t>
            </a:r>
            <a:r>
              <a:rPr lang="en-US" sz="1050" dirty="0" err="1">
                <a:latin typeface="+mj-lt"/>
              </a:rPr>
              <a:t>verbinding</a:t>
            </a:r>
            <a:r>
              <a:rPr lang="en-US" sz="1050" dirty="0">
                <a:latin typeface="+mj-lt"/>
              </a:rPr>
              <a:t>, </a:t>
            </a:r>
            <a:r>
              <a:rPr lang="en-US" sz="1050" dirty="0" err="1">
                <a:latin typeface="+mj-lt"/>
              </a:rPr>
              <a:t>zich</a:t>
            </a:r>
            <a:r>
              <a:rPr lang="en-US" sz="1050" dirty="0">
                <a:latin typeface="+mj-lt"/>
              </a:rPr>
              <a:t> </a:t>
            </a:r>
            <a:r>
              <a:rPr lang="en-US" sz="1050" dirty="0" err="1">
                <a:latin typeface="+mj-lt"/>
              </a:rPr>
              <a:t>gehoord</a:t>
            </a:r>
            <a:r>
              <a:rPr lang="en-US" sz="1050" dirty="0">
                <a:latin typeface="+mj-lt"/>
              </a:rPr>
              <a:t> </a:t>
            </a:r>
            <a:r>
              <a:rPr lang="en-US" sz="1050" dirty="0" err="1">
                <a:latin typeface="+mj-lt"/>
              </a:rPr>
              <a:t>voelen</a:t>
            </a:r>
            <a:r>
              <a:rPr lang="en-US" sz="1050" dirty="0">
                <a:latin typeface="+mj-lt"/>
              </a:rPr>
              <a:t>. Goede </a:t>
            </a:r>
            <a:r>
              <a:rPr lang="en-US" sz="1050" dirty="0" err="1">
                <a:latin typeface="+mj-lt"/>
              </a:rPr>
              <a:t>geleide</a:t>
            </a:r>
            <a:r>
              <a:rPr lang="en-US" sz="1050" dirty="0">
                <a:latin typeface="+mj-lt"/>
              </a:rPr>
              <a:t> </a:t>
            </a:r>
            <a:r>
              <a:rPr lang="en-US" sz="1050" dirty="0" err="1">
                <a:latin typeface="+mj-lt"/>
              </a:rPr>
              <a:t>gesprekken</a:t>
            </a:r>
            <a:r>
              <a:rPr lang="en-US" sz="1050" dirty="0">
                <a:latin typeface="+mj-lt"/>
              </a:rPr>
              <a:t> </a:t>
            </a:r>
            <a:r>
              <a:rPr lang="en-US" sz="1050" dirty="0" err="1">
                <a:latin typeface="+mj-lt"/>
              </a:rPr>
              <a:t>kunnen</a:t>
            </a:r>
            <a:r>
              <a:rPr lang="en-US" sz="1050" dirty="0">
                <a:latin typeface="+mj-lt"/>
              </a:rPr>
              <a:t> op </a:t>
            </a:r>
            <a:r>
              <a:rPr lang="en-US" sz="1050" dirty="0" err="1">
                <a:latin typeface="+mj-lt"/>
              </a:rPr>
              <a:t>zichzelf</a:t>
            </a:r>
            <a:r>
              <a:rPr lang="en-US" sz="1050" dirty="0">
                <a:latin typeface="+mj-lt"/>
              </a:rPr>
              <a:t> </a:t>
            </a:r>
            <a:r>
              <a:rPr lang="en-US" sz="1050" dirty="0" err="1">
                <a:latin typeface="+mj-lt"/>
              </a:rPr>
              <a:t>ook</a:t>
            </a:r>
            <a:r>
              <a:rPr lang="en-US" sz="1050" dirty="0">
                <a:latin typeface="+mj-lt"/>
              </a:rPr>
              <a:t> </a:t>
            </a:r>
            <a:r>
              <a:rPr lang="en-US" sz="1050" dirty="0" err="1">
                <a:latin typeface="+mj-lt"/>
              </a:rPr>
              <a:t>als</a:t>
            </a:r>
            <a:r>
              <a:rPr lang="en-US" sz="1050" dirty="0">
                <a:latin typeface="+mj-lt"/>
              </a:rPr>
              <a:t> </a:t>
            </a:r>
            <a:r>
              <a:rPr lang="en-US" sz="1050" dirty="0" err="1">
                <a:latin typeface="+mj-lt"/>
              </a:rPr>
              <a:t>een</a:t>
            </a:r>
            <a:r>
              <a:rPr lang="en-US" sz="1050" dirty="0">
                <a:latin typeface="+mj-lt"/>
              </a:rPr>
              <a:t> </a:t>
            </a:r>
            <a:r>
              <a:rPr lang="en-US" sz="1050" dirty="0" err="1">
                <a:latin typeface="+mj-lt"/>
              </a:rPr>
              <a:t>interventie</a:t>
            </a:r>
            <a:r>
              <a:rPr lang="en-US" sz="1050" dirty="0">
                <a:latin typeface="+mj-lt"/>
              </a:rPr>
              <a:t> </a:t>
            </a:r>
            <a:r>
              <a:rPr lang="en-US" sz="1050" dirty="0" err="1">
                <a:latin typeface="+mj-lt"/>
              </a:rPr>
              <a:t>werken</a:t>
            </a:r>
            <a:r>
              <a:rPr lang="en-US" sz="1050" dirty="0">
                <a:latin typeface="+mj-lt"/>
              </a:rPr>
              <a:t>. </a:t>
            </a:r>
            <a:r>
              <a:rPr lang="en-US" sz="1050" dirty="0" err="1">
                <a:latin typeface="+mj-lt"/>
              </a:rPr>
              <a:t>Doordat</a:t>
            </a:r>
            <a:r>
              <a:rPr lang="en-US" sz="1050" dirty="0">
                <a:latin typeface="+mj-lt"/>
              </a:rPr>
              <a:t> de </a:t>
            </a:r>
            <a:r>
              <a:rPr lang="en-US" sz="1050" dirty="0" err="1">
                <a:latin typeface="+mj-lt"/>
              </a:rPr>
              <a:t>betrokkene</a:t>
            </a:r>
            <a:r>
              <a:rPr lang="en-US" sz="1050" dirty="0">
                <a:latin typeface="+mj-lt"/>
              </a:rPr>
              <a:t> door de </a:t>
            </a:r>
            <a:r>
              <a:rPr lang="en-US" sz="1050" dirty="0" err="1">
                <a:latin typeface="+mj-lt"/>
              </a:rPr>
              <a:t>vragen</a:t>
            </a:r>
            <a:r>
              <a:rPr lang="en-US" sz="1050" dirty="0">
                <a:latin typeface="+mj-lt"/>
              </a:rPr>
              <a:t> in het </a:t>
            </a:r>
            <a:r>
              <a:rPr lang="en-US" sz="1050" dirty="0" err="1">
                <a:latin typeface="+mj-lt"/>
              </a:rPr>
              <a:t>gesprek</a:t>
            </a:r>
            <a:r>
              <a:rPr lang="en-US" sz="1050" dirty="0">
                <a:latin typeface="+mj-lt"/>
              </a:rPr>
              <a:t> al </a:t>
            </a:r>
            <a:r>
              <a:rPr lang="en-US" sz="1050" dirty="0" err="1">
                <a:latin typeface="+mj-lt"/>
              </a:rPr>
              <a:t>anders</a:t>
            </a:r>
            <a:r>
              <a:rPr lang="en-US" sz="1050" dirty="0">
                <a:latin typeface="+mj-lt"/>
              </a:rPr>
              <a:t> </a:t>
            </a:r>
            <a:r>
              <a:rPr lang="en-US" sz="1050" dirty="0" err="1">
                <a:latin typeface="+mj-lt"/>
              </a:rPr>
              <a:t>gaat</a:t>
            </a:r>
            <a:r>
              <a:rPr lang="en-US" sz="1050" dirty="0">
                <a:latin typeface="+mj-lt"/>
              </a:rPr>
              <a:t> </a:t>
            </a:r>
            <a:r>
              <a:rPr lang="en-US" sz="1050" dirty="0" err="1">
                <a:latin typeface="+mj-lt"/>
              </a:rPr>
              <a:t>denken</a:t>
            </a:r>
            <a:r>
              <a:rPr lang="en-US" sz="1050" dirty="0">
                <a:latin typeface="+mj-lt"/>
              </a:rPr>
              <a:t> over het </a:t>
            </a:r>
            <a:r>
              <a:rPr lang="en-US" sz="1050" dirty="0" err="1">
                <a:latin typeface="+mj-lt"/>
              </a:rPr>
              <a:t>vraagstuk</a:t>
            </a:r>
            <a:r>
              <a:rPr lang="en-US" sz="1050" dirty="0">
                <a:latin typeface="+mj-lt"/>
              </a:rPr>
              <a:t>.</a:t>
            </a:r>
            <a:endParaRPr lang="en-US" sz="1050" dirty="0">
              <a:latin typeface="+mj-lt"/>
              <a:cs typeface="Calibri"/>
            </a:endParaRPr>
          </a:p>
          <a:p>
            <a:pPr marL="0" indent="0">
              <a:lnSpc>
                <a:spcPct val="110000"/>
              </a:lnSpc>
              <a:spcBef>
                <a:spcPts val="600"/>
              </a:spcBef>
              <a:buNone/>
            </a:pPr>
            <a:br>
              <a:rPr lang="en-US" sz="1050" b="1" dirty="0">
                <a:latin typeface="+mj-lt"/>
                <a:cs typeface="Calibri"/>
              </a:rPr>
            </a:br>
            <a:r>
              <a:rPr lang="en-US" sz="1050" b="1" dirty="0">
                <a:latin typeface="+mj-lt"/>
              </a:rPr>
              <a:t>Het effect van </a:t>
            </a:r>
            <a:r>
              <a:rPr lang="en-US" sz="1050" b="1" dirty="0" err="1">
                <a:latin typeface="+mj-lt"/>
              </a:rPr>
              <a:t>een</a:t>
            </a:r>
            <a:r>
              <a:rPr lang="en-US" sz="1050" b="1" dirty="0">
                <a:latin typeface="+mj-lt"/>
              </a:rPr>
              <a:t> </a:t>
            </a:r>
            <a:r>
              <a:rPr lang="en-US" sz="1050" b="1" dirty="0" err="1">
                <a:latin typeface="+mj-lt"/>
              </a:rPr>
              <a:t>geleid</a:t>
            </a:r>
            <a:r>
              <a:rPr lang="en-US" sz="1050" b="1" dirty="0">
                <a:latin typeface="+mj-lt"/>
              </a:rPr>
              <a:t> </a:t>
            </a:r>
            <a:r>
              <a:rPr lang="en-US" sz="1050" b="1" dirty="0" err="1">
                <a:latin typeface="+mj-lt"/>
              </a:rPr>
              <a:t>gesprek</a:t>
            </a:r>
            <a:r>
              <a:rPr lang="en-US" sz="1050" b="1" dirty="0">
                <a:latin typeface="+mj-lt"/>
              </a:rPr>
              <a:t>?</a:t>
            </a:r>
          </a:p>
          <a:p>
            <a:pPr marL="0" indent="0">
              <a:lnSpc>
                <a:spcPct val="110000"/>
              </a:lnSpc>
              <a:spcBef>
                <a:spcPts val="600"/>
              </a:spcBef>
              <a:buNone/>
            </a:pPr>
            <a:r>
              <a:rPr lang="en-US" sz="1050" dirty="0">
                <a:latin typeface="+mj-lt"/>
              </a:rPr>
              <a:t>Het effect van </a:t>
            </a:r>
            <a:r>
              <a:rPr lang="en-US" sz="1050" dirty="0" err="1">
                <a:latin typeface="+mj-lt"/>
              </a:rPr>
              <a:t>geleide</a:t>
            </a:r>
            <a:r>
              <a:rPr lang="en-US" sz="1050" dirty="0">
                <a:latin typeface="+mj-lt"/>
              </a:rPr>
              <a:t> </a:t>
            </a:r>
            <a:r>
              <a:rPr lang="en-US" sz="1050" dirty="0" err="1">
                <a:latin typeface="+mj-lt"/>
              </a:rPr>
              <a:t>gesprekken</a:t>
            </a:r>
            <a:r>
              <a:rPr lang="en-US" sz="1050" dirty="0">
                <a:latin typeface="+mj-lt"/>
              </a:rPr>
              <a:t> is </a:t>
            </a:r>
            <a:r>
              <a:rPr lang="en-US" sz="1050" dirty="0" err="1">
                <a:latin typeface="+mj-lt"/>
              </a:rPr>
              <a:t>drieledig</a:t>
            </a:r>
            <a:r>
              <a:rPr lang="en-US" sz="1050" dirty="0">
                <a:latin typeface="+mj-lt"/>
              </a:rPr>
              <a:t>:</a:t>
            </a:r>
          </a:p>
          <a:p>
            <a:pPr marL="448945" indent="-182245">
              <a:lnSpc>
                <a:spcPct val="110000"/>
              </a:lnSpc>
              <a:spcBef>
                <a:spcPts val="600"/>
              </a:spcBef>
            </a:pPr>
            <a:r>
              <a:rPr lang="en-US" sz="1050" dirty="0">
                <a:latin typeface="+mj-lt"/>
              </a:rPr>
              <a:t>Voor de Facilitator of Change: het </a:t>
            </a:r>
            <a:r>
              <a:rPr lang="en-US" sz="1050" dirty="0" err="1">
                <a:latin typeface="+mj-lt"/>
              </a:rPr>
              <a:t>biedt</a:t>
            </a:r>
            <a:r>
              <a:rPr lang="en-US" sz="1050" dirty="0">
                <a:latin typeface="+mj-lt"/>
              </a:rPr>
              <a:t> </a:t>
            </a:r>
            <a:r>
              <a:rPr lang="en-US" sz="1050" dirty="0" err="1">
                <a:latin typeface="+mj-lt"/>
              </a:rPr>
              <a:t>inzicht</a:t>
            </a:r>
            <a:r>
              <a:rPr lang="en-US" sz="1050" dirty="0">
                <a:latin typeface="+mj-lt"/>
              </a:rPr>
              <a:t> in de </a:t>
            </a:r>
            <a:r>
              <a:rPr lang="en-US" sz="1050" dirty="0" err="1">
                <a:latin typeface="+mj-lt"/>
              </a:rPr>
              <a:t>wereldbeelden</a:t>
            </a:r>
            <a:r>
              <a:rPr lang="en-US" sz="1050" dirty="0">
                <a:latin typeface="+mj-lt"/>
              </a:rPr>
              <a:t> van de </a:t>
            </a:r>
            <a:r>
              <a:rPr lang="en-US" sz="1050" dirty="0" err="1">
                <a:latin typeface="+mj-lt"/>
              </a:rPr>
              <a:t>betrokkenen</a:t>
            </a:r>
            <a:r>
              <a:rPr lang="en-US" sz="1050" dirty="0">
                <a:latin typeface="+mj-lt"/>
              </a:rPr>
              <a:t> </a:t>
            </a:r>
            <a:r>
              <a:rPr lang="en-US" sz="1050" dirty="0" err="1">
                <a:latin typeface="+mj-lt"/>
              </a:rPr>
              <a:t>en</a:t>
            </a:r>
            <a:r>
              <a:rPr lang="en-US" sz="1050" dirty="0">
                <a:latin typeface="+mj-lt"/>
              </a:rPr>
              <a:t> het </a:t>
            </a:r>
            <a:r>
              <a:rPr lang="en-US" sz="1050" dirty="0" err="1">
                <a:latin typeface="+mj-lt"/>
              </a:rPr>
              <a:t>overkoepelende</a:t>
            </a:r>
            <a:r>
              <a:rPr lang="en-US" sz="1050" dirty="0">
                <a:latin typeface="+mj-lt"/>
              </a:rPr>
              <a:t> </a:t>
            </a:r>
            <a:r>
              <a:rPr lang="en-US" sz="1050" dirty="0" err="1">
                <a:latin typeface="+mj-lt"/>
              </a:rPr>
              <a:t>vraagstuk</a:t>
            </a:r>
            <a:r>
              <a:rPr lang="en-US" sz="1050" dirty="0">
                <a:latin typeface="+mj-lt"/>
              </a:rPr>
              <a:t>;</a:t>
            </a:r>
            <a:endParaRPr lang="en-US" sz="1050" dirty="0">
              <a:latin typeface="+mj-lt"/>
              <a:cs typeface="Calibri" panose="020F0502020204030204"/>
            </a:endParaRPr>
          </a:p>
          <a:p>
            <a:pPr marL="448945" indent="-182245">
              <a:lnSpc>
                <a:spcPct val="110000"/>
              </a:lnSpc>
              <a:spcBef>
                <a:spcPts val="0"/>
              </a:spcBef>
            </a:pPr>
            <a:r>
              <a:rPr lang="en-US" sz="1050" dirty="0">
                <a:latin typeface="+mj-lt"/>
              </a:rPr>
              <a:t>Voor de </a:t>
            </a:r>
            <a:r>
              <a:rPr lang="en-US" sz="1050" dirty="0" err="1">
                <a:latin typeface="+mj-lt"/>
              </a:rPr>
              <a:t>betrokkenen</a:t>
            </a:r>
            <a:r>
              <a:rPr lang="en-US" sz="1050" dirty="0">
                <a:latin typeface="+mj-lt"/>
              </a:rPr>
              <a:t>: het </a:t>
            </a:r>
            <a:r>
              <a:rPr lang="en-US" sz="1050" dirty="0" err="1">
                <a:latin typeface="+mj-lt"/>
              </a:rPr>
              <a:t>geeft</a:t>
            </a:r>
            <a:r>
              <a:rPr lang="en-US" sz="1050" dirty="0">
                <a:latin typeface="+mj-lt"/>
              </a:rPr>
              <a:t> </a:t>
            </a:r>
            <a:r>
              <a:rPr lang="en-US" sz="1050" dirty="0" err="1">
                <a:latin typeface="+mj-lt"/>
              </a:rPr>
              <a:t>gevoel</a:t>
            </a:r>
            <a:r>
              <a:rPr lang="en-US" sz="1050" dirty="0">
                <a:latin typeface="+mj-lt"/>
              </a:rPr>
              <a:t> </a:t>
            </a:r>
            <a:r>
              <a:rPr lang="en-US" sz="1050" dirty="0" err="1">
                <a:latin typeface="+mj-lt"/>
              </a:rPr>
              <a:t>gehoord</a:t>
            </a:r>
            <a:r>
              <a:rPr lang="en-US" sz="1050" dirty="0">
                <a:latin typeface="+mj-lt"/>
              </a:rPr>
              <a:t> </a:t>
            </a:r>
            <a:r>
              <a:rPr lang="en-US" sz="1050" dirty="0" err="1">
                <a:latin typeface="+mj-lt"/>
              </a:rPr>
              <a:t>te</a:t>
            </a:r>
            <a:r>
              <a:rPr lang="en-US" sz="1050" dirty="0">
                <a:latin typeface="+mj-lt"/>
              </a:rPr>
              <a:t> </a:t>
            </a:r>
            <a:r>
              <a:rPr lang="en-US" sz="1050" dirty="0" err="1">
                <a:latin typeface="+mj-lt"/>
              </a:rPr>
              <a:t>worden</a:t>
            </a:r>
            <a:r>
              <a:rPr lang="en-US" sz="1050" dirty="0">
                <a:latin typeface="+mj-lt"/>
              </a:rPr>
              <a:t>. </a:t>
            </a:r>
            <a:r>
              <a:rPr lang="en-US" sz="1050" dirty="0" err="1">
                <a:latin typeface="+mj-lt"/>
              </a:rPr>
              <a:t>Ook</a:t>
            </a:r>
            <a:r>
              <a:rPr lang="en-US" sz="1050" dirty="0">
                <a:latin typeface="+mj-lt"/>
              </a:rPr>
              <a:t> </a:t>
            </a:r>
            <a:r>
              <a:rPr lang="en-US" sz="1050" dirty="0" err="1">
                <a:latin typeface="+mj-lt"/>
              </a:rPr>
              <a:t>krijgen</a:t>
            </a:r>
            <a:r>
              <a:rPr lang="en-US" sz="1050" dirty="0">
                <a:latin typeface="+mj-lt"/>
              </a:rPr>
              <a:t> ze </a:t>
            </a:r>
            <a:r>
              <a:rPr lang="en-US" sz="1050" dirty="0" err="1">
                <a:latin typeface="+mj-lt"/>
              </a:rPr>
              <a:t>inzicht</a:t>
            </a:r>
            <a:r>
              <a:rPr lang="en-US" sz="1050" dirty="0">
                <a:latin typeface="+mj-lt"/>
              </a:rPr>
              <a:t> in </a:t>
            </a:r>
            <a:r>
              <a:rPr lang="en-US" sz="1050" dirty="0" err="1">
                <a:latin typeface="+mj-lt"/>
              </a:rPr>
              <a:t>nieuwe</a:t>
            </a:r>
            <a:r>
              <a:rPr lang="en-US" sz="1050" dirty="0">
                <a:latin typeface="+mj-lt"/>
              </a:rPr>
              <a:t> </a:t>
            </a:r>
            <a:r>
              <a:rPr lang="en-US" sz="1050" dirty="0" err="1">
                <a:latin typeface="+mj-lt"/>
              </a:rPr>
              <a:t>perspectieven</a:t>
            </a:r>
            <a:r>
              <a:rPr lang="en-US" sz="1050" dirty="0">
                <a:latin typeface="+mj-lt"/>
              </a:rPr>
              <a:t> (eye-openers)</a:t>
            </a:r>
            <a:endParaRPr lang="en-US" sz="1050" dirty="0">
              <a:latin typeface="+mj-lt"/>
              <a:cs typeface="Calibri"/>
            </a:endParaRPr>
          </a:p>
          <a:p>
            <a:pPr marL="448945" indent="-182245">
              <a:lnSpc>
                <a:spcPct val="110000"/>
              </a:lnSpc>
              <a:spcBef>
                <a:spcPts val="0"/>
              </a:spcBef>
            </a:pPr>
            <a:r>
              <a:rPr lang="en-US" sz="1050" dirty="0">
                <a:latin typeface="+mj-lt"/>
              </a:rPr>
              <a:t>Voor het </a:t>
            </a:r>
            <a:r>
              <a:rPr lang="en-US" sz="1050" dirty="0" err="1">
                <a:latin typeface="+mj-lt"/>
              </a:rPr>
              <a:t>vraagstuk</a:t>
            </a:r>
            <a:r>
              <a:rPr lang="en-US" sz="1050" dirty="0">
                <a:latin typeface="+mj-lt"/>
              </a:rPr>
              <a:t>: de </a:t>
            </a:r>
            <a:r>
              <a:rPr lang="en-US" sz="1050" dirty="0" err="1">
                <a:latin typeface="+mj-lt"/>
              </a:rPr>
              <a:t>gesprekken</a:t>
            </a:r>
            <a:r>
              <a:rPr lang="en-US" sz="1050" dirty="0">
                <a:latin typeface="+mj-lt"/>
              </a:rPr>
              <a:t> </a:t>
            </a:r>
            <a:r>
              <a:rPr lang="en-US" sz="1050" dirty="0" err="1">
                <a:latin typeface="+mj-lt"/>
              </a:rPr>
              <a:t>kunnen</a:t>
            </a:r>
            <a:r>
              <a:rPr lang="en-US" sz="1050" dirty="0">
                <a:latin typeface="+mj-lt"/>
              </a:rPr>
              <a:t> </a:t>
            </a:r>
            <a:r>
              <a:rPr lang="en-US" sz="1050" dirty="0" err="1">
                <a:latin typeface="+mj-lt"/>
              </a:rPr>
              <a:t>werken</a:t>
            </a:r>
            <a:r>
              <a:rPr lang="en-US" sz="1050" dirty="0">
                <a:latin typeface="+mj-lt"/>
              </a:rPr>
              <a:t> </a:t>
            </a:r>
            <a:r>
              <a:rPr lang="en-US" sz="1050" dirty="0" err="1">
                <a:latin typeface="+mj-lt"/>
              </a:rPr>
              <a:t>als</a:t>
            </a:r>
            <a:r>
              <a:rPr lang="en-US" sz="1050" dirty="0">
                <a:latin typeface="+mj-lt"/>
              </a:rPr>
              <a:t> </a:t>
            </a:r>
            <a:r>
              <a:rPr lang="en-US" sz="1050" dirty="0" err="1">
                <a:latin typeface="+mj-lt"/>
              </a:rPr>
              <a:t>interventies</a:t>
            </a:r>
            <a:r>
              <a:rPr lang="en-US" sz="1050" dirty="0">
                <a:latin typeface="+mj-lt"/>
              </a:rPr>
              <a:t>: door het </a:t>
            </a:r>
            <a:r>
              <a:rPr lang="en-US" sz="1050" dirty="0" err="1">
                <a:latin typeface="+mj-lt"/>
              </a:rPr>
              <a:t>vraagstuk</a:t>
            </a:r>
            <a:r>
              <a:rPr lang="en-US" sz="1050" dirty="0">
                <a:latin typeface="+mj-lt"/>
              </a:rPr>
              <a:t> </a:t>
            </a:r>
            <a:r>
              <a:rPr lang="en-US" sz="1050" dirty="0" err="1">
                <a:latin typeface="+mj-lt"/>
              </a:rPr>
              <a:t>vanuit</a:t>
            </a:r>
            <a:r>
              <a:rPr lang="en-US" sz="1050" dirty="0">
                <a:latin typeface="+mj-lt"/>
              </a:rPr>
              <a:t> </a:t>
            </a:r>
            <a:r>
              <a:rPr lang="en-US" sz="1050" dirty="0" err="1">
                <a:latin typeface="+mj-lt"/>
              </a:rPr>
              <a:t>verschillende</a:t>
            </a:r>
            <a:r>
              <a:rPr lang="en-US" sz="1050" dirty="0">
                <a:latin typeface="+mj-lt"/>
              </a:rPr>
              <a:t> </a:t>
            </a:r>
            <a:r>
              <a:rPr lang="en-US" sz="1050" dirty="0" err="1">
                <a:latin typeface="+mj-lt"/>
              </a:rPr>
              <a:t>perspectieven</a:t>
            </a:r>
            <a:r>
              <a:rPr lang="en-US" sz="1050" dirty="0">
                <a:latin typeface="+mj-lt"/>
              </a:rPr>
              <a:t> </a:t>
            </a:r>
            <a:r>
              <a:rPr lang="en-US" sz="1050" dirty="0" err="1">
                <a:latin typeface="+mj-lt"/>
              </a:rPr>
              <a:t>te</a:t>
            </a:r>
            <a:r>
              <a:rPr lang="en-US" sz="1050" dirty="0">
                <a:latin typeface="+mj-lt"/>
              </a:rPr>
              <a:t> </a:t>
            </a:r>
            <a:r>
              <a:rPr lang="en-US" sz="1050" dirty="0" err="1">
                <a:latin typeface="+mj-lt"/>
              </a:rPr>
              <a:t>benaderen</a:t>
            </a:r>
            <a:r>
              <a:rPr lang="en-US" sz="1050" dirty="0">
                <a:latin typeface="+mj-lt"/>
              </a:rPr>
              <a:t> </a:t>
            </a:r>
            <a:r>
              <a:rPr lang="en-US" sz="1050" dirty="0" err="1">
                <a:latin typeface="+mj-lt"/>
              </a:rPr>
              <a:t>kunnen</a:t>
            </a:r>
            <a:r>
              <a:rPr lang="en-US" sz="1050" dirty="0">
                <a:latin typeface="+mj-lt"/>
              </a:rPr>
              <a:t> de </a:t>
            </a:r>
            <a:r>
              <a:rPr lang="en-US" sz="1050" dirty="0" err="1">
                <a:latin typeface="+mj-lt"/>
              </a:rPr>
              <a:t>beelden</a:t>
            </a:r>
            <a:r>
              <a:rPr lang="en-US" sz="1050" dirty="0">
                <a:latin typeface="+mj-lt"/>
              </a:rPr>
              <a:t> van </a:t>
            </a:r>
            <a:r>
              <a:rPr lang="en-US" sz="1050" dirty="0" err="1">
                <a:latin typeface="+mj-lt"/>
              </a:rPr>
              <a:t>betrokkenen</a:t>
            </a:r>
            <a:r>
              <a:rPr lang="en-US" sz="1050" dirty="0">
                <a:latin typeface="+mj-lt"/>
              </a:rPr>
              <a:t> </a:t>
            </a:r>
            <a:r>
              <a:rPr lang="en-US" sz="1050" dirty="0" err="1">
                <a:latin typeface="+mj-lt"/>
              </a:rPr>
              <a:t>gaan</a:t>
            </a:r>
            <a:r>
              <a:rPr lang="en-US" sz="1050" dirty="0">
                <a:latin typeface="+mj-lt"/>
              </a:rPr>
              <a:t> </a:t>
            </a:r>
            <a:r>
              <a:rPr lang="en-US" sz="1050" dirty="0" err="1">
                <a:latin typeface="+mj-lt"/>
              </a:rPr>
              <a:t>veranderen</a:t>
            </a:r>
            <a:r>
              <a:rPr lang="en-US" sz="1050" dirty="0">
                <a:latin typeface="+mj-lt"/>
              </a:rPr>
              <a:t> </a:t>
            </a:r>
            <a:r>
              <a:rPr lang="en-US" sz="1050" dirty="0" err="1">
                <a:latin typeface="+mj-lt"/>
              </a:rPr>
              <a:t>en</a:t>
            </a:r>
            <a:r>
              <a:rPr lang="en-US" sz="1050" dirty="0">
                <a:latin typeface="+mj-lt"/>
              </a:rPr>
              <a:t> </a:t>
            </a:r>
            <a:r>
              <a:rPr lang="en-US" sz="1050" dirty="0" err="1">
                <a:latin typeface="+mj-lt"/>
              </a:rPr>
              <a:t>kan</a:t>
            </a:r>
            <a:r>
              <a:rPr lang="en-US" sz="1050" dirty="0">
                <a:latin typeface="+mj-lt"/>
              </a:rPr>
              <a:t> </a:t>
            </a:r>
            <a:r>
              <a:rPr lang="en-US" sz="1050" dirty="0" err="1">
                <a:latin typeface="+mj-lt"/>
              </a:rPr>
              <a:t>ruimte</a:t>
            </a:r>
            <a:r>
              <a:rPr lang="en-US" sz="1050" dirty="0">
                <a:latin typeface="+mj-lt"/>
              </a:rPr>
              <a:t> </a:t>
            </a:r>
            <a:r>
              <a:rPr lang="en-US" sz="1050" dirty="0" err="1">
                <a:latin typeface="+mj-lt"/>
              </a:rPr>
              <a:t>voor</a:t>
            </a:r>
            <a:r>
              <a:rPr lang="en-US" sz="1050" dirty="0">
                <a:latin typeface="+mj-lt"/>
              </a:rPr>
              <a:t> </a:t>
            </a:r>
            <a:r>
              <a:rPr lang="en-US" sz="1050" dirty="0" err="1">
                <a:latin typeface="+mj-lt"/>
              </a:rPr>
              <a:t>verandering</a:t>
            </a:r>
            <a:r>
              <a:rPr lang="en-US" sz="1050" dirty="0">
                <a:latin typeface="+mj-lt"/>
              </a:rPr>
              <a:t> </a:t>
            </a:r>
            <a:r>
              <a:rPr lang="en-US" sz="1050" dirty="0" err="1">
                <a:latin typeface="+mj-lt"/>
              </a:rPr>
              <a:t>ontstaan</a:t>
            </a:r>
            <a:r>
              <a:rPr lang="en-US" sz="1050" dirty="0">
                <a:latin typeface="+mj-lt"/>
              </a:rPr>
              <a:t>. </a:t>
            </a:r>
            <a:endParaRPr lang="en-US" sz="1050" dirty="0">
              <a:latin typeface="+mj-lt"/>
              <a:cs typeface="Calibri" panose="020F0502020204030204"/>
            </a:endParaRPr>
          </a:p>
          <a:p>
            <a:pPr marL="448945" indent="-182245" defTabSz="914400">
              <a:lnSpc>
                <a:spcPct val="110000"/>
              </a:lnSpc>
              <a:spcBef>
                <a:spcPts val="0"/>
              </a:spcBef>
              <a:defRPr/>
            </a:pPr>
            <a:endParaRPr lang="en-US" sz="1050" dirty="0">
              <a:latin typeface="+mj-lt"/>
              <a:ea typeface="+mn-lt"/>
              <a:cs typeface="+mn-lt"/>
            </a:endParaRPr>
          </a:p>
          <a:p>
            <a:pPr marL="0" indent="0" defTabSz="914400">
              <a:lnSpc>
                <a:spcPct val="110000"/>
              </a:lnSpc>
              <a:spcBef>
                <a:spcPts val="600"/>
              </a:spcBef>
              <a:buNone/>
              <a:defRPr/>
            </a:pPr>
            <a:endParaRPr lang="en-US" sz="1050" b="1" dirty="0">
              <a:latin typeface="+mj-lt"/>
              <a:ea typeface="+mn-lt"/>
              <a:cs typeface="+mn-lt"/>
            </a:endParaRPr>
          </a:p>
          <a:p>
            <a:pPr marL="0" indent="0" defTabSz="914400">
              <a:lnSpc>
                <a:spcPct val="110000"/>
              </a:lnSpc>
              <a:spcBef>
                <a:spcPts val="600"/>
              </a:spcBef>
              <a:buNone/>
              <a:defRPr/>
            </a:pPr>
            <a:endParaRPr lang="en-US" sz="1050" b="1" dirty="0">
              <a:latin typeface="+mj-lt"/>
              <a:ea typeface="+mn-lt"/>
              <a:cs typeface="+mn-lt"/>
            </a:endParaRPr>
          </a:p>
          <a:p>
            <a:pPr marL="0" indent="0" defTabSz="914400">
              <a:lnSpc>
                <a:spcPct val="110000"/>
              </a:lnSpc>
              <a:spcBef>
                <a:spcPts val="600"/>
              </a:spcBef>
              <a:buNone/>
              <a:defRPr/>
            </a:pPr>
            <a:r>
              <a:rPr lang="en-US" sz="1050" b="1" dirty="0" err="1">
                <a:latin typeface="+mj-lt"/>
                <a:ea typeface="+mn-lt"/>
                <a:cs typeface="+mn-lt"/>
              </a:rPr>
              <a:t>Aanwijzingen</a:t>
            </a:r>
            <a:r>
              <a:rPr lang="en-US" sz="1050" b="1" dirty="0">
                <a:latin typeface="+mj-lt"/>
                <a:ea typeface="+mn-lt"/>
                <a:cs typeface="+mn-lt"/>
              </a:rPr>
              <a:t> voor </a:t>
            </a:r>
            <a:r>
              <a:rPr lang="en-US" sz="1050" b="1" dirty="0" err="1">
                <a:latin typeface="+mj-lt"/>
                <a:ea typeface="+mn-lt"/>
                <a:cs typeface="+mn-lt"/>
              </a:rPr>
              <a:t>een</a:t>
            </a:r>
            <a:r>
              <a:rPr lang="en-US" sz="1050" b="1" dirty="0">
                <a:latin typeface="+mj-lt"/>
                <a:ea typeface="+mn-lt"/>
                <a:cs typeface="+mn-lt"/>
              </a:rPr>
              <a:t> </a:t>
            </a:r>
            <a:r>
              <a:rPr lang="en-US" sz="1050" b="1" dirty="0" err="1">
                <a:latin typeface="+mj-lt"/>
                <a:ea typeface="+mn-lt"/>
                <a:cs typeface="+mn-lt"/>
              </a:rPr>
              <a:t>geleid</a:t>
            </a:r>
            <a:r>
              <a:rPr lang="en-US" sz="1050" b="1" dirty="0">
                <a:latin typeface="+mj-lt"/>
                <a:ea typeface="+mn-lt"/>
                <a:cs typeface="+mn-lt"/>
              </a:rPr>
              <a:t> </a:t>
            </a:r>
            <a:r>
              <a:rPr lang="en-US" sz="1050" b="1" dirty="0" err="1">
                <a:latin typeface="+mj-lt"/>
                <a:ea typeface="+mn-lt"/>
                <a:cs typeface="+mn-lt"/>
              </a:rPr>
              <a:t>gesprek</a:t>
            </a:r>
            <a:endParaRPr lang="en-US" sz="1050" b="1" dirty="0">
              <a:latin typeface="+mj-lt"/>
              <a:ea typeface="+mn-lt"/>
              <a:cs typeface="+mn-lt"/>
            </a:endParaRPr>
          </a:p>
          <a:p>
            <a:pPr marL="171450" indent="-171450" defTabSz="914400">
              <a:lnSpc>
                <a:spcPct val="110000"/>
              </a:lnSpc>
              <a:spcBef>
                <a:spcPts val="600"/>
              </a:spcBef>
              <a:defRPr/>
            </a:pPr>
            <a:r>
              <a:rPr lang="en-US" sz="1050" dirty="0">
                <a:latin typeface="+mj-lt"/>
                <a:ea typeface="+mn-lt"/>
                <a:cs typeface="+mn-lt"/>
              </a:rPr>
              <a:t>Een </a:t>
            </a:r>
            <a:r>
              <a:rPr lang="en-US" sz="1050" dirty="0" err="1">
                <a:latin typeface="+mj-lt"/>
                <a:ea typeface="+mn-lt"/>
                <a:cs typeface="+mn-lt"/>
              </a:rPr>
              <a:t>geleid</a:t>
            </a:r>
            <a:r>
              <a:rPr lang="en-US" sz="1050" dirty="0">
                <a:latin typeface="+mj-lt"/>
                <a:ea typeface="+mn-lt"/>
                <a:cs typeface="+mn-lt"/>
              </a:rPr>
              <a:t> </a:t>
            </a:r>
            <a:r>
              <a:rPr lang="en-US" sz="1050" dirty="0" err="1">
                <a:latin typeface="+mj-lt"/>
                <a:ea typeface="+mn-lt"/>
                <a:cs typeface="+mn-lt"/>
              </a:rPr>
              <a:t>gesprek</a:t>
            </a:r>
            <a:r>
              <a:rPr lang="en-US" sz="1050" dirty="0">
                <a:latin typeface="+mj-lt"/>
                <a:ea typeface="+mn-lt"/>
                <a:cs typeface="+mn-lt"/>
              </a:rPr>
              <a:t> </a:t>
            </a:r>
            <a:r>
              <a:rPr lang="en-US" sz="1050" dirty="0" err="1">
                <a:latin typeface="+mj-lt"/>
                <a:ea typeface="+mn-lt"/>
                <a:cs typeface="+mn-lt"/>
              </a:rPr>
              <a:t>lijkt</a:t>
            </a:r>
            <a:r>
              <a:rPr lang="en-US" sz="1050" dirty="0">
                <a:latin typeface="+mj-lt"/>
                <a:ea typeface="+mn-lt"/>
                <a:cs typeface="+mn-lt"/>
              </a:rPr>
              <a:t> op wat men </a:t>
            </a:r>
            <a:r>
              <a:rPr lang="en-US" sz="1050" dirty="0" err="1">
                <a:latin typeface="+mj-lt"/>
                <a:ea typeface="+mn-lt"/>
                <a:cs typeface="+mn-lt"/>
              </a:rPr>
              <a:t>bij</a:t>
            </a:r>
            <a:r>
              <a:rPr lang="en-US" sz="1050" dirty="0">
                <a:latin typeface="+mj-lt"/>
                <a:ea typeface="+mn-lt"/>
                <a:cs typeface="+mn-lt"/>
              </a:rPr>
              <a:t> </a:t>
            </a:r>
            <a:r>
              <a:rPr lang="en-US" sz="1050" dirty="0" err="1">
                <a:latin typeface="+mj-lt"/>
                <a:ea typeface="+mn-lt"/>
                <a:cs typeface="+mn-lt"/>
              </a:rPr>
              <a:t>kwalitatief</a:t>
            </a:r>
            <a:r>
              <a:rPr lang="en-US" sz="1050" dirty="0">
                <a:latin typeface="+mj-lt"/>
                <a:ea typeface="+mn-lt"/>
                <a:cs typeface="+mn-lt"/>
              </a:rPr>
              <a:t> </a:t>
            </a:r>
            <a:r>
              <a:rPr lang="en-US" sz="1050" dirty="0" err="1">
                <a:latin typeface="+mj-lt"/>
                <a:ea typeface="+mn-lt"/>
                <a:cs typeface="+mn-lt"/>
              </a:rPr>
              <a:t>onderzoek</a:t>
            </a:r>
            <a:r>
              <a:rPr lang="en-US" sz="1050" dirty="0">
                <a:latin typeface="+mj-lt"/>
                <a:ea typeface="+mn-lt"/>
                <a:cs typeface="+mn-lt"/>
              </a:rPr>
              <a:t> </a:t>
            </a:r>
            <a:r>
              <a:rPr lang="en-US" sz="1050" dirty="0" err="1">
                <a:latin typeface="+mj-lt"/>
                <a:ea typeface="+mn-lt"/>
                <a:cs typeface="+mn-lt"/>
              </a:rPr>
              <a:t>een</a:t>
            </a:r>
            <a:r>
              <a:rPr lang="en-US" sz="1050" dirty="0">
                <a:latin typeface="+mj-lt"/>
                <a:ea typeface="+mn-lt"/>
                <a:cs typeface="+mn-lt"/>
              </a:rPr>
              <a:t> semi-</a:t>
            </a:r>
            <a:r>
              <a:rPr lang="en-US" sz="1050" dirty="0" err="1">
                <a:latin typeface="+mj-lt"/>
                <a:ea typeface="+mn-lt"/>
                <a:cs typeface="+mn-lt"/>
              </a:rPr>
              <a:t>gestructureerd</a:t>
            </a:r>
            <a:r>
              <a:rPr lang="en-US" sz="1050" dirty="0">
                <a:latin typeface="+mj-lt"/>
                <a:ea typeface="+mn-lt"/>
                <a:cs typeface="+mn-lt"/>
              </a:rPr>
              <a:t> interview/ </a:t>
            </a:r>
          </a:p>
          <a:p>
            <a:pPr marL="171450" indent="-171450" defTabSz="914400">
              <a:lnSpc>
                <a:spcPct val="110000"/>
              </a:lnSpc>
              <a:spcBef>
                <a:spcPts val="600"/>
              </a:spcBef>
              <a:defRPr/>
            </a:pPr>
            <a:r>
              <a:rPr lang="en-US" sz="1050" dirty="0" err="1">
                <a:latin typeface="+mj-lt"/>
              </a:rPr>
              <a:t>Bereid</a:t>
            </a:r>
            <a:r>
              <a:rPr lang="en-US" sz="1050" dirty="0">
                <a:latin typeface="+mj-lt"/>
              </a:rPr>
              <a:t> </a:t>
            </a:r>
            <a:r>
              <a:rPr lang="en-US" sz="1050" dirty="0" err="1">
                <a:latin typeface="+mj-lt"/>
              </a:rPr>
              <a:t>een</a:t>
            </a:r>
            <a:r>
              <a:rPr lang="en-US" sz="1050" dirty="0">
                <a:latin typeface="+mj-lt"/>
              </a:rPr>
              <a:t> </a:t>
            </a:r>
            <a:r>
              <a:rPr lang="en-US" sz="1050" dirty="0" err="1">
                <a:latin typeface="+mj-lt"/>
              </a:rPr>
              <a:t>interviewhulp</a:t>
            </a:r>
            <a:r>
              <a:rPr lang="en-US" sz="1050" dirty="0">
                <a:latin typeface="+mj-lt"/>
              </a:rPr>
              <a:t> </a:t>
            </a:r>
            <a:r>
              <a:rPr lang="en-US" sz="1050" dirty="0" err="1">
                <a:latin typeface="+mj-lt"/>
              </a:rPr>
              <a:t>voor</a:t>
            </a:r>
            <a:r>
              <a:rPr lang="en-US" sz="1050" dirty="0">
                <a:latin typeface="+mj-lt"/>
              </a:rPr>
              <a:t>: </a:t>
            </a:r>
            <a:r>
              <a:rPr lang="en-US" sz="1050" dirty="0" err="1">
                <a:latin typeface="+mj-lt"/>
              </a:rPr>
              <a:t>een</a:t>
            </a:r>
            <a:r>
              <a:rPr lang="en-US" sz="1050" dirty="0">
                <a:latin typeface="+mj-lt"/>
              </a:rPr>
              <a:t> </a:t>
            </a:r>
            <a:r>
              <a:rPr lang="en-US" sz="1050" dirty="0" err="1">
                <a:latin typeface="+mj-lt"/>
              </a:rPr>
              <a:t>documentmet</a:t>
            </a:r>
            <a:r>
              <a:rPr lang="en-US" sz="1050" dirty="0">
                <a:latin typeface="+mj-lt"/>
              </a:rPr>
              <a:t>  </a:t>
            </a:r>
            <a:r>
              <a:rPr lang="en-US" sz="1050" dirty="0" err="1">
                <a:latin typeface="+mj-lt"/>
              </a:rPr>
              <a:t>daarop</a:t>
            </a:r>
            <a:r>
              <a:rPr lang="en-US" sz="1050" dirty="0">
                <a:latin typeface="+mj-lt"/>
              </a:rPr>
              <a:t>  de </a:t>
            </a:r>
            <a:r>
              <a:rPr lang="en-US" sz="1050" dirty="0" err="1">
                <a:latin typeface="+mj-lt"/>
              </a:rPr>
              <a:t>belangrijkste</a:t>
            </a:r>
            <a:r>
              <a:rPr lang="en-US" sz="1050" dirty="0">
                <a:latin typeface="+mj-lt"/>
              </a:rPr>
              <a:t> </a:t>
            </a:r>
            <a:r>
              <a:rPr lang="en-US" sz="1050" dirty="0" err="1">
                <a:latin typeface="+mj-lt"/>
              </a:rPr>
              <a:t>onderwerpen</a:t>
            </a:r>
            <a:r>
              <a:rPr lang="en-US" sz="1050" dirty="0">
                <a:latin typeface="+mj-lt"/>
              </a:rPr>
              <a:t> </a:t>
            </a:r>
            <a:r>
              <a:rPr lang="en-US" sz="1050" dirty="0" err="1">
                <a:latin typeface="+mj-lt"/>
              </a:rPr>
              <a:t>dieje</a:t>
            </a:r>
            <a:r>
              <a:rPr lang="en-US" sz="1050" dirty="0">
                <a:latin typeface="+mj-lt"/>
              </a:rPr>
              <a:t> wilt </a:t>
            </a:r>
            <a:r>
              <a:rPr lang="en-US" sz="1050" dirty="0" err="1">
                <a:latin typeface="+mj-lt"/>
              </a:rPr>
              <a:t>bespreken</a:t>
            </a:r>
            <a:r>
              <a:rPr lang="en-US" sz="1050" dirty="0">
                <a:latin typeface="+mj-lt"/>
              </a:rPr>
              <a:t> </a:t>
            </a:r>
            <a:r>
              <a:rPr lang="en-US" sz="1050" dirty="0" err="1">
                <a:latin typeface="+mj-lt"/>
              </a:rPr>
              <a:t>en</a:t>
            </a:r>
            <a:r>
              <a:rPr lang="en-US" sz="1050" dirty="0">
                <a:latin typeface="+mj-lt"/>
              </a:rPr>
              <a:t> </a:t>
            </a:r>
            <a:r>
              <a:rPr lang="en-US" sz="1050" dirty="0" err="1">
                <a:latin typeface="+mj-lt"/>
              </a:rPr>
              <a:t>eventueel</a:t>
            </a:r>
            <a:r>
              <a:rPr lang="en-US" sz="1050" dirty="0">
                <a:latin typeface="+mj-lt"/>
              </a:rPr>
              <a:t> </a:t>
            </a:r>
            <a:r>
              <a:rPr lang="en-US" sz="1050" dirty="0" err="1">
                <a:latin typeface="+mj-lt"/>
              </a:rPr>
              <a:t>een</a:t>
            </a:r>
            <a:r>
              <a:rPr lang="en-US" sz="1050" dirty="0">
                <a:latin typeface="+mj-lt"/>
              </a:rPr>
              <a:t> </a:t>
            </a:r>
            <a:r>
              <a:rPr lang="en-US" sz="1050" dirty="0" err="1">
                <a:latin typeface="+mj-lt"/>
              </a:rPr>
              <a:t>aantal</a:t>
            </a:r>
            <a:r>
              <a:rPr lang="en-US" sz="1050" dirty="0">
                <a:latin typeface="+mj-lt"/>
              </a:rPr>
              <a:t> </a:t>
            </a:r>
            <a:r>
              <a:rPr lang="en-US" sz="1050" dirty="0" err="1">
                <a:latin typeface="+mj-lt"/>
              </a:rPr>
              <a:t>optionele</a:t>
            </a:r>
            <a:r>
              <a:rPr lang="en-US" sz="1050" dirty="0">
                <a:latin typeface="+mj-lt"/>
              </a:rPr>
              <a:t> </a:t>
            </a:r>
            <a:r>
              <a:rPr lang="en-US" sz="1050" dirty="0" err="1">
                <a:latin typeface="+mj-lt"/>
              </a:rPr>
              <a:t>vragen</a:t>
            </a:r>
            <a:r>
              <a:rPr lang="en-US" sz="1050" dirty="0">
                <a:latin typeface="+mj-lt"/>
              </a:rPr>
              <a:t> die je </a:t>
            </a:r>
            <a:r>
              <a:rPr lang="en-US" sz="1050" dirty="0" err="1">
                <a:latin typeface="+mj-lt"/>
              </a:rPr>
              <a:t>daarover</a:t>
            </a:r>
            <a:r>
              <a:rPr lang="en-US" sz="1050" dirty="0">
                <a:latin typeface="+mj-lt"/>
              </a:rPr>
              <a:t> </a:t>
            </a:r>
            <a:r>
              <a:rPr lang="en-US" sz="1050" dirty="0" err="1">
                <a:latin typeface="+mj-lt"/>
              </a:rPr>
              <a:t>zou</a:t>
            </a:r>
            <a:r>
              <a:rPr lang="en-US" sz="1050" dirty="0">
                <a:latin typeface="+mj-lt"/>
              </a:rPr>
              <a:t> </a:t>
            </a:r>
            <a:r>
              <a:rPr lang="en-US" sz="1050" dirty="0" err="1">
                <a:latin typeface="+mj-lt"/>
              </a:rPr>
              <a:t>kunnen</a:t>
            </a:r>
            <a:r>
              <a:rPr lang="en-US" sz="1050" dirty="0">
                <a:latin typeface="+mj-lt"/>
              </a:rPr>
              <a:t> </a:t>
            </a:r>
            <a:r>
              <a:rPr lang="en-US" sz="1050" dirty="0" err="1">
                <a:latin typeface="+mj-lt"/>
              </a:rPr>
              <a:t>stellen</a:t>
            </a:r>
            <a:r>
              <a:rPr lang="en-US" sz="1050" dirty="0">
                <a:latin typeface="+mj-lt"/>
              </a:rPr>
              <a:t>. Het is </a:t>
            </a:r>
            <a:r>
              <a:rPr lang="en-US" sz="1050" dirty="0" err="1">
                <a:latin typeface="+mj-lt"/>
              </a:rPr>
              <a:t>belangrijker</a:t>
            </a:r>
            <a:r>
              <a:rPr lang="en-US" sz="1050" dirty="0">
                <a:latin typeface="+mj-lt"/>
              </a:rPr>
              <a:t> </a:t>
            </a:r>
            <a:r>
              <a:rPr lang="en-US" sz="1050" dirty="0" err="1">
                <a:latin typeface="+mj-lt"/>
              </a:rPr>
              <a:t>dat</a:t>
            </a:r>
            <a:r>
              <a:rPr lang="en-US" sz="1050" dirty="0">
                <a:latin typeface="+mj-lt"/>
              </a:rPr>
              <a:t> je </a:t>
            </a:r>
            <a:r>
              <a:rPr lang="en-US" sz="1050" dirty="0" err="1">
                <a:latin typeface="+mj-lt"/>
              </a:rPr>
              <a:t>zorgt</a:t>
            </a:r>
            <a:r>
              <a:rPr lang="en-US" sz="1050" dirty="0">
                <a:latin typeface="+mj-lt"/>
              </a:rPr>
              <a:t> </a:t>
            </a:r>
            <a:r>
              <a:rPr lang="en-US" sz="1050" dirty="0" err="1">
                <a:latin typeface="+mj-lt"/>
              </a:rPr>
              <a:t>dat</a:t>
            </a:r>
            <a:r>
              <a:rPr lang="en-US" sz="1050" dirty="0">
                <a:latin typeface="+mj-lt"/>
              </a:rPr>
              <a:t> alle </a:t>
            </a:r>
            <a:r>
              <a:rPr lang="en-US" sz="1050" dirty="0" err="1">
                <a:latin typeface="+mj-lt"/>
              </a:rPr>
              <a:t>thema’s</a:t>
            </a:r>
            <a:r>
              <a:rPr lang="en-US" sz="1050" dirty="0">
                <a:latin typeface="+mj-lt"/>
              </a:rPr>
              <a:t> die je wilt </a:t>
            </a:r>
            <a:r>
              <a:rPr lang="en-US" sz="1050" dirty="0" err="1">
                <a:latin typeface="+mj-lt"/>
              </a:rPr>
              <a:t>bespreken</a:t>
            </a:r>
            <a:r>
              <a:rPr lang="en-US" sz="1050" dirty="0">
                <a:latin typeface="+mj-lt"/>
              </a:rPr>
              <a:t> </a:t>
            </a:r>
            <a:r>
              <a:rPr lang="en-US" sz="1050" dirty="0" err="1">
                <a:latin typeface="+mj-lt"/>
              </a:rPr>
              <a:t>aan</a:t>
            </a:r>
            <a:r>
              <a:rPr lang="en-US" sz="1050" dirty="0">
                <a:latin typeface="+mj-lt"/>
              </a:rPr>
              <a:t> bod </a:t>
            </a:r>
            <a:r>
              <a:rPr lang="en-US" sz="1050" dirty="0" err="1">
                <a:latin typeface="+mj-lt"/>
              </a:rPr>
              <a:t>komen</a:t>
            </a:r>
            <a:r>
              <a:rPr lang="en-US" sz="1050" dirty="0">
                <a:latin typeface="+mj-lt"/>
              </a:rPr>
              <a:t> </a:t>
            </a:r>
            <a:r>
              <a:rPr lang="en-US" sz="1050" dirty="0" err="1">
                <a:latin typeface="+mj-lt"/>
              </a:rPr>
              <a:t>tijdens</a:t>
            </a:r>
            <a:r>
              <a:rPr lang="en-US" sz="1050" dirty="0">
                <a:latin typeface="+mj-lt"/>
              </a:rPr>
              <a:t> het </a:t>
            </a:r>
            <a:r>
              <a:rPr lang="en-US" sz="1050" dirty="0" err="1">
                <a:latin typeface="+mj-lt"/>
              </a:rPr>
              <a:t>gesprek</a:t>
            </a:r>
            <a:r>
              <a:rPr lang="en-US" sz="1050" dirty="0">
                <a:latin typeface="+mj-lt"/>
              </a:rPr>
              <a:t> dan </a:t>
            </a:r>
            <a:r>
              <a:rPr lang="en-US" sz="1050" dirty="0" err="1">
                <a:latin typeface="+mj-lt"/>
              </a:rPr>
              <a:t>dat</a:t>
            </a:r>
            <a:r>
              <a:rPr lang="en-US" sz="1050" dirty="0">
                <a:latin typeface="+mj-lt"/>
              </a:rPr>
              <a:t> je exact de </a:t>
            </a:r>
            <a:r>
              <a:rPr lang="en-US" sz="1050" dirty="0" err="1">
                <a:latin typeface="+mj-lt"/>
              </a:rPr>
              <a:t>vragen</a:t>
            </a:r>
            <a:r>
              <a:rPr lang="en-US" sz="1050" dirty="0">
                <a:latin typeface="+mj-lt"/>
              </a:rPr>
              <a:t> </a:t>
            </a:r>
            <a:r>
              <a:rPr lang="en-US" sz="1050" dirty="0" err="1">
                <a:latin typeface="+mj-lt"/>
              </a:rPr>
              <a:t>stelt</a:t>
            </a:r>
            <a:r>
              <a:rPr lang="en-US" sz="1050" dirty="0">
                <a:latin typeface="+mj-lt"/>
              </a:rPr>
              <a:t> die je op papier </a:t>
            </a:r>
            <a:r>
              <a:rPr lang="en-US" sz="1050" dirty="0" err="1">
                <a:latin typeface="+mj-lt"/>
              </a:rPr>
              <a:t>hebt</a:t>
            </a:r>
            <a:r>
              <a:rPr lang="en-US" sz="1050" dirty="0">
                <a:latin typeface="+mj-lt"/>
              </a:rPr>
              <a:t> </a:t>
            </a:r>
            <a:r>
              <a:rPr lang="en-US" sz="1050" dirty="0" err="1">
                <a:latin typeface="+mj-lt"/>
              </a:rPr>
              <a:t>gezet</a:t>
            </a:r>
            <a:r>
              <a:rPr lang="en-US" sz="1050" dirty="0">
                <a:latin typeface="+mj-lt"/>
              </a:rPr>
              <a:t>. Het </a:t>
            </a:r>
            <a:r>
              <a:rPr lang="en-US" sz="1050" dirty="0" err="1">
                <a:latin typeface="+mj-lt"/>
              </a:rPr>
              <a:t>kan</a:t>
            </a:r>
            <a:r>
              <a:rPr lang="en-US" sz="1050" dirty="0">
                <a:latin typeface="+mj-lt"/>
              </a:rPr>
              <a:t> </a:t>
            </a:r>
            <a:r>
              <a:rPr lang="en-US" sz="1050" dirty="0" err="1">
                <a:latin typeface="+mj-lt"/>
              </a:rPr>
              <a:t>zijn</a:t>
            </a:r>
            <a:r>
              <a:rPr lang="en-US" sz="1050" dirty="0">
                <a:latin typeface="+mj-lt"/>
              </a:rPr>
              <a:t> </a:t>
            </a:r>
            <a:r>
              <a:rPr lang="en-US" sz="1050" dirty="0" err="1">
                <a:latin typeface="+mj-lt"/>
              </a:rPr>
              <a:t>dat</a:t>
            </a:r>
            <a:r>
              <a:rPr lang="en-US" sz="1050" dirty="0">
                <a:latin typeface="+mj-lt"/>
              </a:rPr>
              <a:t> </a:t>
            </a:r>
            <a:r>
              <a:rPr lang="en-US" sz="1050" dirty="0" err="1">
                <a:latin typeface="+mj-lt"/>
              </a:rPr>
              <a:t>een</a:t>
            </a:r>
            <a:r>
              <a:rPr lang="en-US" sz="1050" dirty="0">
                <a:latin typeface="+mj-lt"/>
              </a:rPr>
              <a:t> </a:t>
            </a:r>
            <a:r>
              <a:rPr lang="en-US" sz="1050" dirty="0" err="1">
                <a:latin typeface="+mj-lt"/>
              </a:rPr>
              <a:t>bepaald</a:t>
            </a:r>
            <a:r>
              <a:rPr lang="en-US" sz="1050" dirty="0">
                <a:latin typeface="+mj-lt"/>
              </a:rPr>
              <a:t> </a:t>
            </a:r>
            <a:r>
              <a:rPr lang="en-US" sz="1050" dirty="0" err="1">
                <a:latin typeface="+mj-lt"/>
              </a:rPr>
              <a:t>thema</a:t>
            </a:r>
            <a:r>
              <a:rPr lang="en-US" sz="1050" dirty="0">
                <a:latin typeface="+mj-lt"/>
              </a:rPr>
              <a:t> je </a:t>
            </a:r>
            <a:r>
              <a:rPr lang="en-US" sz="1050" dirty="0" err="1">
                <a:latin typeface="+mj-lt"/>
              </a:rPr>
              <a:t>aandacht</a:t>
            </a:r>
            <a:r>
              <a:rPr lang="en-US" sz="1050" dirty="0">
                <a:latin typeface="+mj-lt"/>
              </a:rPr>
              <a:t> </a:t>
            </a:r>
            <a:r>
              <a:rPr lang="en-US" sz="1050" dirty="0" err="1">
                <a:latin typeface="+mj-lt"/>
              </a:rPr>
              <a:t>blijft</a:t>
            </a:r>
            <a:r>
              <a:rPr lang="en-US" sz="1050" dirty="0">
                <a:latin typeface="+mj-lt"/>
              </a:rPr>
              <a:t> </a:t>
            </a:r>
            <a:r>
              <a:rPr lang="en-US" sz="1050" dirty="0" err="1">
                <a:latin typeface="+mj-lt"/>
              </a:rPr>
              <a:t>trekken</a:t>
            </a:r>
            <a:r>
              <a:rPr lang="en-US" sz="1050" dirty="0">
                <a:latin typeface="+mj-lt"/>
              </a:rPr>
              <a:t>, </a:t>
            </a:r>
            <a:r>
              <a:rPr lang="en-US" sz="1050" dirty="0" err="1">
                <a:latin typeface="+mj-lt"/>
              </a:rPr>
              <a:t>bijvoorbeeld</a:t>
            </a:r>
            <a:r>
              <a:rPr lang="en-US" sz="1050" dirty="0">
                <a:latin typeface="+mj-lt"/>
              </a:rPr>
              <a:t> </a:t>
            </a:r>
            <a:r>
              <a:rPr lang="en-US" sz="1050" dirty="0" err="1">
                <a:latin typeface="+mj-lt"/>
              </a:rPr>
              <a:t>wanneer</a:t>
            </a:r>
            <a:r>
              <a:rPr lang="en-US" sz="1050" dirty="0">
                <a:latin typeface="+mj-lt"/>
              </a:rPr>
              <a:t> </a:t>
            </a:r>
            <a:r>
              <a:rPr lang="en-US" sz="1050" dirty="0" err="1">
                <a:latin typeface="+mj-lt"/>
              </a:rPr>
              <a:t>iemand</a:t>
            </a:r>
            <a:r>
              <a:rPr lang="en-US" sz="1050" dirty="0">
                <a:latin typeface="+mj-lt"/>
              </a:rPr>
              <a:t> heel </a:t>
            </a:r>
            <a:r>
              <a:rPr lang="en-US" sz="1050" dirty="0" err="1">
                <a:latin typeface="+mj-lt"/>
              </a:rPr>
              <a:t>expliciet</a:t>
            </a:r>
            <a:r>
              <a:rPr lang="en-US" sz="1050" dirty="0">
                <a:latin typeface="+mj-lt"/>
              </a:rPr>
              <a:t> is over </a:t>
            </a:r>
            <a:r>
              <a:rPr lang="en-US" sz="1050" dirty="0" err="1">
                <a:latin typeface="+mj-lt"/>
              </a:rPr>
              <a:t>wie</a:t>
            </a:r>
            <a:r>
              <a:rPr lang="en-US" sz="1050" dirty="0">
                <a:latin typeface="+mj-lt"/>
              </a:rPr>
              <a:t> </a:t>
            </a:r>
            <a:r>
              <a:rPr lang="en-US" sz="1050" dirty="0" err="1">
                <a:latin typeface="+mj-lt"/>
              </a:rPr>
              <a:t>een</a:t>
            </a:r>
            <a:r>
              <a:rPr lang="en-US" sz="1050" dirty="0">
                <a:latin typeface="+mj-lt"/>
              </a:rPr>
              <a:t> </a:t>
            </a:r>
            <a:r>
              <a:rPr lang="en-US" sz="1050" dirty="0" err="1">
                <a:latin typeface="+mj-lt"/>
              </a:rPr>
              <a:t>bepaalde</a:t>
            </a:r>
            <a:r>
              <a:rPr lang="en-US" sz="1050" dirty="0">
                <a:latin typeface="+mj-lt"/>
              </a:rPr>
              <a:t> </a:t>
            </a:r>
            <a:r>
              <a:rPr lang="en-US" sz="1050" dirty="0" err="1">
                <a:latin typeface="+mj-lt"/>
              </a:rPr>
              <a:t>verantwoordelijkheid</a:t>
            </a:r>
            <a:r>
              <a:rPr lang="en-US" sz="1050" dirty="0">
                <a:latin typeface="+mj-lt"/>
              </a:rPr>
              <a:t> </a:t>
            </a:r>
            <a:r>
              <a:rPr lang="en-US" sz="1050" dirty="0" err="1">
                <a:latin typeface="+mj-lt"/>
              </a:rPr>
              <a:t>heeft</a:t>
            </a:r>
            <a:r>
              <a:rPr lang="en-US" sz="1050" dirty="0">
                <a:latin typeface="+mj-lt"/>
              </a:rPr>
              <a:t> in het </a:t>
            </a:r>
            <a:r>
              <a:rPr lang="en-US" sz="1050" dirty="0" err="1">
                <a:latin typeface="+mj-lt"/>
              </a:rPr>
              <a:t>vraagstuk</a:t>
            </a:r>
            <a:r>
              <a:rPr lang="en-US" sz="1050" dirty="0">
                <a:latin typeface="+mj-lt"/>
              </a:rPr>
              <a:t> </a:t>
            </a:r>
            <a:r>
              <a:rPr lang="en-US" sz="1050" dirty="0" err="1">
                <a:latin typeface="+mj-lt"/>
              </a:rPr>
              <a:t>en</a:t>
            </a:r>
            <a:r>
              <a:rPr lang="en-US" sz="1050" dirty="0">
                <a:latin typeface="+mj-lt"/>
              </a:rPr>
              <a:t> </a:t>
            </a:r>
            <a:r>
              <a:rPr lang="en-US" sz="1050" dirty="0" err="1">
                <a:latin typeface="+mj-lt"/>
              </a:rPr>
              <a:t>jij</a:t>
            </a:r>
            <a:r>
              <a:rPr lang="en-US" sz="1050" dirty="0">
                <a:latin typeface="+mj-lt"/>
              </a:rPr>
              <a:t> het </a:t>
            </a:r>
            <a:r>
              <a:rPr lang="en-US" sz="1050" dirty="0" err="1">
                <a:latin typeface="+mj-lt"/>
              </a:rPr>
              <a:t>gevoel</a:t>
            </a:r>
            <a:r>
              <a:rPr lang="en-US" sz="1050" dirty="0">
                <a:latin typeface="+mj-lt"/>
              </a:rPr>
              <a:t> </a:t>
            </a:r>
            <a:r>
              <a:rPr lang="en-US" sz="1050" dirty="0" err="1">
                <a:latin typeface="+mj-lt"/>
              </a:rPr>
              <a:t>hebt</a:t>
            </a:r>
            <a:r>
              <a:rPr lang="en-US" sz="1050" dirty="0">
                <a:latin typeface="+mj-lt"/>
              </a:rPr>
              <a:t> </a:t>
            </a:r>
            <a:r>
              <a:rPr lang="en-US" sz="1050" dirty="0" err="1">
                <a:latin typeface="+mj-lt"/>
              </a:rPr>
              <a:t>dat</a:t>
            </a:r>
            <a:r>
              <a:rPr lang="en-US" sz="1050" dirty="0">
                <a:latin typeface="+mj-lt"/>
              </a:rPr>
              <a:t> de </a:t>
            </a:r>
            <a:r>
              <a:rPr lang="en-US" sz="1050" dirty="0" err="1">
                <a:latin typeface="+mj-lt"/>
              </a:rPr>
              <a:t>andere</a:t>
            </a:r>
            <a:r>
              <a:rPr lang="en-US" sz="1050" dirty="0">
                <a:latin typeface="+mj-lt"/>
              </a:rPr>
              <a:t> </a:t>
            </a:r>
            <a:r>
              <a:rPr lang="en-US" sz="1050" dirty="0" err="1">
                <a:latin typeface="+mj-lt"/>
              </a:rPr>
              <a:t>betorkkenen</a:t>
            </a:r>
            <a:r>
              <a:rPr lang="en-US" sz="1050" dirty="0">
                <a:latin typeface="+mj-lt"/>
              </a:rPr>
              <a:t> </a:t>
            </a:r>
            <a:r>
              <a:rPr lang="en-US" sz="1050" dirty="0" err="1">
                <a:latin typeface="+mj-lt"/>
              </a:rPr>
              <a:t>daar</a:t>
            </a:r>
            <a:r>
              <a:rPr lang="en-US" sz="1050" dirty="0">
                <a:latin typeface="+mj-lt"/>
              </a:rPr>
              <a:t> </a:t>
            </a:r>
            <a:r>
              <a:rPr lang="en-US" sz="1050" dirty="0" err="1">
                <a:latin typeface="+mj-lt"/>
              </a:rPr>
              <a:t>echt</a:t>
            </a:r>
            <a:r>
              <a:rPr lang="en-US" sz="1050" dirty="0">
                <a:latin typeface="+mj-lt"/>
              </a:rPr>
              <a:t> heel </a:t>
            </a:r>
            <a:r>
              <a:rPr lang="en-US" sz="1050" dirty="0" err="1">
                <a:latin typeface="+mj-lt"/>
              </a:rPr>
              <a:t>anders</a:t>
            </a:r>
            <a:r>
              <a:rPr lang="en-US" sz="1050" dirty="0">
                <a:latin typeface="+mj-lt"/>
              </a:rPr>
              <a:t> over </a:t>
            </a:r>
            <a:r>
              <a:rPr lang="en-US" sz="1050" dirty="0" err="1">
                <a:latin typeface="+mj-lt"/>
              </a:rPr>
              <a:t>denken</a:t>
            </a:r>
            <a:r>
              <a:rPr lang="en-US" sz="1050" dirty="0">
                <a:latin typeface="+mj-lt"/>
              </a:rPr>
              <a:t>. Je </a:t>
            </a:r>
            <a:r>
              <a:rPr lang="en-US" sz="1050" dirty="0" err="1">
                <a:latin typeface="+mj-lt"/>
              </a:rPr>
              <a:t>kunt</a:t>
            </a:r>
            <a:r>
              <a:rPr lang="en-US" sz="1050" dirty="0">
                <a:latin typeface="+mj-lt"/>
              </a:rPr>
              <a:t> dan </a:t>
            </a:r>
            <a:r>
              <a:rPr lang="en-US" sz="1050" dirty="0" err="1">
                <a:latin typeface="+mj-lt"/>
              </a:rPr>
              <a:t>bewust</a:t>
            </a:r>
            <a:r>
              <a:rPr lang="en-US" sz="1050" dirty="0">
                <a:latin typeface="+mj-lt"/>
              </a:rPr>
              <a:t> </a:t>
            </a:r>
            <a:r>
              <a:rPr lang="en-US" sz="1050" dirty="0" err="1">
                <a:latin typeface="+mj-lt"/>
              </a:rPr>
              <a:t>verder</a:t>
            </a:r>
            <a:r>
              <a:rPr lang="en-US" sz="1050" dirty="0">
                <a:latin typeface="+mj-lt"/>
              </a:rPr>
              <a:t> </a:t>
            </a:r>
            <a:r>
              <a:rPr lang="en-US" sz="1050" dirty="0" err="1">
                <a:latin typeface="+mj-lt"/>
              </a:rPr>
              <a:t>ingaan</a:t>
            </a:r>
            <a:r>
              <a:rPr lang="en-US" sz="1050" dirty="0">
                <a:latin typeface="+mj-lt"/>
              </a:rPr>
              <a:t> </a:t>
            </a:r>
            <a:r>
              <a:rPr lang="en-US" sz="1050" dirty="0" err="1">
                <a:latin typeface="+mj-lt"/>
              </a:rPr>
              <a:t>zoomen</a:t>
            </a:r>
            <a:r>
              <a:rPr lang="en-US" sz="1050" dirty="0">
                <a:latin typeface="+mj-lt"/>
              </a:rPr>
              <a:t> op </a:t>
            </a:r>
            <a:r>
              <a:rPr lang="en-US" sz="1050" dirty="0" err="1">
                <a:latin typeface="+mj-lt"/>
              </a:rPr>
              <a:t>dat</a:t>
            </a:r>
            <a:r>
              <a:rPr lang="en-US" sz="1050" dirty="0">
                <a:latin typeface="+mj-lt"/>
              </a:rPr>
              <a:t> </a:t>
            </a:r>
            <a:r>
              <a:rPr lang="en-US" sz="1050" dirty="0" err="1">
                <a:latin typeface="+mj-lt"/>
              </a:rPr>
              <a:t>thema</a:t>
            </a:r>
            <a:r>
              <a:rPr lang="en-US" sz="1050" dirty="0">
                <a:latin typeface="+mj-lt"/>
              </a:rPr>
              <a:t> in </a:t>
            </a:r>
            <a:r>
              <a:rPr lang="en-US" sz="1050" dirty="0" err="1">
                <a:latin typeface="+mj-lt"/>
              </a:rPr>
              <a:t>vervolggesprekken</a:t>
            </a:r>
            <a:r>
              <a:rPr lang="en-US" sz="1050" dirty="0">
                <a:latin typeface="+mj-lt"/>
              </a:rPr>
              <a:t>.</a:t>
            </a:r>
          </a:p>
          <a:p>
            <a:pPr marL="228600" indent="-228600" defTabSz="914400">
              <a:lnSpc>
                <a:spcPct val="110000"/>
              </a:lnSpc>
              <a:spcBef>
                <a:spcPts val="600"/>
              </a:spcBef>
              <a:buFont typeface="Arial"/>
              <a:buChar char="•"/>
              <a:defRPr/>
            </a:pPr>
            <a:r>
              <a:rPr lang="en-US" sz="1050" dirty="0" err="1">
                <a:latin typeface="+mj-lt"/>
                <a:ea typeface="+mn-lt"/>
                <a:cs typeface="+mn-lt"/>
              </a:rPr>
              <a:t>Zorg</a:t>
            </a:r>
            <a:r>
              <a:rPr lang="en-US" sz="1050" dirty="0">
                <a:latin typeface="+mj-lt"/>
                <a:ea typeface="+mn-lt"/>
                <a:cs typeface="+mn-lt"/>
              </a:rPr>
              <a:t> </a:t>
            </a:r>
            <a:r>
              <a:rPr lang="en-US" sz="1050" dirty="0" err="1">
                <a:latin typeface="+mj-lt"/>
                <a:ea typeface="+mn-lt"/>
                <a:cs typeface="+mn-lt"/>
              </a:rPr>
              <a:t>voor</a:t>
            </a:r>
            <a:r>
              <a:rPr lang="en-US" sz="1050" dirty="0">
                <a:latin typeface="+mj-lt"/>
                <a:ea typeface="+mn-lt"/>
                <a:cs typeface="+mn-lt"/>
              </a:rPr>
              <a:t> </a:t>
            </a:r>
            <a:r>
              <a:rPr lang="en-US" sz="1050" dirty="0" err="1">
                <a:latin typeface="+mj-lt"/>
                <a:ea typeface="+mn-lt"/>
                <a:cs typeface="+mn-lt"/>
              </a:rPr>
              <a:t>een</a:t>
            </a:r>
            <a:r>
              <a:rPr lang="en-US" sz="1050" dirty="0">
                <a:latin typeface="+mj-lt"/>
                <a:ea typeface="+mn-lt"/>
                <a:cs typeface="+mn-lt"/>
              </a:rPr>
              <a:t> </a:t>
            </a:r>
            <a:r>
              <a:rPr lang="en-US" sz="1050" dirty="0" err="1">
                <a:latin typeface="+mj-lt"/>
                <a:ea typeface="+mn-lt"/>
                <a:cs typeface="+mn-lt"/>
              </a:rPr>
              <a:t>goede</a:t>
            </a:r>
            <a:r>
              <a:rPr lang="en-US" sz="1050" dirty="0">
                <a:latin typeface="+mj-lt"/>
                <a:ea typeface="+mn-lt"/>
                <a:cs typeface="+mn-lt"/>
              </a:rPr>
              <a:t> </a:t>
            </a:r>
            <a:r>
              <a:rPr lang="en-US" sz="1050" dirty="0" err="1">
                <a:latin typeface="+mj-lt"/>
                <a:ea typeface="+mn-lt"/>
                <a:cs typeface="+mn-lt"/>
              </a:rPr>
              <a:t>structuur</a:t>
            </a:r>
            <a:r>
              <a:rPr lang="en-US" sz="1050" dirty="0">
                <a:latin typeface="+mj-lt"/>
                <a:ea typeface="+mn-lt"/>
                <a:cs typeface="+mn-lt"/>
              </a:rPr>
              <a:t> van het </a:t>
            </a:r>
            <a:r>
              <a:rPr lang="en-US" sz="1050" dirty="0" err="1">
                <a:latin typeface="+mj-lt"/>
                <a:ea typeface="+mn-lt"/>
                <a:cs typeface="+mn-lt"/>
              </a:rPr>
              <a:t>gesprek</a:t>
            </a:r>
            <a:r>
              <a:rPr lang="en-US" sz="1050" dirty="0">
                <a:latin typeface="+mj-lt"/>
                <a:ea typeface="+mn-lt"/>
                <a:cs typeface="+mn-lt"/>
              </a:rPr>
              <a:t>. Open het </a:t>
            </a:r>
            <a:r>
              <a:rPr lang="en-US" sz="1050" dirty="0" err="1">
                <a:latin typeface="+mj-lt"/>
                <a:ea typeface="+mn-lt"/>
                <a:cs typeface="+mn-lt"/>
              </a:rPr>
              <a:t>gesprek</a:t>
            </a:r>
            <a:r>
              <a:rPr lang="en-US" sz="1050" dirty="0">
                <a:latin typeface="+mj-lt"/>
                <a:ea typeface="+mn-lt"/>
                <a:cs typeface="+mn-lt"/>
              </a:rPr>
              <a:t> </a:t>
            </a:r>
            <a:r>
              <a:rPr lang="en-US" sz="1050" dirty="0" err="1">
                <a:latin typeface="+mj-lt"/>
                <a:ea typeface="+mn-lt"/>
                <a:cs typeface="+mn-lt"/>
              </a:rPr>
              <a:t>rustig</a:t>
            </a:r>
            <a:r>
              <a:rPr lang="en-US" sz="1050" dirty="0">
                <a:latin typeface="+mj-lt"/>
                <a:ea typeface="+mn-lt"/>
                <a:cs typeface="+mn-lt"/>
              </a:rPr>
              <a:t>. Begin met wat </a:t>
            </a:r>
            <a:r>
              <a:rPr lang="en-US" sz="1050" dirty="0" err="1">
                <a:latin typeface="+mj-lt"/>
                <a:ea typeface="+mn-lt"/>
                <a:cs typeface="+mn-lt"/>
              </a:rPr>
              <a:t>smalltalk</a:t>
            </a:r>
            <a:r>
              <a:rPr lang="en-US" sz="1050" dirty="0">
                <a:latin typeface="+mj-lt"/>
                <a:ea typeface="+mn-lt"/>
                <a:cs typeface="+mn-lt"/>
              </a:rPr>
              <a:t>. Ga </a:t>
            </a:r>
            <a:r>
              <a:rPr lang="en-US" sz="1050" dirty="0" err="1">
                <a:latin typeface="+mj-lt"/>
                <a:ea typeface="+mn-lt"/>
                <a:cs typeface="+mn-lt"/>
              </a:rPr>
              <a:t>daarna</a:t>
            </a:r>
            <a:r>
              <a:rPr lang="en-US" sz="1050" dirty="0">
                <a:latin typeface="+mj-lt"/>
                <a:ea typeface="+mn-lt"/>
                <a:cs typeface="+mn-lt"/>
              </a:rPr>
              <a:t> pas de </a:t>
            </a:r>
            <a:r>
              <a:rPr lang="en-US" sz="1050" dirty="0" err="1">
                <a:latin typeface="+mj-lt"/>
                <a:ea typeface="+mn-lt"/>
                <a:cs typeface="+mn-lt"/>
              </a:rPr>
              <a:t>diepte</a:t>
            </a:r>
            <a:r>
              <a:rPr lang="en-US" sz="1050" dirty="0">
                <a:latin typeface="+mj-lt"/>
                <a:ea typeface="+mn-lt"/>
                <a:cs typeface="+mn-lt"/>
              </a:rPr>
              <a:t> in met </a:t>
            </a:r>
            <a:r>
              <a:rPr lang="en-US" sz="1050" dirty="0" err="1">
                <a:latin typeface="+mj-lt"/>
                <a:ea typeface="+mn-lt"/>
                <a:cs typeface="+mn-lt"/>
              </a:rPr>
              <a:t>behulp</a:t>
            </a:r>
            <a:r>
              <a:rPr lang="en-US" sz="1050" dirty="0">
                <a:latin typeface="+mj-lt"/>
                <a:ea typeface="+mn-lt"/>
                <a:cs typeface="+mn-lt"/>
              </a:rPr>
              <a:t> van je </a:t>
            </a:r>
            <a:r>
              <a:rPr lang="en-US" sz="1050" dirty="0" err="1">
                <a:latin typeface="+mj-lt"/>
                <a:ea typeface="+mn-lt"/>
                <a:cs typeface="+mn-lt"/>
              </a:rPr>
              <a:t>voorbereide</a:t>
            </a:r>
            <a:r>
              <a:rPr lang="en-US" sz="1050" dirty="0">
                <a:latin typeface="+mj-lt"/>
                <a:ea typeface="+mn-lt"/>
                <a:cs typeface="+mn-lt"/>
              </a:rPr>
              <a:t> </a:t>
            </a:r>
            <a:r>
              <a:rPr lang="en-US" sz="1050" dirty="0" err="1">
                <a:latin typeface="+mj-lt"/>
                <a:ea typeface="+mn-lt"/>
                <a:cs typeface="+mn-lt"/>
              </a:rPr>
              <a:t>interviewhulp</a:t>
            </a:r>
            <a:r>
              <a:rPr lang="en-US" sz="1050" dirty="0">
                <a:latin typeface="+mj-lt"/>
                <a:ea typeface="+mn-lt"/>
                <a:cs typeface="+mn-lt"/>
              </a:rPr>
              <a:t>. Zorg </a:t>
            </a:r>
            <a:r>
              <a:rPr lang="en-US" sz="1050" dirty="0" err="1">
                <a:latin typeface="+mj-lt"/>
                <a:ea typeface="+mn-lt"/>
                <a:cs typeface="+mn-lt"/>
              </a:rPr>
              <a:t>ook</a:t>
            </a:r>
            <a:r>
              <a:rPr lang="en-US" sz="1050" dirty="0">
                <a:latin typeface="+mj-lt"/>
                <a:ea typeface="+mn-lt"/>
                <a:cs typeface="+mn-lt"/>
              </a:rPr>
              <a:t> </a:t>
            </a:r>
            <a:r>
              <a:rPr lang="en-US" sz="1050" dirty="0" err="1">
                <a:latin typeface="+mj-lt"/>
                <a:ea typeface="+mn-lt"/>
                <a:cs typeface="+mn-lt"/>
              </a:rPr>
              <a:t>voor</a:t>
            </a:r>
            <a:r>
              <a:rPr lang="en-US" sz="1050" dirty="0">
                <a:latin typeface="+mj-lt"/>
                <a:ea typeface="+mn-lt"/>
                <a:cs typeface="+mn-lt"/>
              </a:rPr>
              <a:t> </a:t>
            </a:r>
            <a:r>
              <a:rPr lang="en-US" sz="1050" dirty="0" err="1">
                <a:latin typeface="+mj-lt"/>
                <a:ea typeface="+mn-lt"/>
                <a:cs typeface="+mn-lt"/>
              </a:rPr>
              <a:t>een</a:t>
            </a:r>
            <a:r>
              <a:rPr lang="en-US" sz="1050" dirty="0">
                <a:latin typeface="+mj-lt"/>
                <a:ea typeface="+mn-lt"/>
                <a:cs typeface="+mn-lt"/>
              </a:rPr>
              <a:t> </a:t>
            </a:r>
            <a:r>
              <a:rPr lang="en-US" sz="1050" dirty="0" err="1">
                <a:latin typeface="+mj-lt"/>
                <a:ea typeface="+mn-lt"/>
                <a:cs typeface="+mn-lt"/>
              </a:rPr>
              <a:t>goede</a:t>
            </a:r>
            <a:r>
              <a:rPr lang="en-US" sz="1050" dirty="0">
                <a:latin typeface="+mj-lt"/>
                <a:ea typeface="+mn-lt"/>
                <a:cs typeface="+mn-lt"/>
              </a:rPr>
              <a:t> </a:t>
            </a:r>
            <a:r>
              <a:rPr lang="en-US" sz="1050" dirty="0" err="1">
                <a:latin typeface="+mj-lt"/>
                <a:ea typeface="+mn-lt"/>
                <a:cs typeface="+mn-lt"/>
              </a:rPr>
              <a:t>afsluiting</a:t>
            </a:r>
            <a:r>
              <a:rPr lang="en-US" sz="1050" dirty="0">
                <a:latin typeface="+mj-lt"/>
                <a:ea typeface="+mn-lt"/>
                <a:cs typeface="+mn-lt"/>
              </a:rPr>
              <a:t>. </a:t>
            </a:r>
            <a:r>
              <a:rPr lang="en-US" sz="1050" dirty="0" err="1">
                <a:latin typeface="+mj-lt"/>
                <a:ea typeface="+mn-lt"/>
                <a:cs typeface="+mn-lt"/>
              </a:rPr>
              <a:t>Geef</a:t>
            </a:r>
            <a:r>
              <a:rPr lang="en-US" sz="1050" dirty="0">
                <a:latin typeface="+mj-lt"/>
                <a:ea typeface="+mn-lt"/>
                <a:cs typeface="+mn-lt"/>
              </a:rPr>
              <a:t> </a:t>
            </a:r>
            <a:r>
              <a:rPr lang="en-US" sz="1050" dirty="0" err="1">
                <a:latin typeface="+mj-lt"/>
                <a:ea typeface="+mn-lt"/>
                <a:cs typeface="+mn-lt"/>
              </a:rPr>
              <a:t>ruimte</a:t>
            </a:r>
            <a:r>
              <a:rPr lang="en-US" sz="1050" dirty="0">
                <a:latin typeface="+mj-lt"/>
                <a:ea typeface="+mn-lt"/>
                <a:cs typeface="+mn-lt"/>
              </a:rPr>
              <a:t> </a:t>
            </a:r>
            <a:r>
              <a:rPr lang="en-US" sz="1050" dirty="0" err="1">
                <a:latin typeface="+mj-lt"/>
                <a:ea typeface="+mn-lt"/>
                <a:cs typeface="+mn-lt"/>
              </a:rPr>
              <a:t>voor</a:t>
            </a:r>
            <a:r>
              <a:rPr lang="en-US" sz="1050" dirty="0">
                <a:latin typeface="+mj-lt"/>
                <a:ea typeface="+mn-lt"/>
                <a:cs typeface="+mn-lt"/>
              </a:rPr>
              <a:t> </a:t>
            </a:r>
            <a:r>
              <a:rPr lang="en-US" sz="1050" dirty="0" err="1">
                <a:latin typeface="+mj-lt"/>
                <a:ea typeface="+mn-lt"/>
                <a:cs typeface="+mn-lt"/>
              </a:rPr>
              <a:t>afsluitende</a:t>
            </a:r>
            <a:r>
              <a:rPr lang="en-US" sz="1050" dirty="0">
                <a:latin typeface="+mj-lt"/>
                <a:ea typeface="+mn-lt"/>
                <a:cs typeface="+mn-lt"/>
              </a:rPr>
              <a:t> </a:t>
            </a:r>
            <a:r>
              <a:rPr lang="en-US" sz="1050" dirty="0" err="1">
                <a:latin typeface="+mj-lt"/>
                <a:ea typeface="+mn-lt"/>
                <a:cs typeface="+mn-lt"/>
              </a:rPr>
              <a:t>opmerkingen</a:t>
            </a:r>
            <a:r>
              <a:rPr lang="en-US" sz="1050" dirty="0">
                <a:latin typeface="+mj-lt"/>
                <a:ea typeface="+mn-lt"/>
                <a:cs typeface="+mn-lt"/>
              </a:rPr>
              <a:t> </a:t>
            </a:r>
            <a:r>
              <a:rPr lang="en-US" sz="1050" dirty="0" err="1">
                <a:latin typeface="+mj-lt"/>
                <a:ea typeface="+mn-lt"/>
                <a:cs typeface="+mn-lt"/>
              </a:rPr>
              <a:t>vanuit</a:t>
            </a:r>
            <a:r>
              <a:rPr lang="en-US" sz="1050" dirty="0">
                <a:latin typeface="+mj-lt"/>
                <a:ea typeface="+mn-lt"/>
                <a:cs typeface="+mn-lt"/>
              </a:rPr>
              <a:t> de </a:t>
            </a:r>
            <a:r>
              <a:rPr lang="en-US" sz="1050" dirty="0" err="1">
                <a:latin typeface="+mj-lt"/>
                <a:ea typeface="+mn-lt"/>
                <a:cs typeface="+mn-lt"/>
              </a:rPr>
              <a:t>betrokkene</a:t>
            </a:r>
            <a:r>
              <a:rPr lang="en-US" sz="1050" dirty="0">
                <a:latin typeface="+mj-lt"/>
                <a:ea typeface="+mn-lt"/>
                <a:cs typeface="+mn-lt"/>
              </a:rPr>
              <a:t>, check hoe </a:t>
            </a:r>
            <a:r>
              <a:rPr lang="en-US" sz="1050" dirty="0" err="1">
                <a:latin typeface="+mj-lt"/>
                <a:ea typeface="+mn-lt"/>
                <a:cs typeface="+mn-lt"/>
              </a:rPr>
              <a:t>hij</a:t>
            </a:r>
            <a:r>
              <a:rPr lang="en-US" sz="1050" dirty="0">
                <a:latin typeface="+mj-lt"/>
                <a:ea typeface="+mn-lt"/>
                <a:cs typeface="+mn-lt"/>
              </a:rPr>
              <a:t>/</a:t>
            </a:r>
            <a:r>
              <a:rPr lang="en-US" sz="1050" dirty="0" err="1">
                <a:latin typeface="+mj-lt"/>
                <a:ea typeface="+mn-lt"/>
                <a:cs typeface="+mn-lt"/>
              </a:rPr>
              <a:t>zij</a:t>
            </a:r>
            <a:r>
              <a:rPr lang="en-US" sz="1050" dirty="0">
                <a:latin typeface="+mj-lt"/>
                <a:ea typeface="+mn-lt"/>
                <a:cs typeface="+mn-lt"/>
              </a:rPr>
              <a:t> het </a:t>
            </a:r>
            <a:r>
              <a:rPr lang="en-US" sz="1050" dirty="0" err="1">
                <a:latin typeface="+mj-lt"/>
                <a:ea typeface="+mn-lt"/>
                <a:cs typeface="+mn-lt"/>
              </a:rPr>
              <a:t>gesprek</a:t>
            </a:r>
            <a:r>
              <a:rPr lang="en-US" sz="1050" dirty="0">
                <a:latin typeface="+mj-lt"/>
                <a:ea typeface="+mn-lt"/>
                <a:cs typeface="+mn-lt"/>
              </a:rPr>
              <a:t> </a:t>
            </a:r>
            <a:r>
              <a:rPr lang="en-US" sz="1050" dirty="0" err="1">
                <a:latin typeface="+mj-lt"/>
                <a:ea typeface="+mn-lt"/>
                <a:cs typeface="+mn-lt"/>
              </a:rPr>
              <a:t>heeft</a:t>
            </a:r>
            <a:r>
              <a:rPr lang="en-US" sz="1050" dirty="0">
                <a:latin typeface="+mj-lt"/>
                <a:ea typeface="+mn-lt"/>
                <a:cs typeface="+mn-lt"/>
              </a:rPr>
              <a:t> </a:t>
            </a:r>
            <a:r>
              <a:rPr lang="en-US" sz="1050" dirty="0" err="1">
                <a:latin typeface="+mj-lt"/>
                <a:ea typeface="+mn-lt"/>
                <a:cs typeface="+mn-lt"/>
              </a:rPr>
              <a:t>ervaren</a:t>
            </a:r>
            <a:r>
              <a:rPr lang="en-US" sz="1050" dirty="0">
                <a:latin typeface="+mj-lt"/>
                <a:ea typeface="+mn-lt"/>
                <a:cs typeface="+mn-lt"/>
              </a:rPr>
              <a:t> </a:t>
            </a:r>
            <a:r>
              <a:rPr lang="en-US" sz="1050" dirty="0" err="1">
                <a:latin typeface="+mj-lt"/>
                <a:ea typeface="+mn-lt"/>
                <a:cs typeface="+mn-lt"/>
              </a:rPr>
              <a:t>en</a:t>
            </a:r>
            <a:r>
              <a:rPr lang="en-US" sz="1050" dirty="0">
                <a:latin typeface="+mj-lt"/>
                <a:ea typeface="+mn-lt"/>
                <a:cs typeface="+mn-lt"/>
              </a:rPr>
              <a:t> </a:t>
            </a:r>
            <a:r>
              <a:rPr lang="en-US" sz="1050" dirty="0" err="1">
                <a:latin typeface="+mj-lt"/>
                <a:ea typeface="+mn-lt"/>
                <a:cs typeface="+mn-lt"/>
              </a:rPr>
              <a:t>maak</a:t>
            </a:r>
            <a:r>
              <a:rPr lang="en-US" sz="1050" dirty="0">
                <a:latin typeface="+mj-lt"/>
                <a:ea typeface="+mn-lt"/>
                <a:cs typeface="+mn-lt"/>
              </a:rPr>
              <a:t> </a:t>
            </a:r>
            <a:r>
              <a:rPr lang="en-US" sz="1050" dirty="0" err="1">
                <a:latin typeface="+mj-lt"/>
                <a:ea typeface="+mn-lt"/>
                <a:cs typeface="+mn-lt"/>
              </a:rPr>
              <a:t>afspraken</a:t>
            </a:r>
            <a:r>
              <a:rPr lang="en-US" sz="1050" dirty="0">
                <a:latin typeface="+mj-lt"/>
                <a:ea typeface="+mn-lt"/>
                <a:cs typeface="+mn-lt"/>
              </a:rPr>
              <a:t> over het </a:t>
            </a:r>
            <a:r>
              <a:rPr lang="en-US" sz="1050" dirty="0" err="1">
                <a:latin typeface="+mj-lt"/>
                <a:ea typeface="+mn-lt"/>
                <a:cs typeface="+mn-lt"/>
              </a:rPr>
              <a:t>vervolg</a:t>
            </a:r>
            <a:r>
              <a:rPr lang="en-US" sz="1050" dirty="0">
                <a:latin typeface="+mj-lt"/>
                <a:ea typeface="+mn-lt"/>
                <a:cs typeface="+mn-lt"/>
              </a:rPr>
              <a:t>. </a:t>
            </a:r>
          </a:p>
          <a:p>
            <a:pPr marL="228600" indent="-228600" defTabSz="914400">
              <a:lnSpc>
                <a:spcPct val="110000"/>
              </a:lnSpc>
              <a:spcBef>
                <a:spcPts val="600"/>
              </a:spcBef>
              <a:buFont typeface="Arial"/>
              <a:buChar char="•"/>
              <a:defRPr/>
            </a:pPr>
            <a:r>
              <a:rPr lang="en-US" sz="1050" dirty="0">
                <a:latin typeface="+mj-lt"/>
                <a:ea typeface="+mn-lt"/>
                <a:cs typeface="+mn-lt"/>
              </a:rPr>
              <a:t>Een </a:t>
            </a:r>
            <a:r>
              <a:rPr lang="en-US" sz="1050" dirty="0" err="1">
                <a:latin typeface="+mj-lt"/>
                <a:ea typeface="+mn-lt"/>
                <a:cs typeface="+mn-lt"/>
              </a:rPr>
              <a:t>geleid</a:t>
            </a:r>
            <a:r>
              <a:rPr lang="en-US" sz="1050" dirty="0">
                <a:latin typeface="+mj-lt"/>
                <a:ea typeface="+mn-lt"/>
                <a:cs typeface="+mn-lt"/>
              </a:rPr>
              <a:t> </a:t>
            </a:r>
            <a:r>
              <a:rPr lang="en-US" sz="1050" dirty="0" err="1">
                <a:latin typeface="+mj-lt"/>
                <a:ea typeface="+mn-lt"/>
                <a:cs typeface="+mn-lt"/>
              </a:rPr>
              <a:t>gesprek</a:t>
            </a:r>
            <a:r>
              <a:rPr lang="en-US" sz="1050" dirty="0">
                <a:latin typeface="+mj-lt"/>
                <a:ea typeface="+mn-lt"/>
                <a:cs typeface="+mn-lt"/>
              </a:rPr>
              <a:t> is</a:t>
            </a:r>
            <a:r>
              <a:rPr lang="en-US" sz="1050" i="1" dirty="0">
                <a:latin typeface="+mj-lt"/>
                <a:ea typeface="+mn-lt"/>
                <a:cs typeface="+mn-lt"/>
              </a:rPr>
              <a:t> 'a conversation with a purpose'</a:t>
            </a:r>
            <a:r>
              <a:rPr lang="en-US" sz="1050" dirty="0">
                <a:latin typeface="+mj-lt"/>
                <a:ea typeface="+mn-lt"/>
                <a:cs typeface="+mn-lt"/>
              </a:rPr>
              <a:t>. Het is </a:t>
            </a:r>
            <a:r>
              <a:rPr lang="en-US" sz="1050" dirty="0" err="1">
                <a:latin typeface="+mj-lt"/>
                <a:ea typeface="+mn-lt"/>
                <a:cs typeface="+mn-lt"/>
              </a:rPr>
              <a:t>geen</a:t>
            </a:r>
            <a:r>
              <a:rPr lang="en-US" sz="1050" dirty="0">
                <a:latin typeface="+mj-lt"/>
                <a:ea typeface="+mn-lt"/>
                <a:cs typeface="+mn-lt"/>
              </a:rPr>
              <a:t> </a:t>
            </a:r>
            <a:r>
              <a:rPr lang="en-US" sz="1050" dirty="0" err="1">
                <a:latin typeface="+mj-lt"/>
                <a:ea typeface="+mn-lt"/>
                <a:cs typeface="+mn-lt"/>
              </a:rPr>
              <a:t>kruisverhoor</a:t>
            </a:r>
            <a:r>
              <a:rPr lang="en-US" sz="1050" dirty="0">
                <a:latin typeface="+mj-lt"/>
                <a:ea typeface="+mn-lt"/>
                <a:cs typeface="+mn-lt"/>
              </a:rPr>
              <a:t>. Het is </a:t>
            </a:r>
            <a:r>
              <a:rPr lang="en-US" sz="1050" dirty="0" err="1">
                <a:latin typeface="+mj-lt"/>
                <a:ea typeface="+mn-lt"/>
                <a:cs typeface="+mn-lt"/>
              </a:rPr>
              <a:t>een</a:t>
            </a:r>
            <a:r>
              <a:rPr lang="en-US" sz="1050" dirty="0">
                <a:latin typeface="+mj-lt"/>
                <a:ea typeface="+mn-lt"/>
                <a:cs typeface="+mn-lt"/>
              </a:rPr>
              <a:t> </a:t>
            </a:r>
            <a:r>
              <a:rPr lang="en-US" sz="1050" dirty="0" err="1">
                <a:latin typeface="+mj-lt"/>
                <a:ea typeface="+mn-lt"/>
                <a:cs typeface="+mn-lt"/>
              </a:rPr>
              <a:t>gesprek</a:t>
            </a:r>
            <a:r>
              <a:rPr lang="en-US" sz="1050" dirty="0">
                <a:latin typeface="+mj-lt"/>
                <a:ea typeface="+mn-lt"/>
                <a:cs typeface="+mn-lt"/>
              </a:rPr>
              <a:t> </a:t>
            </a:r>
            <a:r>
              <a:rPr lang="en-US" sz="1050" dirty="0" err="1">
                <a:latin typeface="+mj-lt"/>
                <a:ea typeface="+mn-lt"/>
                <a:cs typeface="+mn-lt"/>
              </a:rPr>
              <a:t>waarin</a:t>
            </a:r>
            <a:r>
              <a:rPr lang="en-US" sz="1050" dirty="0">
                <a:latin typeface="+mj-lt"/>
                <a:ea typeface="+mn-lt"/>
                <a:cs typeface="+mn-lt"/>
              </a:rPr>
              <a:t> </a:t>
            </a:r>
            <a:r>
              <a:rPr lang="en-US" sz="1050" dirty="0" err="1">
                <a:latin typeface="+mj-lt"/>
                <a:ea typeface="+mn-lt"/>
                <a:cs typeface="+mn-lt"/>
              </a:rPr>
              <a:t>jij</a:t>
            </a:r>
            <a:r>
              <a:rPr lang="en-US" sz="1050" dirty="0">
                <a:latin typeface="+mj-lt"/>
                <a:ea typeface="+mn-lt"/>
                <a:cs typeface="+mn-lt"/>
              </a:rPr>
              <a:t> je </a:t>
            </a:r>
            <a:r>
              <a:rPr lang="en-US" sz="1050" dirty="0" err="1">
                <a:latin typeface="+mj-lt"/>
                <a:ea typeface="+mn-lt"/>
                <a:cs typeface="+mn-lt"/>
              </a:rPr>
              <a:t>openstelt</a:t>
            </a:r>
            <a:r>
              <a:rPr lang="en-US" sz="1050" dirty="0">
                <a:latin typeface="+mj-lt"/>
                <a:ea typeface="+mn-lt"/>
                <a:cs typeface="+mn-lt"/>
              </a:rPr>
              <a:t> </a:t>
            </a:r>
            <a:r>
              <a:rPr lang="en-US" sz="1050" dirty="0" err="1">
                <a:latin typeface="+mj-lt"/>
                <a:ea typeface="+mn-lt"/>
                <a:cs typeface="+mn-lt"/>
              </a:rPr>
              <a:t>voor</a:t>
            </a:r>
            <a:r>
              <a:rPr lang="en-US" sz="1050" dirty="0">
                <a:latin typeface="+mj-lt"/>
                <a:ea typeface="+mn-lt"/>
                <a:cs typeface="+mn-lt"/>
              </a:rPr>
              <a:t> het </a:t>
            </a:r>
            <a:r>
              <a:rPr lang="en-US" sz="1050" dirty="0" err="1">
                <a:latin typeface="+mj-lt"/>
                <a:ea typeface="+mn-lt"/>
                <a:cs typeface="+mn-lt"/>
              </a:rPr>
              <a:t>verhaal</a:t>
            </a:r>
            <a:r>
              <a:rPr lang="en-US" sz="1050" dirty="0">
                <a:latin typeface="+mj-lt"/>
                <a:ea typeface="+mn-lt"/>
                <a:cs typeface="+mn-lt"/>
              </a:rPr>
              <a:t> van de </a:t>
            </a:r>
            <a:r>
              <a:rPr lang="en-US" sz="1050" dirty="0" err="1">
                <a:latin typeface="+mj-lt"/>
                <a:ea typeface="+mn-lt"/>
                <a:cs typeface="+mn-lt"/>
              </a:rPr>
              <a:t>ander</a:t>
            </a:r>
            <a:r>
              <a:rPr lang="en-US" sz="1050" dirty="0">
                <a:latin typeface="+mj-lt"/>
                <a:ea typeface="+mn-lt"/>
                <a:cs typeface="+mn-lt"/>
              </a:rPr>
              <a:t>. Door je eigen </a:t>
            </a:r>
            <a:r>
              <a:rPr lang="en-US" sz="1050" dirty="0" err="1">
                <a:latin typeface="+mj-lt"/>
                <a:ea typeface="+mn-lt"/>
                <a:cs typeface="+mn-lt"/>
              </a:rPr>
              <a:t>oordeel</a:t>
            </a:r>
            <a:r>
              <a:rPr lang="en-US" sz="1050" dirty="0">
                <a:latin typeface="+mj-lt"/>
                <a:ea typeface="+mn-lt"/>
                <a:cs typeface="+mn-lt"/>
              </a:rPr>
              <a:t> </a:t>
            </a:r>
            <a:r>
              <a:rPr lang="en-US" sz="1050" dirty="0" err="1">
                <a:latin typeface="+mj-lt"/>
                <a:ea typeface="+mn-lt"/>
                <a:cs typeface="+mn-lt"/>
              </a:rPr>
              <a:t>uit</a:t>
            </a:r>
            <a:r>
              <a:rPr lang="en-US" sz="1050" dirty="0">
                <a:latin typeface="+mj-lt"/>
                <a:ea typeface="+mn-lt"/>
                <a:cs typeface="+mn-lt"/>
              </a:rPr>
              <a:t> </a:t>
            </a:r>
            <a:r>
              <a:rPr lang="en-US" sz="1050" dirty="0" err="1">
                <a:latin typeface="+mj-lt"/>
                <a:ea typeface="+mn-lt"/>
                <a:cs typeface="+mn-lt"/>
              </a:rPr>
              <a:t>te</a:t>
            </a:r>
            <a:r>
              <a:rPr lang="en-US" sz="1050" dirty="0">
                <a:latin typeface="+mj-lt"/>
                <a:ea typeface="+mn-lt"/>
                <a:cs typeface="+mn-lt"/>
              </a:rPr>
              <a:t> </a:t>
            </a:r>
            <a:r>
              <a:rPr lang="en-US" sz="1050" dirty="0" err="1">
                <a:latin typeface="+mj-lt"/>
                <a:ea typeface="+mn-lt"/>
                <a:cs typeface="+mn-lt"/>
              </a:rPr>
              <a:t>stellen</a:t>
            </a:r>
            <a:r>
              <a:rPr lang="en-US" sz="1050" dirty="0">
                <a:latin typeface="+mj-lt"/>
                <a:ea typeface="+mn-lt"/>
                <a:cs typeface="+mn-lt"/>
              </a:rPr>
              <a:t> </a:t>
            </a:r>
            <a:r>
              <a:rPr lang="en-US" sz="1050" dirty="0" err="1">
                <a:latin typeface="+mj-lt"/>
                <a:ea typeface="+mn-lt"/>
                <a:cs typeface="+mn-lt"/>
              </a:rPr>
              <a:t>en</a:t>
            </a:r>
            <a:r>
              <a:rPr lang="en-US" sz="1050" dirty="0">
                <a:latin typeface="+mj-lt"/>
                <a:ea typeface="+mn-lt"/>
                <a:cs typeface="+mn-lt"/>
              </a:rPr>
              <a:t> </a:t>
            </a:r>
            <a:r>
              <a:rPr lang="en-US" sz="1050" dirty="0" err="1">
                <a:latin typeface="+mj-lt"/>
                <a:ea typeface="+mn-lt"/>
                <a:cs typeface="+mn-lt"/>
              </a:rPr>
              <a:t>oprechte</a:t>
            </a:r>
            <a:r>
              <a:rPr lang="en-US" sz="1050" dirty="0">
                <a:latin typeface="+mj-lt"/>
                <a:ea typeface="+mn-lt"/>
                <a:cs typeface="+mn-lt"/>
              </a:rPr>
              <a:t> interesse </a:t>
            </a:r>
            <a:r>
              <a:rPr lang="en-US" sz="1050" dirty="0" err="1">
                <a:latin typeface="+mj-lt"/>
                <a:ea typeface="+mn-lt"/>
                <a:cs typeface="+mn-lt"/>
              </a:rPr>
              <a:t>te</a:t>
            </a:r>
            <a:r>
              <a:rPr lang="en-US" sz="1050" dirty="0">
                <a:latin typeface="+mj-lt"/>
                <a:ea typeface="+mn-lt"/>
                <a:cs typeface="+mn-lt"/>
              </a:rPr>
              <a:t> </a:t>
            </a:r>
            <a:r>
              <a:rPr lang="en-US" sz="1050" dirty="0" err="1">
                <a:latin typeface="+mj-lt"/>
                <a:ea typeface="+mn-lt"/>
                <a:cs typeface="+mn-lt"/>
              </a:rPr>
              <a:t>tonen</a:t>
            </a:r>
            <a:r>
              <a:rPr lang="en-US" sz="1050" dirty="0">
                <a:latin typeface="+mj-lt"/>
                <a:ea typeface="+mn-lt"/>
                <a:cs typeface="+mn-lt"/>
              </a:rPr>
              <a:t> in de </a:t>
            </a:r>
            <a:r>
              <a:rPr lang="en-US" sz="1050" dirty="0" err="1">
                <a:latin typeface="+mj-lt"/>
                <a:ea typeface="+mn-lt"/>
                <a:cs typeface="+mn-lt"/>
              </a:rPr>
              <a:t>ander</a:t>
            </a:r>
            <a:r>
              <a:rPr lang="en-US" sz="1050" dirty="0">
                <a:latin typeface="+mj-lt"/>
                <a:ea typeface="+mn-lt"/>
                <a:cs typeface="+mn-lt"/>
              </a:rPr>
              <a:t> </a:t>
            </a:r>
            <a:r>
              <a:rPr lang="en-US" sz="1050" dirty="0" err="1">
                <a:latin typeface="+mj-lt"/>
                <a:ea typeface="+mn-lt"/>
                <a:cs typeface="+mn-lt"/>
              </a:rPr>
              <a:t>voelt</a:t>
            </a:r>
            <a:r>
              <a:rPr lang="en-US" sz="1050" dirty="0">
                <a:latin typeface="+mj-lt"/>
                <a:ea typeface="+mn-lt"/>
                <a:cs typeface="+mn-lt"/>
              </a:rPr>
              <a:t> de </a:t>
            </a:r>
            <a:r>
              <a:rPr lang="en-US" sz="1050" dirty="0" err="1">
                <a:latin typeface="+mj-lt"/>
                <a:ea typeface="+mn-lt"/>
                <a:cs typeface="+mn-lt"/>
              </a:rPr>
              <a:t>ander</a:t>
            </a:r>
            <a:r>
              <a:rPr lang="en-US" sz="1050" dirty="0">
                <a:latin typeface="+mj-lt"/>
                <a:ea typeface="+mn-lt"/>
                <a:cs typeface="+mn-lt"/>
              </a:rPr>
              <a:t> </a:t>
            </a:r>
            <a:r>
              <a:rPr lang="en-US" sz="1050" dirty="0" err="1">
                <a:latin typeface="+mj-lt"/>
                <a:ea typeface="+mn-lt"/>
                <a:cs typeface="+mn-lt"/>
              </a:rPr>
              <a:t>zich</a:t>
            </a:r>
            <a:r>
              <a:rPr lang="en-US" sz="1050" dirty="0">
                <a:latin typeface="+mj-lt"/>
                <a:ea typeface="+mn-lt"/>
                <a:cs typeface="+mn-lt"/>
              </a:rPr>
              <a:t> </a:t>
            </a:r>
            <a:r>
              <a:rPr lang="en-US" sz="1050" dirty="0" err="1">
                <a:latin typeface="+mj-lt"/>
                <a:ea typeface="+mn-lt"/>
                <a:cs typeface="+mn-lt"/>
              </a:rPr>
              <a:t>gehoord</a:t>
            </a:r>
            <a:r>
              <a:rPr lang="en-US" sz="1050" dirty="0">
                <a:latin typeface="+mj-lt"/>
                <a:ea typeface="+mn-lt"/>
                <a:cs typeface="+mn-lt"/>
              </a:rPr>
              <a:t> </a:t>
            </a:r>
            <a:r>
              <a:rPr lang="en-US" sz="1050" dirty="0" err="1">
                <a:latin typeface="+mj-lt"/>
                <a:ea typeface="+mn-lt"/>
                <a:cs typeface="+mn-lt"/>
              </a:rPr>
              <a:t>en</a:t>
            </a:r>
            <a:r>
              <a:rPr lang="en-US" sz="1050" dirty="0">
                <a:latin typeface="+mj-lt"/>
                <a:ea typeface="+mn-lt"/>
                <a:cs typeface="+mn-lt"/>
              </a:rPr>
              <a:t> </a:t>
            </a:r>
            <a:r>
              <a:rPr lang="en-US" sz="1050" dirty="0" err="1">
                <a:latin typeface="+mj-lt"/>
                <a:ea typeface="+mn-lt"/>
                <a:cs typeface="+mn-lt"/>
              </a:rPr>
              <a:t>kan</a:t>
            </a:r>
            <a:r>
              <a:rPr lang="en-US" sz="1050" dirty="0">
                <a:latin typeface="+mj-lt"/>
                <a:ea typeface="+mn-lt"/>
                <a:cs typeface="+mn-lt"/>
              </a:rPr>
              <a:t> er </a:t>
            </a:r>
            <a:r>
              <a:rPr lang="en-US" sz="1050" dirty="0" err="1">
                <a:latin typeface="+mj-lt"/>
                <a:ea typeface="+mn-lt"/>
                <a:cs typeface="+mn-lt"/>
              </a:rPr>
              <a:t>vertrouwen</a:t>
            </a:r>
            <a:r>
              <a:rPr lang="en-US" sz="1050" dirty="0">
                <a:latin typeface="+mj-lt"/>
                <a:ea typeface="+mn-lt"/>
                <a:cs typeface="+mn-lt"/>
              </a:rPr>
              <a:t> </a:t>
            </a:r>
            <a:r>
              <a:rPr lang="en-US" sz="1050" dirty="0" err="1">
                <a:latin typeface="+mj-lt"/>
                <a:ea typeface="+mn-lt"/>
                <a:cs typeface="+mn-lt"/>
              </a:rPr>
              <a:t>ontstaan</a:t>
            </a:r>
            <a:r>
              <a:rPr lang="en-US" sz="1050" dirty="0">
                <a:latin typeface="+mj-lt"/>
                <a:ea typeface="+mn-lt"/>
                <a:cs typeface="+mn-lt"/>
              </a:rPr>
              <a:t> om </a:t>
            </a:r>
            <a:r>
              <a:rPr lang="en-US" sz="1050" dirty="0" err="1">
                <a:latin typeface="+mj-lt"/>
                <a:ea typeface="+mn-lt"/>
                <a:cs typeface="+mn-lt"/>
              </a:rPr>
              <a:t>informatie</a:t>
            </a:r>
            <a:r>
              <a:rPr lang="en-US" sz="1050" dirty="0">
                <a:latin typeface="+mj-lt"/>
                <a:ea typeface="+mn-lt"/>
                <a:cs typeface="+mn-lt"/>
              </a:rPr>
              <a:t> </a:t>
            </a:r>
            <a:r>
              <a:rPr lang="en-US" sz="1050" dirty="0" err="1">
                <a:latin typeface="+mj-lt"/>
                <a:ea typeface="+mn-lt"/>
                <a:cs typeface="+mn-lt"/>
              </a:rPr>
              <a:t>te</a:t>
            </a:r>
            <a:r>
              <a:rPr lang="en-US" sz="1050" dirty="0">
                <a:latin typeface="+mj-lt"/>
                <a:ea typeface="+mn-lt"/>
                <a:cs typeface="+mn-lt"/>
              </a:rPr>
              <a:t> </a:t>
            </a:r>
            <a:r>
              <a:rPr lang="en-US" sz="1050" dirty="0" err="1">
                <a:latin typeface="+mj-lt"/>
                <a:ea typeface="+mn-lt"/>
                <a:cs typeface="+mn-lt"/>
              </a:rPr>
              <a:t>delen</a:t>
            </a:r>
            <a:r>
              <a:rPr lang="en-US" sz="1050" dirty="0">
                <a:latin typeface="+mj-lt"/>
                <a:ea typeface="+mn-lt"/>
                <a:cs typeface="+mn-lt"/>
              </a:rPr>
              <a:t>. </a:t>
            </a:r>
          </a:p>
          <a:p>
            <a:pPr marL="228600" indent="-228600" defTabSz="914400">
              <a:lnSpc>
                <a:spcPct val="110000"/>
              </a:lnSpc>
              <a:spcBef>
                <a:spcPts val="600"/>
              </a:spcBef>
              <a:buFont typeface="Arial"/>
              <a:buChar char="•"/>
              <a:defRPr/>
            </a:pPr>
            <a:r>
              <a:rPr lang="en-US" sz="1050" dirty="0">
                <a:latin typeface="+mj-lt"/>
                <a:ea typeface="+mn-lt"/>
                <a:cs typeface="+mn-lt"/>
              </a:rPr>
              <a:t>Maak </a:t>
            </a:r>
            <a:r>
              <a:rPr lang="en-US" sz="1050" dirty="0" err="1">
                <a:latin typeface="+mj-lt"/>
                <a:ea typeface="+mn-lt"/>
                <a:cs typeface="+mn-lt"/>
              </a:rPr>
              <a:t>gebruik</a:t>
            </a:r>
            <a:r>
              <a:rPr lang="en-US" sz="1050" dirty="0">
                <a:latin typeface="+mj-lt"/>
                <a:ea typeface="+mn-lt"/>
                <a:cs typeface="+mn-lt"/>
              </a:rPr>
              <a:t> van </a:t>
            </a:r>
            <a:r>
              <a:rPr lang="en-US" sz="1050" dirty="0" err="1">
                <a:latin typeface="+mj-lt"/>
                <a:ea typeface="+mn-lt"/>
                <a:cs typeface="+mn-lt"/>
              </a:rPr>
              <a:t>interviewtechnieken</a:t>
            </a:r>
            <a:r>
              <a:rPr lang="en-US" sz="1050" dirty="0">
                <a:latin typeface="+mj-lt"/>
                <a:ea typeface="+mn-lt"/>
                <a:cs typeface="+mn-lt"/>
              </a:rPr>
              <a:t>:</a:t>
            </a:r>
          </a:p>
          <a:p>
            <a:pPr marL="971550" lvl="1" indent="-285750" defTabSz="914400">
              <a:lnSpc>
                <a:spcPct val="110000"/>
              </a:lnSpc>
              <a:spcBef>
                <a:spcPts val="600"/>
              </a:spcBef>
              <a:buFont typeface="Arial"/>
              <a:buChar char="•"/>
              <a:defRPr/>
            </a:pPr>
            <a:r>
              <a:rPr lang="en-US" sz="1050" dirty="0">
                <a:latin typeface="+mj-lt"/>
                <a:ea typeface="+mn-lt"/>
                <a:cs typeface="+mn-lt"/>
              </a:rPr>
              <a:t>Maak </a:t>
            </a:r>
            <a:r>
              <a:rPr lang="en-US" sz="1050" dirty="0" err="1">
                <a:latin typeface="+mj-lt"/>
                <a:ea typeface="+mn-lt"/>
                <a:cs typeface="+mn-lt"/>
              </a:rPr>
              <a:t>oogcontact</a:t>
            </a:r>
            <a:r>
              <a:rPr lang="en-US" sz="1050" dirty="0">
                <a:latin typeface="+mj-lt"/>
                <a:ea typeface="+mn-lt"/>
                <a:cs typeface="+mn-lt"/>
              </a:rPr>
              <a:t> </a:t>
            </a:r>
            <a:r>
              <a:rPr lang="en-US" sz="1050" dirty="0" err="1">
                <a:latin typeface="+mj-lt"/>
                <a:ea typeface="+mn-lt"/>
                <a:cs typeface="+mn-lt"/>
              </a:rPr>
              <a:t>en</a:t>
            </a:r>
            <a:r>
              <a:rPr lang="en-US" sz="1050" dirty="0">
                <a:latin typeface="+mj-lt"/>
                <a:ea typeface="+mn-lt"/>
                <a:cs typeface="+mn-lt"/>
              </a:rPr>
              <a:t> let op je </a:t>
            </a:r>
            <a:r>
              <a:rPr lang="en-US" sz="1050" dirty="0" err="1">
                <a:latin typeface="+mj-lt"/>
                <a:ea typeface="+mn-lt"/>
                <a:cs typeface="+mn-lt"/>
              </a:rPr>
              <a:t>lichaamshouding</a:t>
            </a:r>
            <a:endParaRPr lang="en-US" sz="1050" dirty="0">
              <a:latin typeface="+mj-lt"/>
              <a:ea typeface="+mn-lt"/>
              <a:cs typeface="+mn-lt"/>
            </a:endParaRPr>
          </a:p>
          <a:p>
            <a:pPr marL="971550" lvl="1" indent="-285750" defTabSz="914400">
              <a:lnSpc>
                <a:spcPct val="110000"/>
              </a:lnSpc>
              <a:spcBef>
                <a:spcPts val="0"/>
              </a:spcBef>
              <a:buFont typeface="Arial"/>
              <a:buChar char="•"/>
              <a:defRPr/>
            </a:pPr>
            <a:r>
              <a:rPr lang="en-US" sz="1050" dirty="0">
                <a:latin typeface="+mj-lt"/>
                <a:ea typeface="+mn-lt"/>
                <a:cs typeface="+mn-lt"/>
              </a:rPr>
              <a:t>Toon </a:t>
            </a:r>
            <a:r>
              <a:rPr lang="en-US" sz="1050" dirty="0" err="1">
                <a:latin typeface="+mj-lt"/>
                <a:ea typeface="+mn-lt"/>
                <a:cs typeface="+mn-lt"/>
              </a:rPr>
              <a:t>oprechte</a:t>
            </a:r>
            <a:r>
              <a:rPr lang="en-US" sz="1050" dirty="0">
                <a:latin typeface="+mj-lt"/>
                <a:ea typeface="+mn-lt"/>
                <a:cs typeface="+mn-lt"/>
              </a:rPr>
              <a:t> interesse </a:t>
            </a:r>
            <a:r>
              <a:rPr lang="en-US" sz="1050" dirty="0" err="1">
                <a:latin typeface="+mj-lt"/>
                <a:ea typeface="+mn-lt"/>
                <a:cs typeface="+mn-lt"/>
              </a:rPr>
              <a:t>en</a:t>
            </a:r>
            <a:r>
              <a:rPr lang="en-US" sz="1050" dirty="0">
                <a:latin typeface="+mj-lt"/>
                <a:ea typeface="+mn-lt"/>
                <a:cs typeface="+mn-lt"/>
              </a:rPr>
              <a:t> </a:t>
            </a:r>
            <a:r>
              <a:rPr lang="en-US" sz="1050" dirty="0" err="1">
                <a:latin typeface="+mj-lt"/>
                <a:ea typeface="+mn-lt"/>
                <a:cs typeface="+mn-lt"/>
              </a:rPr>
              <a:t>moedig</a:t>
            </a:r>
            <a:r>
              <a:rPr lang="en-US" sz="1050" dirty="0">
                <a:latin typeface="+mj-lt"/>
                <a:ea typeface="+mn-lt"/>
                <a:cs typeface="+mn-lt"/>
              </a:rPr>
              <a:t> de </a:t>
            </a:r>
            <a:r>
              <a:rPr lang="en-US" sz="1050" dirty="0" err="1">
                <a:latin typeface="+mj-lt"/>
                <a:ea typeface="+mn-lt"/>
                <a:cs typeface="+mn-lt"/>
              </a:rPr>
              <a:t>spreker</a:t>
            </a:r>
            <a:r>
              <a:rPr lang="en-US" sz="1050" dirty="0">
                <a:latin typeface="+mj-lt"/>
                <a:ea typeface="+mn-lt"/>
                <a:cs typeface="+mn-lt"/>
              </a:rPr>
              <a:t> </a:t>
            </a:r>
            <a:r>
              <a:rPr lang="en-US" sz="1050" dirty="0" err="1">
                <a:latin typeface="+mj-lt"/>
                <a:ea typeface="+mn-lt"/>
                <a:cs typeface="+mn-lt"/>
              </a:rPr>
              <a:t>aan</a:t>
            </a:r>
            <a:r>
              <a:rPr lang="en-US" sz="1050" dirty="0">
                <a:latin typeface="+mj-lt"/>
                <a:ea typeface="+mn-lt"/>
                <a:cs typeface="+mn-lt"/>
              </a:rPr>
              <a:t> (</a:t>
            </a:r>
            <a:r>
              <a:rPr lang="en-US" sz="1050" dirty="0" err="1">
                <a:latin typeface="+mj-lt"/>
                <a:ea typeface="+mn-lt"/>
                <a:cs typeface="+mn-lt"/>
              </a:rPr>
              <a:t>verbaal</a:t>
            </a:r>
            <a:r>
              <a:rPr lang="en-US" sz="1050" dirty="0">
                <a:latin typeface="+mj-lt"/>
                <a:ea typeface="+mn-lt"/>
                <a:cs typeface="+mn-lt"/>
              </a:rPr>
              <a:t> </a:t>
            </a:r>
            <a:r>
              <a:rPr lang="en-US" sz="1050" dirty="0" err="1">
                <a:latin typeface="+mj-lt"/>
                <a:ea typeface="+mn-lt"/>
                <a:cs typeface="+mn-lt"/>
              </a:rPr>
              <a:t>en</a:t>
            </a:r>
            <a:r>
              <a:rPr lang="en-US" sz="1050" dirty="0">
                <a:latin typeface="+mj-lt"/>
                <a:ea typeface="+mn-lt"/>
                <a:cs typeface="+mn-lt"/>
              </a:rPr>
              <a:t> non-</a:t>
            </a:r>
            <a:r>
              <a:rPr lang="en-US" sz="1050" dirty="0" err="1">
                <a:latin typeface="+mj-lt"/>
                <a:ea typeface="+mn-lt"/>
                <a:cs typeface="+mn-lt"/>
              </a:rPr>
              <a:t>verbaal</a:t>
            </a:r>
            <a:r>
              <a:rPr lang="en-US" sz="1050" dirty="0">
                <a:latin typeface="+mj-lt"/>
                <a:ea typeface="+mn-lt"/>
                <a:cs typeface="+mn-lt"/>
              </a:rPr>
              <a:t>)</a:t>
            </a:r>
          </a:p>
          <a:p>
            <a:pPr marL="971550" lvl="1" indent="-285750" defTabSz="914400">
              <a:lnSpc>
                <a:spcPct val="110000"/>
              </a:lnSpc>
              <a:spcBef>
                <a:spcPts val="0"/>
              </a:spcBef>
              <a:buFont typeface="Arial"/>
              <a:buChar char="•"/>
              <a:defRPr/>
            </a:pPr>
            <a:r>
              <a:rPr lang="en-US" sz="1050" dirty="0">
                <a:latin typeface="+mj-lt"/>
                <a:ea typeface="+mn-lt"/>
                <a:cs typeface="+mn-lt"/>
              </a:rPr>
              <a:t>Luister, vat </a:t>
            </a:r>
            <a:r>
              <a:rPr lang="en-US" sz="1050" dirty="0" err="1">
                <a:latin typeface="+mj-lt"/>
                <a:ea typeface="+mn-lt"/>
                <a:cs typeface="+mn-lt"/>
              </a:rPr>
              <a:t>samen</a:t>
            </a:r>
            <a:r>
              <a:rPr lang="en-US" sz="1050" dirty="0">
                <a:latin typeface="+mj-lt"/>
                <a:ea typeface="+mn-lt"/>
                <a:cs typeface="+mn-lt"/>
              </a:rPr>
              <a:t> </a:t>
            </a:r>
            <a:r>
              <a:rPr lang="en-US" sz="1050" dirty="0" err="1">
                <a:latin typeface="+mj-lt"/>
                <a:ea typeface="+mn-lt"/>
                <a:cs typeface="+mn-lt"/>
              </a:rPr>
              <a:t>en</a:t>
            </a:r>
            <a:r>
              <a:rPr lang="en-US" sz="1050" dirty="0">
                <a:latin typeface="+mj-lt"/>
                <a:ea typeface="+mn-lt"/>
                <a:cs typeface="+mn-lt"/>
              </a:rPr>
              <a:t> </a:t>
            </a:r>
            <a:r>
              <a:rPr lang="en-US" sz="1050" dirty="0" err="1">
                <a:latin typeface="+mj-lt"/>
                <a:ea typeface="+mn-lt"/>
                <a:cs typeface="+mn-lt"/>
              </a:rPr>
              <a:t>vraag</a:t>
            </a:r>
            <a:r>
              <a:rPr lang="en-US" sz="1050" dirty="0">
                <a:latin typeface="+mj-lt"/>
                <a:ea typeface="+mn-lt"/>
                <a:cs typeface="+mn-lt"/>
              </a:rPr>
              <a:t> door.</a:t>
            </a:r>
          </a:p>
          <a:p>
            <a:pPr marL="971550" lvl="1" indent="-285750" defTabSz="914400">
              <a:lnSpc>
                <a:spcPct val="110000"/>
              </a:lnSpc>
              <a:spcBef>
                <a:spcPts val="0"/>
              </a:spcBef>
              <a:buFont typeface="Arial"/>
              <a:buChar char="•"/>
              <a:defRPr/>
            </a:pPr>
            <a:r>
              <a:rPr lang="en-US" sz="1050" dirty="0">
                <a:latin typeface="+mj-lt"/>
                <a:ea typeface="+mn-lt"/>
                <a:cs typeface="+mn-lt"/>
              </a:rPr>
              <a:t>Luister met </a:t>
            </a:r>
            <a:r>
              <a:rPr lang="en-US" sz="1050" dirty="0" err="1">
                <a:latin typeface="+mj-lt"/>
                <a:ea typeface="+mn-lt"/>
                <a:cs typeface="+mn-lt"/>
              </a:rPr>
              <a:t>zowel</a:t>
            </a:r>
            <a:r>
              <a:rPr lang="en-US" sz="1050" dirty="0">
                <a:latin typeface="+mj-lt"/>
                <a:ea typeface="+mn-lt"/>
                <a:cs typeface="+mn-lt"/>
              </a:rPr>
              <a:t> </a:t>
            </a:r>
            <a:r>
              <a:rPr lang="en-US" sz="1050" dirty="0" err="1">
                <a:latin typeface="+mj-lt"/>
                <a:ea typeface="+mn-lt"/>
                <a:cs typeface="+mn-lt"/>
              </a:rPr>
              <a:t>een</a:t>
            </a:r>
            <a:r>
              <a:rPr lang="en-US" sz="1050" dirty="0">
                <a:latin typeface="+mj-lt"/>
                <a:ea typeface="+mn-lt"/>
                <a:cs typeface="+mn-lt"/>
              </a:rPr>
              <a:t> </a:t>
            </a:r>
            <a:r>
              <a:rPr lang="en-US" sz="1050" dirty="0" err="1">
                <a:latin typeface="+mj-lt"/>
                <a:ea typeface="+mn-lt"/>
                <a:cs typeface="+mn-lt"/>
              </a:rPr>
              <a:t>stille</a:t>
            </a:r>
            <a:r>
              <a:rPr lang="en-US" sz="1050" dirty="0">
                <a:latin typeface="+mj-lt"/>
                <a:ea typeface="+mn-lt"/>
                <a:cs typeface="+mn-lt"/>
              </a:rPr>
              <a:t> </a:t>
            </a:r>
            <a:r>
              <a:rPr lang="en-US" sz="1050" dirty="0" err="1">
                <a:latin typeface="+mj-lt"/>
                <a:ea typeface="+mn-lt"/>
                <a:cs typeface="+mn-lt"/>
              </a:rPr>
              <a:t>mond</a:t>
            </a:r>
            <a:r>
              <a:rPr lang="en-US" sz="1050" dirty="0">
                <a:latin typeface="+mj-lt"/>
                <a:ea typeface="+mn-lt"/>
                <a:cs typeface="+mn-lt"/>
              </a:rPr>
              <a:t> </a:t>
            </a:r>
            <a:r>
              <a:rPr lang="en-US" sz="1050" dirty="0" err="1">
                <a:latin typeface="+mj-lt"/>
                <a:ea typeface="+mn-lt"/>
                <a:cs typeface="+mn-lt"/>
              </a:rPr>
              <a:t>als</a:t>
            </a:r>
            <a:r>
              <a:rPr lang="en-US" sz="1050" dirty="0">
                <a:latin typeface="+mj-lt"/>
                <a:ea typeface="+mn-lt"/>
                <a:cs typeface="+mn-lt"/>
              </a:rPr>
              <a:t> </a:t>
            </a:r>
            <a:r>
              <a:rPr lang="en-US" sz="1050" dirty="0" err="1">
                <a:latin typeface="+mj-lt"/>
                <a:ea typeface="+mn-lt"/>
                <a:cs typeface="+mn-lt"/>
              </a:rPr>
              <a:t>een</a:t>
            </a:r>
            <a:r>
              <a:rPr lang="en-US" sz="1050" dirty="0">
                <a:latin typeface="+mj-lt"/>
                <a:ea typeface="+mn-lt"/>
                <a:cs typeface="+mn-lt"/>
              </a:rPr>
              <a:t> </a:t>
            </a:r>
            <a:r>
              <a:rPr lang="en-US" sz="1050" dirty="0" err="1">
                <a:latin typeface="+mj-lt"/>
                <a:ea typeface="+mn-lt"/>
                <a:cs typeface="+mn-lt"/>
              </a:rPr>
              <a:t>stille</a:t>
            </a:r>
            <a:r>
              <a:rPr lang="en-US" sz="1050" dirty="0">
                <a:latin typeface="+mj-lt"/>
                <a:ea typeface="+mn-lt"/>
                <a:cs typeface="+mn-lt"/>
              </a:rPr>
              <a:t> </a:t>
            </a:r>
            <a:r>
              <a:rPr lang="en-US" sz="1050" dirty="0" err="1">
                <a:latin typeface="+mj-lt"/>
                <a:ea typeface="+mn-lt"/>
                <a:cs typeface="+mn-lt"/>
              </a:rPr>
              <a:t>geest</a:t>
            </a:r>
            <a:r>
              <a:rPr lang="en-US" sz="1050" dirty="0">
                <a:latin typeface="+mj-lt"/>
                <a:ea typeface="+mn-lt"/>
                <a:cs typeface="+mn-lt"/>
              </a:rPr>
              <a:t>! </a:t>
            </a:r>
          </a:p>
          <a:p>
            <a:pPr marL="228600" indent="-228600" defTabSz="914400">
              <a:lnSpc>
                <a:spcPct val="110000"/>
              </a:lnSpc>
              <a:spcBef>
                <a:spcPts val="600"/>
              </a:spcBef>
              <a:buFont typeface="Arial"/>
              <a:buChar char="•"/>
              <a:defRPr/>
            </a:pPr>
            <a:r>
              <a:rPr lang="en-US" sz="1050" dirty="0">
                <a:latin typeface="+mj-lt"/>
                <a:ea typeface="+mn-lt"/>
                <a:cs typeface="+mn-lt"/>
              </a:rPr>
              <a:t>Je eigen </a:t>
            </a:r>
            <a:r>
              <a:rPr lang="en-US" sz="1050" dirty="0" err="1">
                <a:latin typeface="+mj-lt"/>
                <a:ea typeface="+mn-lt"/>
                <a:cs typeface="+mn-lt"/>
              </a:rPr>
              <a:t>mening</a:t>
            </a:r>
            <a:r>
              <a:rPr lang="en-US" sz="1050" dirty="0">
                <a:latin typeface="+mj-lt"/>
                <a:ea typeface="+mn-lt"/>
                <a:cs typeface="+mn-lt"/>
              </a:rPr>
              <a:t> is </a:t>
            </a:r>
            <a:r>
              <a:rPr lang="en-US" sz="1050" dirty="0" err="1">
                <a:latin typeface="+mj-lt"/>
                <a:ea typeface="+mn-lt"/>
                <a:cs typeface="+mn-lt"/>
              </a:rPr>
              <a:t>niet</a:t>
            </a:r>
            <a:r>
              <a:rPr lang="en-US" sz="1050" dirty="0">
                <a:latin typeface="+mj-lt"/>
                <a:ea typeface="+mn-lt"/>
                <a:cs typeface="+mn-lt"/>
              </a:rPr>
              <a:t> relevant. Wel </a:t>
            </a:r>
            <a:r>
              <a:rPr lang="en-US" sz="1050" dirty="0" err="1">
                <a:latin typeface="+mj-lt"/>
                <a:ea typeface="+mn-lt"/>
                <a:cs typeface="+mn-lt"/>
              </a:rPr>
              <a:t>kan</a:t>
            </a:r>
            <a:r>
              <a:rPr lang="en-US" sz="1050" dirty="0">
                <a:latin typeface="+mj-lt"/>
                <a:ea typeface="+mn-lt"/>
                <a:cs typeface="+mn-lt"/>
              </a:rPr>
              <a:t> je </a:t>
            </a:r>
            <a:r>
              <a:rPr lang="en-US" sz="1050" dirty="0" err="1">
                <a:latin typeface="+mj-lt"/>
                <a:ea typeface="+mn-lt"/>
                <a:cs typeface="+mn-lt"/>
              </a:rPr>
              <a:t>een</a:t>
            </a:r>
            <a:r>
              <a:rPr lang="en-US" sz="1050" dirty="0">
                <a:latin typeface="+mj-lt"/>
                <a:ea typeface="+mn-lt"/>
                <a:cs typeface="+mn-lt"/>
              </a:rPr>
              <a:t> </a:t>
            </a:r>
            <a:r>
              <a:rPr lang="en-US" sz="1050" dirty="0" err="1">
                <a:latin typeface="+mj-lt"/>
                <a:ea typeface="+mn-lt"/>
                <a:cs typeface="+mn-lt"/>
              </a:rPr>
              <a:t>andere</a:t>
            </a:r>
            <a:r>
              <a:rPr lang="en-US" sz="1050" dirty="0">
                <a:latin typeface="+mj-lt"/>
                <a:ea typeface="+mn-lt"/>
                <a:cs typeface="+mn-lt"/>
              </a:rPr>
              <a:t> </a:t>
            </a:r>
            <a:r>
              <a:rPr lang="en-US" sz="1050" dirty="0" err="1">
                <a:latin typeface="+mj-lt"/>
                <a:ea typeface="+mn-lt"/>
                <a:cs typeface="+mn-lt"/>
              </a:rPr>
              <a:t>kijk</a:t>
            </a:r>
            <a:r>
              <a:rPr lang="en-US" sz="1050" dirty="0">
                <a:latin typeface="+mj-lt"/>
                <a:ea typeface="+mn-lt"/>
                <a:cs typeface="+mn-lt"/>
              </a:rPr>
              <a:t> op </a:t>
            </a:r>
            <a:r>
              <a:rPr lang="en-US" sz="1050" dirty="0" err="1">
                <a:latin typeface="+mj-lt"/>
                <a:ea typeface="+mn-lt"/>
                <a:cs typeface="+mn-lt"/>
              </a:rPr>
              <a:t>een</a:t>
            </a:r>
            <a:r>
              <a:rPr lang="en-US" sz="1050" dirty="0">
                <a:latin typeface="+mj-lt"/>
                <a:ea typeface="+mn-lt"/>
                <a:cs typeface="+mn-lt"/>
              </a:rPr>
              <a:t> </a:t>
            </a:r>
            <a:r>
              <a:rPr lang="en-US" sz="1050" dirty="0" err="1">
                <a:latin typeface="+mj-lt"/>
                <a:ea typeface="+mn-lt"/>
                <a:cs typeface="+mn-lt"/>
              </a:rPr>
              <a:t>situatie</a:t>
            </a:r>
            <a:r>
              <a:rPr lang="en-US" sz="1050" dirty="0">
                <a:latin typeface="+mj-lt"/>
                <a:ea typeface="+mn-lt"/>
                <a:cs typeface="+mn-lt"/>
              </a:rPr>
              <a:t> </a:t>
            </a:r>
            <a:r>
              <a:rPr lang="en-US" sz="1050" dirty="0" err="1">
                <a:latin typeface="+mj-lt"/>
                <a:ea typeface="+mn-lt"/>
                <a:cs typeface="+mn-lt"/>
              </a:rPr>
              <a:t>voorleggen</a:t>
            </a:r>
            <a:r>
              <a:rPr lang="en-US" sz="1050" dirty="0">
                <a:latin typeface="+mj-lt"/>
                <a:ea typeface="+mn-lt"/>
                <a:cs typeface="+mn-lt"/>
              </a:rPr>
              <a:t> </a:t>
            </a:r>
            <a:r>
              <a:rPr lang="en-US" sz="1050" dirty="0" err="1">
                <a:latin typeface="+mj-lt"/>
                <a:ea typeface="+mn-lt"/>
                <a:cs typeface="+mn-lt"/>
              </a:rPr>
              <a:t>en</a:t>
            </a:r>
            <a:r>
              <a:rPr lang="en-US" sz="1050" dirty="0">
                <a:latin typeface="+mj-lt"/>
                <a:ea typeface="+mn-lt"/>
                <a:cs typeface="+mn-lt"/>
              </a:rPr>
              <a:t> de </a:t>
            </a:r>
            <a:r>
              <a:rPr lang="en-US" sz="1050" dirty="0" err="1">
                <a:highlight>
                  <a:srgbClr val="FFFF00"/>
                </a:highlight>
                <a:latin typeface="+mj-lt"/>
                <a:ea typeface="+mn-lt"/>
                <a:cs typeface="+mn-lt"/>
              </a:rPr>
              <a:t>betrokkene</a:t>
            </a:r>
            <a:r>
              <a:rPr lang="en-US" sz="1050" dirty="0">
                <a:latin typeface="+mj-lt"/>
                <a:ea typeface="+mn-lt"/>
                <a:cs typeface="+mn-lt"/>
              </a:rPr>
              <a:t> </a:t>
            </a:r>
            <a:r>
              <a:rPr lang="en-US" sz="1050" dirty="0" err="1">
                <a:latin typeface="+mj-lt"/>
                <a:ea typeface="+mn-lt"/>
                <a:cs typeface="+mn-lt"/>
              </a:rPr>
              <a:t>daarop</a:t>
            </a:r>
            <a:r>
              <a:rPr lang="en-US" sz="1050" dirty="0">
                <a:latin typeface="+mj-lt"/>
                <a:ea typeface="+mn-lt"/>
                <a:cs typeface="+mn-lt"/>
              </a:rPr>
              <a:t> </a:t>
            </a:r>
            <a:r>
              <a:rPr lang="en-US" sz="1050" dirty="0" err="1">
                <a:latin typeface="+mj-lt"/>
                <a:ea typeface="+mn-lt"/>
                <a:cs typeface="+mn-lt"/>
              </a:rPr>
              <a:t>bevragen</a:t>
            </a:r>
            <a:r>
              <a:rPr lang="en-US" sz="1050" dirty="0">
                <a:latin typeface="+mj-lt"/>
                <a:ea typeface="+mn-lt"/>
                <a:cs typeface="+mn-lt"/>
              </a:rPr>
              <a:t>. Doe </a:t>
            </a:r>
            <a:r>
              <a:rPr lang="en-US" sz="1050" dirty="0" err="1">
                <a:latin typeface="+mj-lt"/>
                <a:ea typeface="+mn-lt"/>
                <a:cs typeface="+mn-lt"/>
              </a:rPr>
              <a:t>dit</a:t>
            </a:r>
            <a:r>
              <a:rPr lang="en-US" sz="1050" dirty="0">
                <a:latin typeface="+mj-lt"/>
                <a:ea typeface="+mn-lt"/>
                <a:cs typeface="+mn-lt"/>
              </a:rPr>
              <a:t> op </a:t>
            </a:r>
            <a:r>
              <a:rPr lang="en-US" sz="1050" dirty="0" err="1">
                <a:latin typeface="+mj-lt"/>
                <a:ea typeface="+mn-lt"/>
                <a:cs typeface="+mn-lt"/>
              </a:rPr>
              <a:t>een</a:t>
            </a:r>
            <a:r>
              <a:rPr lang="en-US" sz="1050" dirty="0">
                <a:latin typeface="+mj-lt"/>
                <a:ea typeface="+mn-lt"/>
                <a:cs typeface="+mn-lt"/>
              </a:rPr>
              <a:t> open, </a:t>
            </a:r>
            <a:r>
              <a:rPr lang="en-US" sz="1050" dirty="0" err="1">
                <a:latin typeface="+mj-lt"/>
                <a:ea typeface="+mn-lt"/>
                <a:cs typeface="+mn-lt"/>
              </a:rPr>
              <a:t>niet</a:t>
            </a:r>
            <a:r>
              <a:rPr lang="en-US" sz="1050" dirty="0">
                <a:latin typeface="+mj-lt"/>
                <a:ea typeface="+mn-lt"/>
                <a:cs typeface="+mn-lt"/>
              </a:rPr>
              <a:t> </a:t>
            </a:r>
            <a:r>
              <a:rPr lang="en-US" sz="1050" dirty="0" err="1">
                <a:latin typeface="+mj-lt"/>
                <a:ea typeface="+mn-lt"/>
                <a:cs typeface="+mn-lt"/>
              </a:rPr>
              <a:t>oordelende</a:t>
            </a:r>
            <a:r>
              <a:rPr lang="en-US" sz="1050" dirty="0">
                <a:latin typeface="+mj-lt"/>
                <a:ea typeface="+mn-lt"/>
                <a:cs typeface="+mn-lt"/>
              </a:rPr>
              <a:t> </a:t>
            </a:r>
            <a:r>
              <a:rPr lang="en-US" sz="1050" dirty="0" err="1">
                <a:latin typeface="+mj-lt"/>
                <a:ea typeface="+mn-lt"/>
                <a:cs typeface="+mn-lt"/>
              </a:rPr>
              <a:t>manier</a:t>
            </a:r>
            <a:r>
              <a:rPr lang="en-US" sz="1050" dirty="0">
                <a:latin typeface="+mj-lt"/>
                <a:ea typeface="+mn-lt"/>
                <a:cs typeface="+mn-lt"/>
              </a:rPr>
              <a:t>. </a:t>
            </a:r>
          </a:p>
          <a:p>
            <a:pPr marL="0" indent="0" defTabSz="914400">
              <a:lnSpc>
                <a:spcPct val="110000"/>
              </a:lnSpc>
              <a:spcBef>
                <a:spcPts val="600"/>
              </a:spcBef>
              <a:buNone/>
              <a:defRPr/>
            </a:pPr>
            <a:endParaRPr lang="en-US" sz="1050" dirty="0">
              <a:latin typeface="+mj-lt"/>
              <a:cs typeface="Calibri"/>
            </a:endParaRPr>
          </a:p>
          <a:p>
            <a:pPr marL="0" indent="0">
              <a:lnSpc>
                <a:spcPct val="110000"/>
              </a:lnSpc>
              <a:spcBef>
                <a:spcPts val="600"/>
              </a:spcBef>
              <a:buNone/>
            </a:pPr>
            <a:endParaRPr lang="en-US" sz="1050" dirty="0">
              <a:latin typeface="+mj-lt"/>
            </a:endParaRPr>
          </a:p>
          <a:p>
            <a:pPr marL="0" indent="0">
              <a:lnSpc>
                <a:spcPct val="110000"/>
              </a:lnSpc>
              <a:spcBef>
                <a:spcPts val="600"/>
              </a:spcBef>
              <a:buNone/>
            </a:pPr>
            <a:endParaRPr lang="nl-NL" sz="1050" dirty="0">
              <a:latin typeface="+mj-lt"/>
            </a:endParaRPr>
          </a:p>
        </p:txBody>
      </p:sp>
      <p:sp>
        <p:nvSpPr>
          <p:cNvPr id="7" name="Rectangle 6">
            <a:extLst>
              <a:ext uri="{FF2B5EF4-FFF2-40B4-BE49-F238E27FC236}">
                <a16:creationId xmlns:a16="http://schemas.microsoft.com/office/drawing/2014/main" id="{16C7978F-0E20-4719-88EB-42183A637800}"/>
              </a:ext>
            </a:extLst>
          </p:cNvPr>
          <p:cNvSpPr/>
          <p:nvPr/>
        </p:nvSpPr>
        <p:spPr>
          <a:xfrm>
            <a:off x="11107043" y="155122"/>
            <a:ext cx="932556" cy="568298"/>
          </a:xfrm>
          <a:prstGeom prst="rect">
            <a:avLst/>
          </a:prstGeom>
          <a:solidFill>
            <a:schemeClr val="accent5">
              <a:lumMod val="40000"/>
              <a:lumOff val="6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solidFill>
                  <a:schemeClr val="tx1"/>
                </a:solidFill>
              </a:rPr>
              <a:t>Aanwijzingen voor uitvoering van het proces</a:t>
            </a:r>
          </a:p>
        </p:txBody>
      </p:sp>
      <p:sp>
        <p:nvSpPr>
          <p:cNvPr id="5" name="TextBox 4">
            <a:extLst>
              <a:ext uri="{FF2B5EF4-FFF2-40B4-BE49-F238E27FC236}">
                <a16:creationId xmlns:a16="http://schemas.microsoft.com/office/drawing/2014/main" id="{BB48A242-B8DC-452F-944D-68487A7CF1E7}"/>
              </a:ext>
            </a:extLst>
          </p:cNvPr>
          <p:cNvSpPr txBox="1"/>
          <p:nvPr/>
        </p:nvSpPr>
        <p:spPr>
          <a:xfrm>
            <a:off x="5901906" y="6459609"/>
            <a:ext cx="388188" cy="261610"/>
          </a:xfrm>
          <a:prstGeom prst="rect">
            <a:avLst/>
          </a:prstGeom>
          <a:noFill/>
        </p:spPr>
        <p:txBody>
          <a:bodyPr wrap="square" rtlCol="0">
            <a:spAutoFit/>
          </a:bodyPr>
          <a:lstStyle/>
          <a:p>
            <a:pPr algn="ctr"/>
            <a:r>
              <a:rPr lang="nl-NL" sz="1050" dirty="0">
                <a:latin typeface="+mj-lt"/>
              </a:rPr>
              <a:t>1</a:t>
            </a:r>
          </a:p>
        </p:txBody>
      </p:sp>
      <p:pic>
        <p:nvPicPr>
          <p:cNvPr id="6" name="Picture 5">
            <a:extLst>
              <a:ext uri="{FF2B5EF4-FFF2-40B4-BE49-F238E27FC236}">
                <a16:creationId xmlns:a16="http://schemas.microsoft.com/office/drawing/2014/main" id="{3B49CBFD-5F60-40F2-B120-DC087ACF2805}"/>
              </a:ext>
            </a:extLst>
          </p:cNvPr>
          <p:cNvPicPr>
            <a:picLocks noChangeAspect="1"/>
          </p:cNvPicPr>
          <p:nvPr/>
        </p:nvPicPr>
        <p:blipFill>
          <a:blip r:embed="rId4"/>
          <a:stretch>
            <a:fillRect/>
          </a:stretch>
        </p:blipFill>
        <p:spPr>
          <a:xfrm>
            <a:off x="9827684" y="144712"/>
            <a:ext cx="1204598" cy="1130747"/>
          </a:xfrm>
          <a:prstGeom prst="rect">
            <a:avLst/>
          </a:prstGeom>
        </p:spPr>
      </p:pic>
    </p:spTree>
    <p:extLst>
      <p:ext uri="{BB962C8B-B14F-4D97-AF65-F5344CB8AC3E}">
        <p14:creationId xmlns:p14="http://schemas.microsoft.com/office/powerpoint/2010/main" val="2389867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4EBD06-2500-42BE-A9AA-5F31F752941E}"/>
              </a:ext>
            </a:extLst>
          </p:cNvPr>
          <p:cNvSpPr/>
          <p:nvPr/>
        </p:nvSpPr>
        <p:spPr>
          <a:xfrm>
            <a:off x="231826" y="1087381"/>
            <a:ext cx="6583647" cy="1546577"/>
          </a:xfrm>
          <a:prstGeom prst="rect">
            <a:avLst/>
          </a:prstGeom>
        </p:spPr>
        <p:txBody>
          <a:bodyPr wrap="square" lIns="91440" tIns="45720" rIns="91440" bIns="45720" anchor="t">
            <a:spAutoFit/>
          </a:bodyPr>
          <a:lstStyle/>
          <a:p>
            <a:pPr fontAlgn="t">
              <a:spcBef>
                <a:spcPts val="600"/>
              </a:spcBef>
              <a:defRPr/>
            </a:pPr>
            <a:r>
              <a:rPr lang="nl-NL" sz="1050" dirty="0">
                <a:latin typeface="+mj-lt"/>
              </a:rPr>
              <a:t>Welke onderwerpen kan je bespreken tijdens een geleid gesprek? Zoals eerder gezegd wil je in gesprek met betrokkene specifiek stilstaan bij drijfveren van betrokkenen (het Waarom), acties en handelingen die betrokkenen belangrijk vinden (het Wat en het Hoe), en Condities die een rol spelen in het vraagstuk. Zie het voorbeeld hieronder m.b.t. de Ganges rivier.  </a:t>
            </a:r>
            <a:br>
              <a:rPr lang="nl-NL" sz="1050" dirty="0">
                <a:latin typeface="+mj-lt"/>
              </a:rPr>
            </a:br>
            <a:r>
              <a:rPr lang="nl-NL" sz="1050" dirty="0">
                <a:latin typeface="+mj-lt"/>
              </a:rPr>
              <a:t>Daarnaast is het belangrijk om zicht te krijgen op de kijk van je gesprekspartners op andere betrokkenen. Hoe kijken zij naar hun rollen, hun verantwoordelijkheden? Welke uitdagingen zien zij op dat vlak en welke oplossingen dragen zij daarvoor aan? Door hierover in gesprek te gaan krijg je mooi zicht op aannames, botsende denkbeelden, maar ook kansen. De 12 vragen zoals geformuleerd in de oranje tabel hieronder, de zogenaamde </a:t>
            </a:r>
            <a:r>
              <a:rPr lang="nl-NL" sz="1050" dirty="0" err="1">
                <a:latin typeface="+mj-lt"/>
              </a:rPr>
              <a:t>boundary</a:t>
            </a:r>
            <a:r>
              <a:rPr lang="nl-NL" sz="1050" dirty="0">
                <a:latin typeface="+mj-lt"/>
              </a:rPr>
              <a:t> </a:t>
            </a:r>
            <a:r>
              <a:rPr lang="nl-NL" sz="1050" dirty="0" err="1">
                <a:latin typeface="+mj-lt"/>
              </a:rPr>
              <a:t>questions</a:t>
            </a:r>
            <a:r>
              <a:rPr lang="nl-NL" sz="1050" dirty="0">
                <a:latin typeface="+mj-lt"/>
              </a:rPr>
              <a:t> of rake vragen, kunnen je hierbij helpen. </a:t>
            </a:r>
            <a:endParaRPr lang="nl-NL" sz="1050" dirty="0">
              <a:latin typeface="+mj-lt"/>
              <a:cs typeface="Calibri"/>
            </a:endParaRPr>
          </a:p>
        </p:txBody>
      </p:sp>
      <p:sp>
        <p:nvSpPr>
          <p:cNvPr id="6" name="Title 1">
            <a:extLst>
              <a:ext uri="{FF2B5EF4-FFF2-40B4-BE49-F238E27FC236}">
                <a16:creationId xmlns:a16="http://schemas.microsoft.com/office/drawing/2014/main" id="{1A212DC7-17E0-4DC7-8D4B-A0670278D688}"/>
              </a:ext>
            </a:extLst>
          </p:cNvPr>
          <p:cNvSpPr>
            <a:spLocks noGrp="1"/>
          </p:cNvSpPr>
          <p:nvPr>
            <p:ph type="title"/>
          </p:nvPr>
        </p:nvSpPr>
        <p:spPr>
          <a:xfrm>
            <a:off x="239681" y="0"/>
            <a:ext cx="10515600" cy="1325563"/>
          </a:xfrm>
        </p:spPr>
        <p:txBody>
          <a:bodyPr>
            <a:normAutofit/>
          </a:bodyPr>
          <a:lstStyle/>
          <a:p>
            <a:r>
              <a:rPr lang="en-US" sz="3600" dirty="0" err="1"/>
              <a:t>Gespreksonderwerpen</a:t>
            </a:r>
            <a:r>
              <a:rPr lang="en-US" sz="3600" dirty="0"/>
              <a:t> voor </a:t>
            </a:r>
            <a:r>
              <a:rPr lang="nl-NL" sz="3600" dirty="0"/>
              <a:t>geleide gesprekken</a:t>
            </a:r>
            <a:endParaRPr lang="nl-NL" sz="3600" b="1" dirty="0"/>
          </a:p>
        </p:txBody>
      </p:sp>
      <p:sp>
        <p:nvSpPr>
          <p:cNvPr id="4" name="Rectangle 3">
            <a:extLst>
              <a:ext uri="{FF2B5EF4-FFF2-40B4-BE49-F238E27FC236}">
                <a16:creationId xmlns:a16="http://schemas.microsoft.com/office/drawing/2014/main" id="{AF404521-F405-4F33-B3FF-45425CBE9F93}"/>
              </a:ext>
            </a:extLst>
          </p:cNvPr>
          <p:cNvSpPr/>
          <p:nvPr/>
        </p:nvSpPr>
        <p:spPr>
          <a:xfrm>
            <a:off x="11107043" y="155122"/>
            <a:ext cx="932556" cy="568298"/>
          </a:xfrm>
          <a:prstGeom prst="rect">
            <a:avLst/>
          </a:prstGeom>
          <a:solidFill>
            <a:schemeClr val="accent5">
              <a:lumMod val="40000"/>
              <a:lumOff val="6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solidFill>
                  <a:schemeClr val="tx1"/>
                </a:solidFill>
              </a:rPr>
              <a:t>Aanwijzingen voor uitvoering van het proces</a:t>
            </a:r>
          </a:p>
        </p:txBody>
      </p:sp>
      <p:pic>
        <p:nvPicPr>
          <p:cNvPr id="7" name="Picture 2" descr="Bestand:Vragen voor duurzame en wenselijke verandering.png">
            <a:extLst>
              <a:ext uri="{FF2B5EF4-FFF2-40B4-BE49-F238E27FC236}">
                <a16:creationId xmlns:a16="http://schemas.microsoft.com/office/drawing/2014/main" id="{FD8FBEEB-33CB-4C69-A46E-B91F286151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724" t="9550" r="4581"/>
          <a:stretch/>
        </p:blipFill>
        <p:spPr bwMode="auto">
          <a:xfrm>
            <a:off x="6814116" y="1091129"/>
            <a:ext cx="4891929" cy="3788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www.projectenportfolio.nl/images/thumb/3/34/Vragen_PQR.png/720px-Vragen_PQR.png">
            <a:extLst>
              <a:ext uri="{FF2B5EF4-FFF2-40B4-BE49-F238E27FC236}">
                <a16:creationId xmlns:a16="http://schemas.microsoft.com/office/drawing/2014/main" id="{74EC227F-C77F-44F2-8142-8889DAB0B7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661"/>
          <a:stretch/>
        </p:blipFill>
        <p:spPr bwMode="auto">
          <a:xfrm>
            <a:off x="263411" y="3051337"/>
            <a:ext cx="5430023" cy="23316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6B18B7F-4938-4A8C-A524-ED679A8AA52F}"/>
              </a:ext>
            </a:extLst>
          </p:cNvPr>
          <p:cNvSpPr txBox="1"/>
          <p:nvPr/>
        </p:nvSpPr>
        <p:spPr>
          <a:xfrm>
            <a:off x="214287" y="2729940"/>
            <a:ext cx="4975412" cy="30777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prstClr val="black"/>
                </a:solidFill>
                <a:effectLst/>
                <a:uLnTx/>
                <a:uFillTx/>
                <a:latin typeface="+mj-lt"/>
                <a:ea typeface="+mn-ea"/>
                <a:cs typeface="+mn-cs"/>
              </a:rPr>
              <a:t>Vraag naar het </a:t>
            </a:r>
            <a:r>
              <a:rPr kumimoji="0" lang="nl-NL" sz="1400" b="1" i="0" u="none" strike="noStrike" kern="1200" cap="none" spc="0" normalizeH="0" baseline="0" noProof="0" dirty="0">
                <a:ln>
                  <a:noFill/>
                </a:ln>
                <a:solidFill>
                  <a:srgbClr val="00B0F0"/>
                </a:solidFill>
                <a:effectLst/>
                <a:uLnTx/>
                <a:uFillTx/>
                <a:latin typeface="+mj-lt"/>
                <a:ea typeface="+mn-ea"/>
                <a:cs typeface="+mn-cs"/>
              </a:rPr>
              <a:t>Wat</a:t>
            </a:r>
            <a:r>
              <a:rPr kumimoji="0" lang="nl-NL" sz="1400" b="1" i="0" u="none" strike="noStrike" kern="1200" cap="none" spc="0" normalizeH="0" baseline="0" noProof="0" dirty="0">
                <a:ln>
                  <a:noFill/>
                </a:ln>
                <a:solidFill>
                  <a:prstClr val="black"/>
                </a:solidFill>
                <a:effectLst/>
                <a:uLnTx/>
                <a:uFillTx/>
                <a:latin typeface="+mj-lt"/>
                <a:ea typeface="+mn-ea"/>
                <a:cs typeface="+mn-cs"/>
              </a:rPr>
              <a:t>, </a:t>
            </a:r>
            <a:r>
              <a:rPr kumimoji="0" lang="nl-NL" sz="1400" b="1" i="0" u="none" strike="noStrike" kern="1200" cap="none" spc="0" normalizeH="0" baseline="0" noProof="0" dirty="0">
                <a:ln>
                  <a:noFill/>
                </a:ln>
                <a:solidFill>
                  <a:srgbClr val="7030A0"/>
                </a:solidFill>
                <a:effectLst/>
                <a:uLnTx/>
                <a:uFillTx/>
                <a:latin typeface="+mj-lt"/>
                <a:ea typeface="+mn-ea"/>
                <a:cs typeface="+mn-cs"/>
              </a:rPr>
              <a:t>Waarom</a:t>
            </a:r>
            <a:r>
              <a:rPr kumimoji="0" lang="nl-NL" sz="1400" b="1" i="0" u="none" strike="noStrike" kern="1200" cap="none" spc="0" normalizeH="0" baseline="0" noProof="0" dirty="0">
                <a:ln>
                  <a:noFill/>
                </a:ln>
                <a:solidFill>
                  <a:prstClr val="black"/>
                </a:solidFill>
                <a:effectLst/>
                <a:uLnTx/>
                <a:uFillTx/>
                <a:latin typeface="+mj-lt"/>
                <a:ea typeface="+mn-ea"/>
                <a:cs typeface="+mn-cs"/>
              </a:rPr>
              <a:t>, </a:t>
            </a:r>
            <a:r>
              <a:rPr kumimoji="0" lang="nl-NL" sz="1400" b="1" i="0" u="none" strike="noStrike" kern="1200" cap="none" spc="0" normalizeH="0" baseline="0" noProof="0" dirty="0">
                <a:ln>
                  <a:noFill/>
                </a:ln>
                <a:solidFill>
                  <a:srgbClr val="00B050"/>
                </a:solidFill>
                <a:effectLst/>
                <a:uLnTx/>
                <a:uFillTx/>
                <a:latin typeface="+mj-lt"/>
                <a:ea typeface="+mn-ea"/>
                <a:cs typeface="+mn-cs"/>
              </a:rPr>
              <a:t>Hoe</a:t>
            </a:r>
            <a:r>
              <a:rPr kumimoji="0" lang="nl-NL" sz="1400" b="1" i="0" u="none" strike="noStrike" kern="1200" cap="none" spc="0" normalizeH="0" baseline="0" noProof="0" dirty="0">
                <a:ln>
                  <a:noFill/>
                </a:ln>
                <a:solidFill>
                  <a:prstClr val="black"/>
                </a:solidFill>
                <a:effectLst/>
                <a:uLnTx/>
                <a:uFillTx/>
                <a:latin typeface="+mj-lt"/>
                <a:ea typeface="+mn-ea"/>
                <a:cs typeface="+mn-cs"/>
              </a:rPr>
              <a:t> en </a:t>
            </a:r>
            <a:r>
              <a:rPr kumimoji="0" lang="nl-NL" sz="1400" b="1" i="0" u="none" strike="noStrike" kern="1200" cap="none" spc="0" normalizeH="0" baseline="0" noProof="0" dirty="0">
                <a:ln>
                  <a:noFill/>
                </a:ln>
                <a:solidFill>
                  <a:srgbClr val="ED7D31"/>
                </a:solidFill>
                <a:effectLst/>
                <a:uLnTx/>
                <a:uFillTx/>
                <a:latin typeface="+mj-lt"/>
                <a:ea typeface="+mn-ea"/>
                <a:cs typeface="+mn-cs"/>
              </a:rPr>
              <a:t>Condities</a:t>
            </a:r>
          </a:p>
        </p:txBody>
      </p:sp>
      <p:sp>
        <p:nvSpPr>
          <p:cNvPr id="11" name="Rectangle 10">
            <a:extLst>
              <a:ext uri="{FF2B5EF4-FFF2-40B4-BE49-F238E27FC236}">
                <a16:creationId xmlns:a16="http://schemas.microsoft.com/office/drawing/2014/main" id="{AB56E277-CA25-4C5F-A1FE-8E51E7FDB4EF}"/>
              </a:ext>
            </a:extLst>
          </p:cNvPr>
          <p:cNvSpPr/>
          <p:nvPr/>
        </p:nvSpPr>
        <p:spPr>
          <a:xfrm>
            <a:off x="6729235" y="5031479"/>
            <a:ext cx="5318885" cy="900246"/>
          </a:xfrm>
          <a:prstGeom prst="rect">
            <a:avLst/>
          </a:prstGeom>
        </p:spPr>
        <p:txBody>
          <a:bodyPr wrap="square" lIns="91440" tIns="45720" rIns="91440" bIns="45720" anchor="t">
            <a:spAutoFit/>
          </a:bodyPr>
          <a:lstStyle/>
          <a:p>
            <a:pPr>
              <a:spcBef>
                <a:spcPts val="600"/>
              </a:spcBef>
              <a:defRPr/>
            </a:pPr>
            <a:r>
              <a:rPr kumimoji="0" lang="nl-NL" sz="1050" b="0" i="0" u="none" strike="noStrike" kern="1200" cap="none" spc="0" normalizeH="0" baseline="0" noProof="0" dirty="0">
                <a:ln>
                  <a:noFill/>
                </a:ln>
                <a:effectLst/>
                <a:uLnTx/>
                <a:uFillTx/>
                <a:latin typeface="+mj-lt"/>
                <a:ea typeface="+mn-ea"/>
                <a:cs typeface="+mn-cs"/>
              </a:rPr>
              <a:t>Voor meer gespreksonderwerpen en voorbeeldvragen, zie ook de </a:t>
            </a:r>
            <a:r>
              <a:rPr kumimoji="0" lang="nl-NL" sz="1050" b="0" i="0" strike="noStrike" kern="1200" cap="none" spc="0" normalizeH="0" baseline="0" noProof="0" dirty="0">
                <a:ln>
                  <a:noFill/>
                </a:ln>
                <a:solidFill>
                  <a:srgbClr val="0070C0"/>
                </a:solidFill>
                <a:effectLst/>
                <a:uLnTx/>
                <a:uFillTx/>
                <a:latin typeface="+mj-lt"/>
                <a:ea typeface="+mn-ea"/>
                <a:cs typeface="+mn-cs"/>
                <a:hlinkClick r:id="rId5" tooltip="Topiclist verkenning wereldbeelden.pdf">
                  <a:extLst>
                    <a:ext uri="{A12FA001-AC4F-418D-AE19-62706E023703}">
                      <ahyp:hlinkClr xmlns:ahyp="http://schemas.microsoft.com/office/drawing/2018/hyperlinkcolor" val="tx"/>
                    </a:ext>
                  </a:extLst>
                </a:hlinkClick>
              </a:rPr>
              <a:t>topic list met vragen voor het helder krijgen van wereldbeelden</a:t>
            </a:r>
            <a:r>
              <a:rPr kumimoji="0" lang="nl-NL" sz="1050" b="0" i="0" u="none" strike="noStrike" kern="1200" cap="none" spc="0" normalizeH="0" baseline="0" noProof="0" dirty="0">
                <a:ln>
                  <a:noFill/>
                </a:ln>
                <a:effectLst/>
                <a:uLnTx/>
                <a:uFillTx/>
                <a:latin typeface="+mj-lt"/>
                <a:ea typeface="+mn-ea"/>
                <a:cs typeface="+mn-cs"/>
              </a:rPr>
              <a:t>. Tip: voor het uitwerken van de gesprekken kun je ook een </a:t>
            </a:r>
            <a:r>
              <a:rPr kumimoji="0" lang="nl-NL" sz="1050" b="0" i="0" u="none" strike="noStrike" kern="1200" cap="none" spc="0" normalizeH="0" baseline="0" noProof="0" dirty="0">
                <a:ln>
                  <a:noFill/>
                </a:ln>
                <a:solidFill>
                  <a:srgbClr val="0070C0"/>
                </a:solidFill>
                <a:effectLst/>
                <a:uLnTx/>
                <a:uFillTx/>
                <a:latin typeface="+mj-lt"/>
                <a:ea typeface="+mn-ea"/>
                <a:cs typeface="+mn-cs"/>
                <a:hlinkClick r:id="rId6" tooltip="Format verkenning wereldbeelden.pdf">
                  <a:extLst>
                    <a:ext uri="{A12FA001-AC4F-418D-AE19-62706E023703}">
                      <ahyp:hlinkClr xmlns:ahyp="http://schemas.microsoft.com/office/drawing/2018/hyperlinkcolor" val="tx"/>
                    </a:ext>
                  </a:extLst>
                </a:hlinkClick>
              </a:rPr>
              <a:t>leeg schema met gespreksonderwerpen</a:t>
            </a:r>
            <a:r>
              <a:rPr kumimoji="0" lang="nl-NL" sz="1050" b="0" i="0" u="none" strike="noStrike" kern="1200" cap="none" spc="0" normalizeH="0" baseline="0" noProof="0" dirty="0">
                <a:ln>
                  <a:noFill/>
                </a:ln>
                <a:effectLst/>
                <a:uLnTx/>
                <a:uFillTx/>
                <a:latin typeface="+mj-lt"/>
                <a:ea typeface="+mn-ea"/>
                <a:cs typeface="+mn-cs"/>
              </a:rPr>
              <a:t> gebruiken. Op die </a:t>
            </a:r>
            <a:r>
              <a:rPr lang="nl-NL" sz="1050" dirty="0">
                <a:latin typeface="+mj-lt"/>
              </a:rPr>
              <a:t>manier </a:t>
            </a:r>
            <a:r>
              <a:rPr kumimoji="0" lang="nl-NL" sz="1050" b="0" i="0" u="none" strike="noStrike" kern="1200" cap="none" spc="0" normalizeH="0" baseline="0" noProof="0" dirty="0">
                <a:ln>
                  <a:noFill/>
                </a:ln>
                <a:effectLst/>
                <a:uLnTx/>
                <a:uFillTx/>
                <a:latin typeface="+mj-lt"/>
                <a:ea typeface="+mn-ea"/>
                <a:cs typeface="+mn-cs"/>
              </a:rPr>
              <a:t>structureer je vanaf het begin datgene wat er in de gesprekken is besproken. Daarmee leg je een goede basis voor verdere analyse van de gesprekken met betrokkenen.</a:t>
            </a:r>
            <a:endParaRPr lang="en-US" sz="1050" b="0" i="0" u="none" strike="noStrike" kern="1200" cap="none" spc="0" normalizeH="0" baseline="0" noProof="0" dirty="0">
              <a:ln>
                <a:noFill/>
              </a:ln>
              <a:effectLst/>
              <a:uLnTx/>
              <a:uFillTx/>
              <a:latin typeface="+mj-lt"/>
              <a:cs typeface="Calibri"/>
            </a:endParaRPr>
          </a:p>
        </p:txBody>
      </p:sp>
      <p:sp>
        <p:nvSpPr>
          <p:cNvPr id="2" name="Rectangle 1">
            <a:extLst>
              <a:ext uri="{FF2B5EF4-FFF2-40B4-BE49-F238E27FC236}">
                <a16:creationId xmlns:a16="http://schemas.microsoft.com/office/drawing/2014/main" id="{B7C91972-6854-4FFA-AD81-4B253FFFD82C}"/>
              </a:ext>
            </a:extLst>
          </p:cNvPr>
          <p:cNvSpPr/>
          <p:nvPr/>
        </p:nvSpPr>
        <p:spPr>
          <a:xfrm>
            <a:off x="6729235" y="5970858"/>
            <a:ext cx="5420413" cy="415498"/>
          </a:xfrm>
          <a:prstGeom prst="rect">
            <a:avLst/>
          </a:prstGeom>
        </p:spPr>
        <p:txBody>
          <a:bodyPr wrap="square" lIns="91440" tIns="45720" rIns="91440" bIns="45720" anchor="t">
            <a:spAutoFit/>
          </a:bodyPr>
          <a:lstStyle/>
          <a:p>
            <a:r>
              <a:rPr lang="en-US" sz="1050" b="1" dirty="0">
                <a:latin typeface="+mj-lt"/>
              </a:rPr>
              <a:t>De 5 E’s</a:t>
            </a:r>
            <a:r>
              <a:rPr lang="en-US" sz="1050" dirty="0">
                <a:latin typeface="+mj-lt"/>
              </a:rPr>
              <a:t> – je </a:t>
            </a:r>
            <a:r>
              <a:rPr lang="en-US" sz="1050" dirty="0" err="1">
                <a:latin typeface="+mj-lt"/>
              </a:rPr>
              <a:t>kunt</a:t>
            </a:r>
            <a:r>
              <a:rPr lang="en-US" sz="1050" dirty="0">
                <a:latin typeface="+mj-lt"/>
              </a:rPr>
              <a:t> </a:t>
            </a:r>
            <a:r>
              <a:rPr lang="en-US" sz="1050" dirty="0" err="1">
                <a:latin typeface="+mj-lt"/>
              </a:rPr>
              <a:t>ook</a:t>
            </a:r>
            <a:r>
              <a:rPr lang="en-US" sz="1050" dirty="0">
                <a:latin typeface="+mj-lt"/>
              </a:rPr>
              <a:t> in  </a:t>
            </a:r>
            <a:r>
              <a:rPr lang="en-US" sz="1050" dirty="0" err="1">
                <a:latin typeface="+mj-lt"/>
              </a:rPr>
              <a:t>gesprek</a:t>
            </a:r>
            <a:r>
              <a:rPr lang="en-US" sz="1050" dirty="0">
                <a:latin typeface="+mj-lt"/>
              </a:rPr>
              <a:t> </a:t>
            </a:r>
            <a:r>
              <a:rPr lang="en-US" sz="1050" dirty="0" err="1">
                <a:latin typeface="+mj-lt"/>
              </a:rPr>
              <a:t>gaan</a:t>
            </a:r>
            <a:r>
              <a:rPr lang="en-US" sz="1050" dirty="0">
                <a:latin typeface="+mj-lt"/>
              </a:rPr>
              <a:t> over de mate </a:t>
            </a:r>
            <a:r>
              <a:rPr lang="en-US" sz="1050" dirty="0" err="1">
                <a:latin typeface="+mj-lt"/>
              </a:rPr>
              <a:t>waarin</a:t>
            </a:r>
            <a:r>
              <a:rPr lang="en-US" sz="1050" dirty="0">
                <a:latin typeface="+mj-lt"/>
              </a:rPr>
              <a:t> de </a:t>
            </a:r>
            <a:r>
              <a:rPr lang="en-US" sz="1050" dirty="0" err="1">
                <a:latin typeface="+mj-lt"/>
              </a:rPr>
              <a:t>uitdaging</a:t>
            </a:r>
            <a:r>
              <a:rPr lang="en-US" sz="1050" dirty="0">
                <a:latin typeface="+mj-lt"/>
              </a:rPr>
              <a:t> of het </a:t>
            </a:r>
            <a:r>
              <a:rPr lang="en-US" sz="1050" dirty="0" err="1">
                <a:latin typeface="+mj-lt"/>
              </a:rPr>
              <a:t>veranderproces</a:t>
            </a:r>
            <a:r>
              <a:rPr lang="en-US" sz="1050" dirty="0">
                <a:latin typeface="+mj-lt"/>
              </a:rPr>
              <a:t>: </a:t>
            </a:r>
            <a:r>
              <a:rPr lang="en-US" sz="1050" dirty="0" err="1">
                <a:latin typeface="+mj-lt"/>
              </a:rPr>
              <a:t>Doeltreffend</a:t>
            </a:r>
            <a:r>
              <a:rPr lang="en-US" sz="1050" dirty="0">
                <a:latin typeface="+mj-lt"/>
              </a:rPr>
              <a:t> (Efficacy), </a:t>
            </a:r>
            <a:r>
              <a:rPr lang="en-US" sz="1050" dirty="0" err="1">
                <a:latin typeface="+mj-lt"/>
              </a:rPr>
              <a:t>Effectief</a:t>
            </a:r>
            <a:r>
              <a:rPr lang="en-US" sz="1050" dirty="0">
                <a:latin typeface="+mj-lt"/>
              </a:rPr>
              <a:t>, </a:t>
            </a:r>
            <a:r>
              <a:rPr lang="en-US" sz="1050" dirty="0" err="1">
                <a:latin typeface="+mj-lt"/>
              </a:rPr>
              <a:t>Efficiënt</a:t>
            </a:r>
            <a:r>
              <a:rPr lang="en-US" sz="1050" dirty="0">
                <a:latin typeface="+mj-lt"/>
              </a:rPr>
              <a:t>, </a:t>
            </a:r>
            <a:r>
              <a:rPr lang="en-US" sz="1050" dirty="0" err="1">
                <a:latin typeface="+mj-lt"/>
              </a:rPr>
              <a:t>Ethisch</a:t>
            </a:r>
            <a:r>
              <a:rPr lang="en-US" sz="1050" dirty="0">
                <a:latin typeface="+mj-lt"/>
              </a:rPr>
              <a:t> </a:t>
            </a:r>
            <a:r>
              <a:rPr lang="en-US" sz="1050" dirty="0" err="1">
                <a:latin typeface="+mj-lt"/>
              </a:rPr>
              <a:t>en</a:t>
            </a:r>
            <a:r>
              <a:rPr lang="en-US" sz="1050" dirty="0">
                <a:latin typeface="+mj-lt"/>
              </a:rPr>
              <a:t>/of Elegant is.</a:t>
            </a:r>
          </a:p>
        </p:txBody>
      </p:sp>
      <p:sp>
        <p:nvSpPr>
          <p:cNvPr id="9" name="TextBox 8">
            <a:extLst>
              <a:ext uri="{FF2B5EF4-FFF2-40B4-BE49-F238E27FC236}">
                <a16:creationId xmlns:a16="http://schemas.microsoft.com/office/drawing/2014/main" id="{1563CD0E-BFB5-06C4-83FC-1B5D8A4AAFB3}"/>
              </a:ext>
            </a:extLst>
          </p:cNvPr>
          <p:cNvSpPr txBox="1"/>
          <p:nvPr/>
        </p:nvSpPr>
        <p:spPr>
          <a:xfrm>
            <a:off x="231826" y="5525618"/>
            <a:ext cx="6270395" cy="9002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050" dirty="0">
                <a:latin typeface="+mj-lt"/>
              </a:rPr>
              <a:t>Tip: Maak voor een eerste verkenning van de situatie, een lijst met (een inschatting van) voor de hand liggende betrokkenen, wat hun rol is in het vraagstuk en/of wat zij daarvoor wensen. Je kunt op basis van wat je al weet over het vraagstuk ook een eerste visuele schets van de situatie maken (een </a:t>
            </a:r>
            <a:r>
              <a:rPr lang="nl-NL" sz="1050" dirty="0" err="1">
                <a:latin typeface="+mj-lt"/>
              </a:rPr>
              <a:t>rich</a:t>
            </a:r>
            <a:r>
              <a:rPr lang="nl-NL" sz="1050" dirty="0">
                <a:latin typeface="+mj-lt"/>
              </a:rPr>
              <a:t> picture, zie pagina </a:t>
            </a:r>
            <a:r>
              <a:rPr lang="nl-NL" sz="1050" dirty="0">
                <a:highlight>
                  <a:srgbClr val="FFFF00"/>
                </a:highlight>
                <a:latin typeface="+mj-lt"/>
              </a:rPr>
              <a:t>xx</a:t>
            </a:r>
            <a:r>
              <a:rPr lang="nl-NL" sz="1050" dirty="0">
                <a:latin typeface="+mj-lt"/>
              </a:rPr>
              <a:t>). Tijdens het gesprek kun je deze informatie voorleggen en eventueel vragen wie zij nog meer relevant achten om mee te spreken. Visualisatie leidt vaak tot een ander soort gesprek. </a:t>
            </a:r>
            <a:endParaRPr lang="nl-NL" sz="1050" dirty="0">
              <a:latin typeface="+mj-lt"/>
              <a:cs typeface="Calibri"/>
            </a:endParaRPr>
          </a:p>
        </p:txBody>
      </p:sp>
      <p:sp>
        <p:nvSpPr>
          <p:cNvPr id="12" name="TextBox 11">
            <a:extLst>
              <a:ext uri="{FF2B5EF4-FFF2-40B4-BE49-F238E27FC236}">
                <a16:creationId xmlns:a16="http://schemas.microsoft.com/office/drawing/2014/main" id="{EAFD30AE-AE86-4938-A12E-3F1B51535E6F}"/>
              </a:ext>
            </a:extLst>
          </p:cNvPr>
          <p:cNvSpPr txBox="1"/>
          <p:nvPr/>
        </p:nvSpPr>
        <p:spPr>
          <a:xfrm>
            <a:off x="5901906" y="6459609"/>
            <a:ext cx="388188" cy="261610"/>
          </a:xfrm>
          <a:prstGeom prst="rect">
            <a:avLst/>
          </a:prstGeom>
          <a:noFill/>
        </p:spPr>
        <p:txBody>
          <a:bodyPr wrap="square" rtlCol="0">
            <a:spAutoFit/>
          </a:bodyPr>
          <a:lstStyle/>
          <a:p>
            <a:pPr algn="ctr"/>
            <a:r>
              <a:rPr lang="nl-NL" sz="1050" dirty="0">
                <a:latin typeface="+mj-lt"/>
              </a:rPr>
              <a:t>1</a:t>
            </a:r>
          </a:p>
        </p:txBody>
      </p:sp>
      <p:pic>
        <p:nvPicPr>
          <p:cNvPr id="13" name="Picture 12">
            <a:extLst>
              <a:ext uri="{FF2B5EF4-FFF2-40B4-BE49-F238E27FC236}">
                <a16:creationId xmlns:a16="http://schemas.microsoft.com/office/drawing/2014/main" id="{15D273AB-9AFE-4967-A2E1-12833DC2B735}"/>
              </a:ext>
            </a:extLst>
          </p:cNvPr>
          <p:cNvPicPr>
            <a:picLocks noChangeAspect="1"/>
          </p:cNvPicPr>
          <p:nvPr/>
        </p:nvPicPr>
        <p:blipFill>
          <a:blip r:embed="rId7"/>
          <a:stretch>
            <a:fillRect/>
          </a:stretch>
        </p:blipFill>
        <p:spPr>
          <a:xfrm>
            <a:off x="9827684" y="144712"/>
            <a:ext cx="1204598" cy="1130747"/>
          </a:xfrm>
          <a:prstGeom prst="rect">
            <a:avLst/>
          </a:prstGeom>
        </p:spPr>
      </p:pic>
    </p:spTree>
    <p:extLst>
      <p:ext uri="{BB962C8B-B14F-4D97-AF65-F5344CB8AC3E}">
        <p14:creationId xmlns:p14="http://schemas.microsoft.com/office/powerpoint/2010/main" val="2292406454"/>
      </p:ext>
    </p:extLst>
  </p:cSld>
  <p:clrMapOvr>
    <a:masterClrMapping/>
  </p:clrMapOvr>
  <p:extLst mod="1">
    <p:ext uri="{6950BFC3-D8DA-4A85-94F7-54DA5524770B}">
      <p188:commentRel xmlns="" xmlns:p188="http://schemas.microsoft.com/office/powerpoint/2018/8/main" r:id="rId8"/>
    </p:ext>
  </p:extLs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97F15-841E-4E00-B3BC-D204FCDF2A44}"/>
              </a:ext>
            </a:extLst>
          </p:cNvPr>
          <p:cNvSpPr>
            <a:spLocks noGrp="1"/>
          </p:cNvSpPr>
          <p:nvPr>
            <p:ph type="title"/>
          </p:nvPr>
        </p:nvSpPr>
        <p:spPr>
          <a:solidFill>
            <a:schemeClr val="accent5">
              <a:lumMod val="40000"/>
              <a:lumOff val="60000"/>
            </a:schemeClr>
          </a:solidFill>
        </p:spPr>
        <p:txBody>
          <a:bodyPr/>
          <a:lstStyle/>
          <a:p>
            <a:r>
              <a:rPr lang="en-US" sz="3200" dirty="0"/>
              <a:t>In </a:t>
            </a:r>
            <a:r>
              <a:rPr lang="en-US" sz="3200" dirty="0" err="1"/>
              <a:t>gesprek</a:t>
            </a:r>
            <a:r>
              <a:rPr lang="en-US" sz="3200" dirty="0"/>
              <a:t> </a:t>
            </a:r>
            <a:r>
              <a:rPr lang="en-US" sz="3200" dirty="0" err="1"/>
              <a:t>gaan</a:t>
            </a:r>
            <a:r>
              <a:rPr lang="en-US" sz="3200" dirty="0"/>
              <a:t> met </a:t>
            </a:r>
            <a:r>
              <a:rPr lang="en-US" sz="3200" dirty="0" err="1"/>
              <a:t>betrokkenen</a:t>
            </a:r>
            <a:r>
              <a:rPr lang="en-US" sz="3200" dirty="0"/>
              <a:t>: </a:t>
            </a:r>
            <a:br>
              <a:rPr lang="en-US" dirty="0"/>
            </a:br>
            <a:r>
              <a:rPr lang="en-US" dirty="0"/>
              <a:t>Over </a:t>
            </a:r>
            <a:r>
              <a:rPr lang="en-US" dirty="0" err="1"/>
              <a:t>aannames</a:t>
            </a:r>
            <a:r>
              <a:rPr lang="en-US" dirty="0"/>
              <a:t> </a:t>
            </a:r>
            <a:r>
              <a:rPr lang="en-US" dirty="0" err="1"/>
              <a:t>en</a:t>
            </a:r>
            <a:r>
              <a:rPr lang="en-US" dirty="0"/>
              <a:t> </a:t>
            </a:r>
            <a:r>
              <a:rPr lang="en-US" dirty="0" err="1"/>
              <a:t>blinde</a:t>
            </a:r>
            <a:r>
              <a:rPr lang="en-US" dirty="0"/>
              <a:t> </a:t>
            </a:r>
            <a:r>
              <a:rPr lang="en-US" dirty="0" err="1"/>
              <a:t>vlekken</a:t>
            </a:r>
            <a:endParaRPr lang="nl-NL" dirty="0">
              <a:highlight>
                <a:srgbClr val="CCFFCC"/>
              </a:highlight>
            </a:endParaRPr>
          </a:p>
        </p:txBody>
      </p:sp>
      <p:sp>
        <p:nvSpPr>
          <p:cNvPr id="3" name="Content Placeholder 2">
            <a:extLst>
              <a:ext uri="{FF2B5EF4-FFF2-40B4-BE49-F238E27FC236}">
                <a16:creationId xmlns:a16="http://schemas.microsoft.com/office/drawing/2014/main" id="{A75F411C-3D48-4042-BB39-3385F13F6D33}"/>
              </a:ext>
            </a:extLst>
          </p:cNvPr>
          <p:cNvSpPr>
            <a:spLocks noGrp="1"/>
          </p:cNvSpPr>
          <p:nvPr>
            <p:ph idx="1"/>
          </p:nvPr>
        </p:nvSpPr>
        <p:spPr>
          <a:xfrm>
            <a:off x="890678" y="1690691"/>
            <a:ext cx="10798831" cy="4351338"/>
          </a:xfrm>
        </p:spPr>
        <p:txBody>
          <a:bodyPr numCol="2" spcCol="360000">
            <a:normAutofit/>
          </a:bodyPr>
          <a:lstStyle/>
          <a:p>
            <a:pPr marL="0" indent="0">
              <a:lnSpc>
                <a:spcPct val="110000"/>
              </a:lnSpc>
              <a:spcBef>
                <a:spcPts val="600"/>
              </a:spcBef>
              <a:buNone/>
            </a:pPr>
            <a:r>
              <a:rPr lang="en-US" sz="1050" b="1" dirty="0" err="1">
                <a:latin typeface="+mj-lt"/>
              </a:rPr>
              <a:t>Aannames</a:t>
            </a:r>
            <a:r>
              <a:rPr lang="en-US" sz="1050" b="1" dirty="0">
                <a:latin typeface="+mj-lt"/>
              </a:rPr>
              <a:t> </a:t>
            </a:r>
          </a:p>
          <a:p>
            <a:pPr>
              <a:lnSpc>
                <a:spcPct val="110000"/>
              </a:lnSpc>
              <a:spcBef>
                <a:spcPts val="600"/>
              </a:spcBef>
            </a:pPr>
            <a:r>
              <a:rPr lang="en-US" sz="1050" dirty="0" err="1">
                <a:latin typeface="+mj-lt"/>
              </a:rPr>
              <a:t>Gesprekken</a:t>
            </a:r>
            <a:r>
              <a:rPr lang="en-US" sz="1050" dirty="0">
                <a:latin typeface="+mj-lt"/>
              </a:rPr>
              <a:t> </a:t>
            </a:r>
            <a:r>
              <a:rPr lang="en-US" sz="1050" dirty="0" err="1">
                <a:latin typeface="+mj-lt"/>
              </a:rPr>
              <a:t>staan</a:t>
            </a:r>
            <a:r>
              <a:rPr lang="en-US" sz="1050" dirty="0">
                <a:latin typeface="+mj-lt"/>
              </a:rPr>
              <a:t> </a:t>
            </a:r>
            <a:r>
              <a:rPr lang="en-US" sz="1050" dirty="0" err="1">
                <a:latin typeface="+mj-lt"/>
              </a:rPr>
              <a:t>vaak</a:t>
            </a:r>
            <a:r>
              <a:rPr lang="en-US" sz="1050" dirty="0">
                <a:latin typeface="+mj-lt"/>
              </a:rPr>
              <a:t> </a:t>
            </a:r>
            <a:r>
              <a:rPr lang="en-US" sz="1050" dirty="0" err="1">
                <a:latin typeface="+mj-lt"/>
              </a:rPr>
              <a:t>bol</a:t>
            </a:r>
            <a:r>
              <a:rPr lang="en-US" sz="1050" dirty="0">
                <a:latin typeface="+mj-lt"/>
              </a:rPr>
              <a:t> van </a:t>
            </a:r>
            <a:r>
              <a:rPr lang="en-US" sz="1050" dirty="0" err="1">
                <a:latin typeface="+mj-lt"/>
              </a:rPr>
              <a:t>aannames</a:t>
            </a:r>
            <a:r>
              <a:rPr lang="en-US" sz="1050" dirty="0">
                <a:latin typeface="+mj-lt"/>
              </a:rPr>
              <a:t>. </a:t>
            </a:r>
            <a:r>
              <a:rPr lang="en-US" sz="1050" dirty="0" err="1">
                <a:latin typeface="+mj-lt"/>
              </a:rPr>
              <a:t>Dit</a:t>
            </a:r>
            <a:r>
              <a:rPr lang="en-US" sz="1050" dirty="0">
                <a:latin typeface="+mj-lt"/>
              </a:rPr>
              <a:t> </a:t>
            </a:r>
            <a:r>
              <a:rPr lang="en-US" sz="1050" dirty="0" err="1">
                <a:latin typeface="+mj-lt"/>
              </a:rPr>
              <a:t>kunnen</a:t>
            </a:r>
            <a:r>
              <a:rPr lang="en-US" sz="1050" dirty="0">
                <a:latin typeface="+mj-lt"/>
              </a:rPr>
              <a:t> </a:t>
            </a:r>
            <a:r>
              <a:rPr lang="en-US" sz="1050" dirty="0" err="1">
                <a:latin typeface="+mj-lt"/>
              </a:rPr>
              <a:t>bijvoorbeeld</a:t>
            </a:r>
            <a:r>
              <a:rPr lang="en-US" sz="1050" dirty="0">
                <a:latin typeface="+mj-lt"/>
              </a:rPr>
              <a:t> </a:t>
            </a:r>
            <a:r>
              <a:rPr lang="en-US" sz="1050" dirty="0" err="1">
                <a:latin typeface="+mj-lt"/>
              </a:rPr>
              <a:t>aannames</a:t>
            </a:r>
            <a:r>
              <a:rPr lang="en-US" sz="1050" dirty="0">
                <a:latin typeface="+mj-lt"/>
              </a:rPr>
              <a:t> </a:t>
            </a:r>
            <a:r>
              <a:rPr lang="en-US" sz="1050" dirty="0" err="1">
                <a:latin typeface="+mj-lt"/>
              </a:rPr>
              <a:t>zijn</a:t>
            </a:r>
            <a:r>
              <a:rPr lang="en-US" sz="1050" dirty="0">
                <a:latin typeface="+mj-lt"/>
              </a:rPr>
              <a:t> over wat </a:t>
            </a:r>
            <a:r>
              <a:rPr lang="en-US" sz="1050" dirty="0" err="1">
                <a:latin typeface="+mj-lt"/>
              </a:rPr>
              <a:t>iemand</a:t>
            </a:r>
            <a:r>
              <a:rPr lang="en-US" sz="1050" dirty="0">
                <a:latin typeface="+mj-lt"/>
              </a:rPr>
              <a:t> </a:t>
            </a:r>
            <a:r>
              <a:rPr lang="en-US" sz="1050" dirty="0" err="1">
                <a:latin typeface="+mj-lt"/>
              </a:rPr>
              <a:t>anders</a:t>
            </a:r>
            <a:r>
              <a:rPr lang="en-US" sz="1050" dirty="0">
                <a:latin typeface="+mj-lt"/>
              </a:rPr>
              <a:t> </a:t>
            </a:r>
            <a:r>
              <a:rPr lang="en-US" sz="1050" dirty="0" err="1">
                <a:latin typeface="+mj-lt"/>
              </a:rPr>
              <a:t>denkt</a:t>
            </a:r>
            <a:r>
              <a:rPr lang="en-US" sz="1050" dirty="0">
                <a:latin typeface="+mj-lt"/>
              </a:rPr>
              <a:t> of </a:t>
            </a:r>
            <a:r>
              <a:rPr lang="en-US" sz="1050" dirty="0" err="1">
                <a:latin typeface="+mj-lt"/>
              </a:rPr>
              <a:t>vindt</a:t>
            </a:r>
            <a:r>
              <a:rPr lang="en-US" sz="1050" dirty="0">
                <a:latin typeface="+mj-lt"/>
              </a:rPr>
              <a:t>. </a:t>
            </a:r>
            <a:r>
              <a:rPr lang="en-US" sz="1050" dirty="0" err="1">
                <a:latin typeface="+mj-lt"/>
              </a:rPr>
              <a:t>Dat</a:t>
            </a:r>
            <a:r>
              <a:rPr lang="en-US" sz="1050" dirty="0">
                <a:latin typeface="+mj-lt"/>
              </a:rPr>
              <a:t> </a:t>
            </a:r>
            <a:r>
              <a:rPr lang="en-US" sz="1050" dirty="0" err="1">
                <a:latin typeface="+mj-lt"/>
              </a:rPr>
              <a:t>kan</a:t>
            </a:r>
            <a:r>
              <a:rPr lang="en-US" sz="1050" dirty="0">
                <a:latin typeface="+mj-lt"/>
              </a:rPr>
              <a:t> “</a:t>
            </a:r>
            <a:r>
              <a:rPr lang="en-US" sz="1050" dirty="0" err="1">
                <a:latin typeface="+mj-lt"/>
              </a:rPr>
              <a:t>negatief</a:t>
            </a:r>
            <a:r>
              <a:rPr lang="en-US" sz="1050" dirty="0">
                <a:latin typeface="+mj-lt"/>
              </a:rPr>
              <a:t>” van </a:t>
            </a:r>
            <a:r>
              <a:rPr lang="en-US" sz="1050" dirty="0" err="1">
                <a:latin typeface="+mj-lt"/>
              </a:rPr>
              <a:t>aard</a:t>
            </a:r>
            <a:r>
              <a:rPr lang="en-US" sz="1050" dirty="0">
                <a:latin typeface="+mj-lt"/>
              </a:rPr>
              <a:t> </a:t>
            </a:r>
            <a:r>
              <a:rPr lang="en-US" sz="1050" dirty="0" err="1">
                <a:latin typeface="+mj-lt"/>
              </a:rPr>
              <a:t>zijn</a:t>
            </a:r>
            <a:r>
              <a:rPr lang="en-US" sz="1050" dirty="0">
                <a:latin typeface="+mj-lt"/>
              </a:rPr>
              <a:t>: “</a:t>
            </a:r>
            <a:r>
              <a:rPr lang="en-US" sz="1050" dirty="0" err="1">
                <a:latin typeface="+mj-lt"/>
              </a:rPr>
              <a:t>Dat</a:t>
            </a:r>
            <a:r>
              <a:rPr lang="en-US" sz="1050" dirty="0">
                <a:latin typeface="+mj-lt"/>
              </a:rPr>
              <a:t> </a:t>
            </a:r>
            <a:r>
              <a:rPr lang="en-US" sz="1050" dirty="0" err="1">
                <a:latin typeface="+mj-lt"/>
              </a:rPr>
              <a:t>zal</a:t>
            </a:r>
            <a:r>
              <a:rPr lang="en-US" sz="1050" dirty="0">
                <a:latin typeface="+mj-lt"/>
              </a:rPr>
              <a:t> </a:t>
            </a:r>
            <a:r>
              <a:rPr lang="en-US" sz="1050" dirty="0" err="1">
                <a:latin typeface="+mj-lt"/>
              </a:rPr>
              <a:t>hij</a:t>
            </a:r>
            <a:r>
              <a:rPr lang="en-US" sz="1050" dirty="0">
                <a:latin typeface="+mj-lt"/>
              </a:rPr>
              <a:t> </a:t>
            </a:r>
            <a:r>
              <a:rPr lang="en-US" sz="1050" dirty="0" err="1">
                <a:latin typeface="+mj-lt"/>
              </a:rPr>
              <a:t>wel</a:t>
            </a:r>
            <a:r>
              <a:rPr lang="en-US" sz="1050" dirty="0">
                <a:latin typeface="+mj-lt"/>
              </a:rPr>
              <a:t> </a:t>
            </a:r>
            <a:r>
              <a:rPr lang="en-US" sz="1050" dirty="0" err="1">
                <a:latin typeface="+mj-lt"/>
              </a:rPr>
              <a:t>niet</a:t>
            </a:r>
            <a:r>
              <a:rPr lang="en-US" sz="1050" dirty="0">
                <a:latin typeface="+mj-lt"/>
              </a:rPr>
              <a:t> </a:t>
            </a:r>
            <a:r>
              <a:rPr lang="en-US" sz="1050" dirty="0" err="1">
                <a:latin typeface="+mj-lt"/>
              </a:rPr>
              <a:t>willen</a:t>
            </a:r>
            <a:r>
              <a:rPr lang="en-US" sz="1050" dirty="0">
                <a:latin typeface="+mj-lt"/>
              </a:rPr>
              <a:t> want </a:t>
            </a:r>
            <a:r>
              <a:rPr lang="en-US" sz="1050" dirty="0" err="1">
                <a:latin typeface="+mj-lt"/>
              </a:rPr>
              <a:t>hij</a:t>
            </a:r>
            <a:r>
              <a:rPr lang="en-US" sz="1050" dirty="0">
                <a:latin typeface="+mj-lt"/>
              </a:rPr>
              <a:t> </a:t>
            </a:r>
            <a:r>
              <a:rPr lang="en-US" sz="1050" dirty="0" err="1">
                <a:latin typeface="+mj-lt"/>
              </a:rPr>
              <a:t>doet</a:t>
            </a:r>
            <a:r>
              <a:rPr lang="en-US" sz="1050" dirty="0">
                <a:latin typeface="+mj-lt"/>
              </a:rPr>
              <a:t> </a:t>
            </a:r>
            <a:r>
              <a:rPr lang="en-US" sz="1050" dirty="0" err="1">
                <a:latin typeface="+mj-lt"/>
              </a:rPr>
              <a:t>altijd</a:t>
            </a:r>
            <a:r>
              <a:rPr lang="en-US" sz="1050" dirty="0">
                <a:latin typeface="+mj-lt"/>
              </a:rPr>
              <a:t> </a:t>
            </a:r>
            <a:r>
              <a:rPr lang="en-US" sz="1050" dirty="0" err="1">
                <a:latin typeface="+mj-lt"/>
              </a:rPr>
              <a:t>moeilijk</a:t>
            </a:r>
            <a:r>
              <a:rPr lang="en-US" sz="1050" dirty="0">
                <a:latin typeface="+mj-lt"/>
              </a:rPr>
              <a:t>” maar </a:t>
            </a:r>
            <a:r>
              <a:rPr lang="en-US" sz="1050" dirty="0" err="1">
                <a:latin typeface="+mj-lt"/>
              </a:rPr>
              <a:t>ook</a:t>
            </a:r>
            <a:r>
              <a:rPr lang="en-US" sz="1050" dirty="0">
                <a:latin typeface="+mj-lt"/>
              </a:rPr>
              <a:t> </a:t>
            </a:r>
            <a:r>
              <a:rPr lang="en-US" sz="1050" dirty="0" err="1">
                <a:latin typeface="+mj-lt"/>
              </a:rPr>
              <a:t>positief</a:t>
            </a:r>
            <a:r>
              <a:rPr lang="en-US" sz="1050" dirty="0">
                <a:latin typeface="+mj-lt"/>
              </a:rPr>
              <a:t>: “</a:t>
            </a:r>
            <a:r>
              <a:rPr lang="en-US" sz="1050" dirty="0" err="1">
                <a:latin typeface="+mj-lt"/>
              </a:rPr>
              <a:t>natuurlijk</a:t>
            </a:r>
            <a:r>
              <a:rPr lang="en-US" sz="1050" dirty="0">
                <a:latin typeface="+mj-lt"/>
              </a:rPr>
              <a:t> </a:t>
            </a:r>
            <a:r>
              <a:rPr lang="en-US" sz="1050" dirty="0" err="1">
                <a:latin typeface="+mj-lt"/>
              </a:rPr>
              <a:t>wil</a:t>
            </a:r>
            <a:r>
              <a:rPr lang="en-US" sz="1050" dirty="0">
                <a:latin typeface="+mj-lt"/>
              </a:rPr>
              <a:t> </a:t>
            </a:r>
            <a:r>
              <a:rPr lang="en-US" sz="1050" dirty="0" err="1">
                <a:latin typeface="+mj-lt"/>
              </a:rPr>
              <a:t>hij</a:t>
            </a:r>
            <a:r>
              <a:rPr lang="en-US" sz="1050" dirty="0">
                <a:latin typeface="+mj-lt"/>
              </a:rPr>
              <a:t> </a:t>
            </a:r>
            <a:r>
              <a:rPr lang="en-US" sz="1050" dirty="0" err="1">
                <a:latin typeface="+mj-lt"/>
              </a:rPr>
              <a:t>hetzelfde</a:t>
            </a:r>
            <a:r>
              <a:rPr lang="en-US" sz="1050" dirty="0">
                <a:latin typeface="+mj-lt"/>
              </a:rPr>
              <a:t> </a:t>
            </a:r>
            <a:r>
              <a:rPr lang="en-US" sz="1050" dirty="0" err="1">
                <a:latin typeface="+mj-lt"/>
              </a:rPr>
              <a:t>als</a:t>
            </a:r>
            <a:r>
              <a:rPr lang="en-US" sz="1050" dirty="0">
                <a:latin typeface="+mj-lt"/>
              </a:rPr>
              <a:t> </a:t>
            </a:r>
            <a:r>
              <a:rPr lang="en-US" sz="1050" dirty="0" err="1">
                <a:latin typeface="+mj-lt"/>
              </a:rPr>
              <a:t>mij</a:t>
            </a:r>
            <a:r>
              <a:rPr lang="en-US" sz="1050" dirty="0">
                <a:latin typeface="+mj-lt"/>
              </a:rPr>
              <a:t>, </a:t>
            </a:r>
            <a:r>
              <a:rPr lang="en-US" sz="1050" dirty="0" err="1">
                <a:latin typeface="+mj-lt"/>
              </a:rPr>
              <a:t>hij</a:t>
            </a:r>
            <a:r>
              <a:rPr lang="en-US" sz="1050" dirty="0">
                <a:latin typeface="+mj-lt"/>
              </a:rPr>
              <a:t> </a:t>
            </a:r>
            <a:r>
              <a:rPr lang="en-US" sz="1050" dirty="0" err="1">
                <a:latin typeface="+mj-lt"/>
              </a:rPr>
              <a:t>vindt</a:t>
            </a:r>
            <a:r>
              <a:rPr lang="en-US" sz="1050" dirty="0">
                <a:latin typeface="+mj-lt"/>
              </a:rPr>
              <a:t> xx </a:t>
            </a:r>
            <a:r>
              <a:rPr lang="en-US" sz="1050" dirty="0" err="1">
                <a:latin typeface="+mj-lt"/>
              </a:rPr>
              <a:t>ook</a:t>
            </a:r>
            <a:r>
              <a:rPr lang="en-US" sz="1050" dirty="0">
                <a:latin typeface="+mj-lt"/>
              </a:rPr>
              <a:t> </a:t>
            </a:r>
            <a:r>
              <a:rPr lang="en-US" sz="1050" dirty="0" err="1">
                <a:latin typeface="+mj-lt"/>
              </a:rPr>
              <a:t>belangrijk</a:t>
            </a:r>
            <a:r>
              <a:rPr lang="en-US" sz="1050" dirty="0">
                <a:latin typeface="+mj-lt"/>
              </a:rPr>
              <a:t>!”. </a:t>
            </a:r>
            <a:r>
              <a:rPr lang="en-US" sz="1050" dirty="0" err="1">
                <a:latin typeface="+mj-lt"/>
              </a:rPr>
              <a:t>Zoals</a:t>
            </a:r>
            <a:r>
              <a:rPr lang="en-US" sz="1050" dirty="0">
                <a:latin typeface="+mj-lt"/>
              </a:rPr>
              <a:t> </a:t>
            </a:r>
            <a:r>
              <a:rPr lang="en-US" sz="1050" dirty="0" err="1">
                <a:latin typeface="+mj-lt"/>
              </a:rPr>
              <a:t>eerder</a:t>
            </a:r>
            <a:r>
              <a:rPr lang="en-US" sz="1050" dirty="0">
                <a:latin typeface="+mj-lt"/>
              </a:rPr>
              <a:t> </a:t>
            </a:r>
            <a:r>
              <a:rPr lang="en-US" sz="1050" dirty="0" err="1">
                <a:latin typeface="+mj-lt"/>
              </a:rPr>
              <a:t>gezegd</a:t>
            </a:r>
            <a:r>
              <a:rPr lang="en-US" sz="1050" dirty="0">
                <a:latin typeface="+mj-lt"/>
              </a:rPr>
              <a:t> is het </a:t>
            </a:r>
            <a:r>
              <a:rPr lang="en-US" sz="1050" dirty="0" err="1">
                <a:latin typeface="+mj-lt"/>
              </a:rPr>
              <a:t>belangrijk</a:t>
            </a:r>
            <a:r>
              <a:rPr lang="en-US" sz="1050" dirty="0">
                <a:latin typeface="+mj-lt"/>
              </a:rPr>
              <a:t> </a:t>
            </a:r>
            <a:r>
              <a:rPr lang="en-US" sz="1050" dirty="0" err="1">
                <a:latin typeface="+mj-lt"/>
              </a:rPr>
              <a:t>aannames</a:t>
            </a:r>
            <a:r>
              <a:rPr lang="en-US" sz="1050" dirty="0">
                <a:latin typeface="+mj-lt"/>
              </a:rPr>
              <a:t> </a:t>
            </a:r>
            <a:r>
              <a:rPr lang="en-US" sz="1050" dirty="0" err="1">
                <a:latin typeface="+mj-lt"/>
              </a:rPr>
              <a:t>te</a:t>
            </a:r>
            <a:r>
              <a:rPr lang="en-US" sz="1050" dirty="0">
                <a:latin typeface="+mj-lt"/>
              </a:rPr>
              <a:t> </a:t>
            </a:r>
            <a:r>
              <a:rPr lang="en-US" sz="1050" dirty="0" err="1">
                <a:latin typeface="+mj-lt"/>
              </a:rPr>
              <a:t>controleren</a:t>
            </a:r>
            <a:r>
              <a:rPr lang="en-US" sz="1050" dirty="0">
                <a:latin typeface="+mj-lt"/>
              </a:rPr>
              <a:t> </a:t>
            </a:r>
            <a:r>
              <a:rPr lang="en-US" sz="1050" dirty="0" err="1">
                <a:latin typeface="+mj-lt"/>
              </a:rPr>
              <a:t>omdat</a:t>
            </a:r>
            <a:r>
              <a:rPr lang="en-US" sz="1050" dirty="0">
                <a:latin typeface="+mj-lt"/>
              </a:rPr>
              <a:t> ze van </a:t>
            </a:r>
            <a:r>
              <a:rPr lang="en-US" sz="1050" dirty="0" err="1">
                <a:latin typeface="+mj-lt"/>
              </a:rPr>
              <a:t>grote</a:t>
            </a:r>
            <a:r>
              <a:rPr lang="en-US" sz="1050" dirty="0">
                <a:latin typeface="+mj-lt"/>
              </a:rPr>
              <a:t> </a:t>
            </a:r>
            <a:r>
              <a:rPr lang="en-US" sz="1050" dirty="0" err="1">
                <a:latin typeface="+mj-lt"/>
              </a:rPr>
              <a:t>invloed</a:t>
            </a:r>
            <a:r>
              <a:rPr lang="en-US" sz="1050" dirty="0">
                <a:latin typeface="+mj-lt"/>
              </a:rPr>
              <a:t> </a:t>
            </a:r>
            <a:r>
              <a:rPr lang="en-US" sz="1050" dirty="0" err="1">
                <a:latin typeface="+mj-lt"/>
              </a:rPr>
              <a:t>kunnen</a:t>
            </a:r>
            <a:r>
              <a:rPr lang="en-US" sz="1050" dirty="0">
                <a:latin typeface="+mj-lt"/>
              </a:rPr>
              <a:t> </a:t>
            </a:r>
            <a:r>
              <a:rPr lang="en-US" sz="1050" dirty="0" err="1">
                <a:latin typeface="+mj-lt"/>
              </a:rPr>
              <a:t>zijn</a:t>
            </a:r>
            <a:r>
              <a:rPr lang="en-US" sz="1050" dirty="0">
                <a:latin typeface="+mj-lt"/>
              </a:rPr>
              <a:t>. </a:t>
            </a:r>
            <a:r>
              <a:rPr lang="en-US" sz="1050" dirty="0" err="1">
                <a:latin typeface="+mj-lt"/>
              </a:rPr>
              <a:t>Dit</a:t>
            </a:r>
            <a:r>
              <a:rPr lang="en-US" sz="1050" dirty="0">
                <a:latin typeface="+mj-lt"/>
              </a:rPr>
              <a:t> is </a:t>
            </a:r>
            <a:r>
              <a:rPr lang="en-US" sz="1050" dirty="0" err="1">
                <a:latin typeface="+mj-lt"/>
              </a:rPr>
              <a:t>belangrijk</a:t>
            </a:r>
            <a:r>
              <a:rPr lang="en-US" sz="1050" dirty="0">
                <a:latin typeface="+mj-lt"/>
              </a:rPr>
              <a:t> </a:t>
            </a:r>
            <a:r>
              <a:rPr lang="en-US" sz="1050" dirty="0" err="1">
                <a:latin typeface="+mj-lt"/>
              </a:rPr>
              <a:t>wanneer</a:t>
            </a:r>
            <a:r>
              <a:rPr lang="en-US" sz="1050" dirty="0">
                <a:latin typeface="+mj-lt"/>
              </a:rPr>
              <a:t> we </a:t>
            </a:r>
            <a:r>
              <a:rPr lang="en-US" sz="1050" dirty="0" err="1">
                <a:latin typeface="+mj-lt"/>
              </a:rPr>
              <a:t>denken</a:t>
            </a:r>
            <a:r>
              <a:rPr lang="en-US" sz="1050" dirty="0">
                <a:latin typeface="+mj-lt"/>
              </a:rPr>
              <a:t> </a:t>
            </a:r>
            <a:r>
              <a:rPr lang="en-US" sz="1050" dirty="0" err="1">
                <a:latin typeface="+mj-lt"/>
              </a:rPr>
              <a:t>dat</a:t>
            </a:r>
            <a:r>
              <a:rPr lang="en-US" sz="1050" dirty="0">
                <a:latin typeface="+mj-lt"/>
              </a:rPr>
              <a:t> we </a:t>
            </a:r>
            <a:r>
              <a:rPr lang="en-US" sz="1050" dirty="0" err="1">
                <a:latin typeface="+mj-lt"/>
              </a:rPr>
              <a:t>niet</a:t>
            </a:r>
            <a:r>
              <a:rPr lang="en-US" sz="1050" dirty="0">
                <a:latin typeface="+mj-lt"/>
              </a:rPr>
              <a:t> op </a:t>
            </a:r>
            <a:r>
              <a:rPr lang="en-US" sz="1050" dirty="0" err="1">
                <a:latin typeface="+mj-lt"/>
              </a:rPr>
              <a:t>een</a:t>
            </a:r>
            <a:r>
              <a:rPr lang="en-US" sz="1050" dirty="0">
                <a:latin typeface="+mj-lt"/>
              </a:rPr>
              <a:t> </a:t>
            </a:r>
            <a:r>
              <a:rPr lang="en-US" sz="1050" dirty="0" err="1">
                <a:latin typeface="+mj-lt"/>
              </a:rPr>
              <a:t>lijn</a:t>
            </a:r>
            <a:r>
              <a:rPr lang="en-US" sz="1050" dirty="0">
                <a:latin typeface="+mj-lt"/>
              </a:rPr>
              <a:t> </a:t>
            </a:r>
            <a:r>
              <a:rPr lang="en-US" sz="1050" dirty="0" err="1">
                <a:latin typeface="+mj-lt"/>
              </a:rPr>
              <a:t>zitten</a:t>
            </a:r>
            <a:r>
              <a:rPr lang="en-US" sz="1050" dirty="0">
                <a:latin typeface="+mj-lt"/>
              </a:rPr>
              <a:t>, maar </a:t>
            </a:r>
            <a:r>
              <a:rPr lang="en-US" sz="1050" dirty="0" err="1">
                <a:latin typeface="+mj-lt"/>
              </a:rPr>
              <a:t>óók</a:t>
            </a:r>
            <a:r>
              <a:rPr lang="en-US" sz="1050" dirty="0">
                <a:latin typeface="+mj-lt"/>
              </a:rPr>
              <a:t> </a:t>
            </a:r>
            <a:r>
              <a:rPr lang="en-US" sz="1050" dirty="0" err="1">
                <a:latin typeface="+mj-lt"/>
              </a:rPr>
              <a:t>wanneer</a:t>
            </a:r>
            <a:r>
              <a:rPr lang="en-US" sz="1050" dirty="0">
                <a:latin typeface="+mj-lt"/>
              </a:rPr>
              <a:t> we </a:t>
            </a:r>
            <a:r>
              <a:rPr lang="en-US" sz="1050" dirty="0" err="1">
                <a:latin typeface="+mj-lt"/>
              </a:rPr>
              <a:t>wél</a:t>
            </a:r>
            <a:r>
              <a:rPr lang="en-US" sz="1050" dirty="0">
                <a:latin typeface="+mj-lt"/>
              </a:rPr>
              <a:t> op </a:t>
            </a:r>
            <a:r>
              <a:rPr lang="en-US" sz="1050" dirty="0" err="1">
                <a:latin typeface="+mj-lt"/>
              </a:rPr>
              <a:t>een</a:t>
            </a:r>
            <a:r>
              <a:rPr lang="en-US" sz="1050" dirty="0">
                <a:latin typeface="+mj-lt"/>
              </a:rPr>
              <a:t> </a:t>
            </a:r>
            <a:r>
              <a:rPr lang="en-US" sz="1050" dirty="0" err="1">
                <a:latin typeface="+mj-lt"/>
              </a:rPr>
              <a:t>lijn</a:t>
            </a:r>
            <a:r>
              <a:rPr lang="en-US" sz="1050" dirty="0">
                <a:latin typeface="+mj-lt"/>
              </a:rPr>
              <a:t> </a:t>
            </a:r>
            <a:r>
              <a:rPr lang="en-US" sz="1050" dirty="0" err="1">
                <a:latin typeface="+mj-lt"/>
              </a:rPr>
              <a:t>lijken</a:t>
            </a:r>
            <a:r>
              <a:rPr lang="en-US" sz="1050" dirty="0">
                <a:latin typeface="+mj-lt"/>
              </a:rPr>
              <a:t> </a:t>
            </a:r>
            <a:r>
              <a:rPr lang="en-US" sz="1050" dirty="0" err="1">
                <a:latin typeface="+mj-lt"/>
              </a:rPr>
              <a:t>te</a:t>
            </a:r>
            <a:r>
              <a:rPr lang="en-US" sz="1050" dirty="0">
                <a:latin typeface="+mj-lt"/>
              </a:rPr>
              <a:t> </a:t>
            </a:r>
            <a:r>
              <a:rPr lang="en-US" sz="1050" dirty="0" err="1">
                <a:latin typeface="+mj-lt"/>
              </a:rPr>
              <a:t>zitten</a:t>
            </a:r>
            <a:r>
              <a:rPr lang="en-US" sz="1050" dirty="0">
                <a:latin typeface="+mj-lt"/>
              </a:rPr>
              <a:t>. </a:t>
            </a:r>
          </a:p>
          <a:p>
            <a:pPr>
              <a:lnSpc>
                <a:spcPct val="110000"/>
              </a:lnSpc>
              <a:spcBef>
                <a:spcPts val="600"/>
              </a:spcBef>
            </a:pPr>
            <a:r>
              <a:rPr lang="en-US" sz="1050" dirty="0">
                <a:latin typeface="+mj-lt"/>
              </a:rPr>
              <a:t>We </a:t>
            </a:r>
            <a:r>
              <a:rPr lang="en-US" sz="1050" dirty="0" err="1">
                <a:latin typeface="+mj-lt"/>
              </a:rPr>
              <a:t>denken</a:t>
            </a:r>
            <a:r>
              <a:rPr lang="en-US" sz="1050" dirty="0">
                <a:latin typeface="+mj-lt"/>
              </a:rPr>
              <a:t> </a:t>
            </a:r>
            <a:r>
              <a:rPr lang="en-US" sz="1050" dirty="0" err="1">
                <a:latin typeface="+mj-lt"/>
              </a:rPr>
              <a:t>dat</a:t>
            </a:r>
            <a:r>
              <a:rPr lang="en-US" sz="1050" dirty="0">
                <a:latin typeface="+mj-lt"/>
              </a:rPr>
              <a:t> we het over </a:t>
            </a:r>
            <a:r>
              <a:rPr lang="en-US" sz="1050" dirty="0" err="1">
                <a:latin typeface="+mj-lt"/>
              </a:rPr>
              <a:t>hetzelfde</a:t>
            </a:r>
            <a:r>
              <a:rPr lang="en-US" sz="1050" dirty="0">
                <a:latin typeface="+mj-lt"/>
              </a:rPr>
              <a:t> </a:t>
            </a:r>
            <a:r>
              <a:rPr lang="en-US" sz="1050" dirty="0" err="1">
                <a:latin typeface="+mj-lt"/>
              </a:rPr>
              <a:t>hebben</a:t>
            </a:r>
            <a:r>
              <a:rPr lang="en-US" sz="1050" dirty="0">
                <a:latin typeface="+mj-lt"/>
              </a:rPr>
              <a:t>. We </a:t>
            </a:r>
            <a:r>
              <a:rPr lang="en-US" sz="1050" dirty="0" err="1">
                <a:latin typeface="+mj-lt"/>
              </a:rPr>
              <a:t>denken</a:t>
            </a:r>
            <a:r>
              <a:rPr lang="en-US" sz="1050" dirty="0">
                <a:latin typeface="+mj-lt"/>
              </a:rPr>
              <a:t> </a:t>
            </a:r>
            <a:r>
              <a:rPr lang="en-US" sz="1050" dirty="0" err="1">
                <a:latin typeface="+mj-lt"/>
              </a:rPr>
              <a:t>dat</a:t>
            </a:r>
            <a:r>
              <a:rPr lang="en-US" sz="1050" dirty="0">
                <a:latin typeface="+mj-lt"/>
              </a:rPr>
              <a:t> we </a:t>
            </a:r>
            <a:r>
              <a:rPr lang="en-US" sz="1050" dirty="0" err="1">
                <a:latin typeface="+mj-lt"/>
              </a:rPr>
              <a:t>hetzelfde</a:t>
            </a:r>
            <a:r>
              <a:rPr lang="en-US" sz="1050" dirty="0">
                <a:latin typeface="+mj-lt"/>
              </a:rPr>
              <a:t> </a:t>
            </a:r>
            <a:r>
              <a:rPr lang="en-US" sz="1050" dirty="0" err="1">
                <a:latin typeface="+mj-lt"/>
              </a:rPr>
              <a:t>willen</a:t>
            </a:r>
            <a:r>
              <a:rPr lang="en-US" sz="1050" dirty="0">
                <a:latin typeface="+mj-lt"/>
              </a:rPr>
              <a:t>. Maar </a:t>
            </a:r>
            <a:r>
              <a:rPr lang="en-US" sz="1050" dirty="0" err="1">
                <a:latin typeface="+mj-lt"/>
              </a:rPr>
              <a:t>als</a:t>
            </a:r>
            <a:r>
              <a:rPr lang="en-US" sz="1050" dirty="0">
                <a:latin typeface="+mj-lt"/>
              </a:rPr>
              <a:t> we </a:t>
            </a:r>
            <a:r>
              <a:rPr lang="en-US" sz="1050" dirty="0" err="1">
                <a:latin typeface="+mj-lt"/>
              </a:rPr>
              <a:t>dat</a:t>
            </a:r>
            <a:r>
              <a:rPr lang="en-US" sz="1050" dirty="0">
                <a:latin typeface="+mj-lt"/>
              </a:rPr>
              <a:t> </a:t>
            </a:r>
            <a:r>
              <a:rPr lang="en-US" sz="1050" dirty="0" err="1">
                <a:latin typeface="+mj-lt"/>
              </a:rPr>
              <a:t>niet</a:t>
            </a:r>
            <a:r>
              <a:rPr lang="en-US" sz="1050" dirty="0">
                <a:latin typeface="+mj-lt"/>
              </a:rPr>
              <a:t> </a:t>
            </a:r>
            <a:r>
              <a:rPr lang="en-US" sz="1050" dirty="0" err="1">
                <a:latin typeface="+mj-lt"/>
              </a:rPr>
              <a:t>expliciet</a:t>
            </a:r>
            <a:r>
              <a:rPr lang="en-US" sz="1050" dirty="0">
                <a:latin typeface="+mj-lt"/>
              </a:rPr>
              <a:t> </a:t>
            </a:r>
            <a:r>
              <a:rPr lang="en-US" sz="1050" dirty="0" err="1">
                <a:latin typeface="+mj-lt"/>
              </a:rPr>
              <a:t>maken</a:t>
            </a:r>
            <a:r>
              <a:rPr lang="en-US" sz="1050" dirty="0">
                <a:latin typeface="+mj-lt"/>
              </a:rPr>
              <a:t>, </a:t>
            </a:r>
            <a:r>
              <a:rPr lang="en-US" sz="1050" dirty="0" err="1">
                <a:latin typeface="+mj-lt"/>
              </a:rPr>
              <a:t>weten</a:t>
            </a:r>
            <a:r>
              <a:rPr lang="en-US" sz="1050" dirty="0">
                <a:latin typeface="+mj-lt"/>
              </a:rPr>
              <a:t> we het nooit </a:t>
            </a:r>
            <a:r>
              <a:rPr lang="en-US" sz="1050" dirty="0" err="1">
                <a:latin typeface="+mj-lt"/>
              </a:rPr>
              <a:t>zeker</a:t>
            </a:r>
            <a:r>
              <a:rPr lang="en-US" sz="1050" dirty="0">
                <a:latin typeface="+mj-lt"/>
              </a:rPr>
              <a:t>. In </a:t>
            </a:r>
            <a:r>
              <a:rPr lang="en-US" sz="1050" dirty="0" err="1">
                <a:latin typeface="+mj-lt"/>
              </a:rPr>
              <a:t>een</a:t>
            </a:r>
            <a:r>
              <a:rPr lang="en-US" sz="1050" dirty="0">
                <a:latin typeface="+mj-lt"/>
              </a:rPr>
              <a:t> later stadium </a:t>
            </a:r>
            <a:r>
              <a:rPr lang="en-US" sz="1050" dirty="0" err="1">
                <a:latin typeface="+mj-lt"/>
              </a:rPr>
              <a:t>kan</a:t>
            </a:r>
            <a:r>
              <a:rPr lang="en-US" sz="1050" dirty="0">
                <a:latin typeface="+mj-lt"/>
              </a:rPr>
              <a:t> dan </a:t>
            </a:r>
            <a:r>
              <a:rPr lang="en-US" sz="1050" dirty="0" err="1">
                <a:latin typeface="+mj-lt"/>
              </a:rPr>
              <a:t>blijken</a:t>
            </a:r>
            <a:r>
              <a:rPr lang="en-US" sz="1050" dirty="0">
                <a:latin typeface="+mj-lt"/>
              </a:rPr>
              <a:t> </a:t>
            </a:r>
            <a:r>
              <a:rPr lang="en-US" sz="1050" dirty="0" err="1">
                <a:latin typeface="+mj-lt"/>
              </a:rPr>
              <a:t>dat</a:t>
            </a:r>
            <a:r>
              <a:rPr lang="en-US" sz="1050" dirty="0">
                <a:latin typeface="+mj-lt"/>
              </a:rPr>
              <a:t> </a:t>
            </a:r>
            <a:r>
              <a:rPr lang="en-US" sz="1050" dirty="0" err="1">
                <a:latin typeface="+mj-lt"/>
              </a:rPr>
              <a:t>er</a:t>
            </a:r>
            <a:r>
              <a:rPr lang="en-US" sz="1050" dirty="0">
                <a:latin typeface="+mj-lt"/>
              </a:rPr>
              <a:t> </a:t>
            </a:r>
            <a:r>
              <a:rPr lang="en-US" sz="1050" dirty="0" err="1">
                <a:latin typeface="+mj-lt"/>
              </a:rPr>
              <a:t>toch</a:t>
            </a:r>
            <a:r>
              <a:rPr lang="en-US" sz="1050" dirty="0">
                <a:latin typeface="+mj-lt"/>
              </a:rPr>
              <a:t> </a:t>
            </a:r>
            <a:r>
              <a:rPr lang="en-US" sz="1050" dirty="0" err="1">
                <a:latin typeface="+mj-lt"/>
              </a:rPr>
              <a:t>anders</a:t>
            </a:r>
            <a:r>
              <a:rPr lang="en-US" sz="1050" dirty="0">
                <a:latin typeface="+mj-lt"/>
              </a:rPr>
              <a:t> over </a:t>
            </a:r>
            <a:r>
              <a:rPr lang="en-US" sz="1050" dirty="0" err="1">
                <a:latin typeface="+mj-lt"/>
              </a:rPr>
              <a:t>bepaalde</a:t>
            </a:r>
            <a:r>
              <a:rPr lang="en-US" sz="1050" dirty="0">
                <a:latin typeface="+mj-lt"/>
              </a:rPr>
              <a:t> </a:t>
            </a:r>
            <a:r>
              <a:rPr lang="en-US" sz="1050" dirty="0" err="1">
                <a:latin typeface="+mj-lt"/>
              </a:rPr>
              <a:t>zaken</a:t>
            </a:r>
            <a:r>
              <a:rPr lang="en-US" sz="1050" dirty="0">
                <a:latin typeface="+mj-lt"/>
              </a:rPr>
              <a:t> </a:t>
            </a:r>
            <a:r>
              <a:rPr lang="en-US" sz="1050" dirty="0" err="1">
                <a:latin typeface="+mj-lt"/>
              </a:rPr>
              <a:t>gedacht</a:t>
            </a:r>
            <a:r>
              <a:rPr lang="en-US" sz="1050" dirty="0">
                <a:latin typeface="+mj-lt"/>
              </a:rPr>
              <a:t> </a:t>
            </a:r>
            <a:r>
              <a:rPr lang="en-US" sz="1050" dirty="0" err="1">
                <a:latin typeface="+mj-lt"/>
              </a:rPr>
              <a:t>werd</a:t>
            </a:r>
            <a:r>
              <a:rPr lang="en-US" sz="1050" dirty="0">
                <a:latin typeface="+mj-lt"/>
              </a:rPr>
              <a:t>. </a:t>
            </a:r>
          </a:p>
          <a:p>
            <a:pPr>
              <a:lnSpc>
                <a:spcPct val="110000"/>
              </a:lnSpc>
              <a:spcBef>
                <a:spcPts val="600"/>
              </a:spcBef>
            </a:pPr>
            <a:r>
              <a:rPr lang="en-US" sz="1050" dirty="0" err="1">
                <a:latin typeface="+mj-lt"/>
              </a:rPr>
              <a:t>Daarom</a:t>
            </a:r>
            <a:r>
              <a:rPr lang="en-US" sz="1050" dirty="0">
                <a:latin typeface="+mj-lt"/>
              </a:rPr>
              <a:t> </a:t>
            </a:r>
            <a:r>
              <a:rPr lang="en-US" sz="1050" dirty="0" err="1">
                <a:latin typeface="+mj-lt"/>
              </a:rPr>
              <a:t>wordt</a:t>
            </a:r>
            <a:r>
              <a:rPr lang="en-US" sz="1050" dirty="0">
                <a:latin typeface="+mj-lt"/>
              </a:rPr>
              <a:t> in </a:t>
            </a:r>
            <a:r>
              <a:rPr lang="en-US" sz="1050" dirty="0" err="1">
                <a:latin typeface="+mj-lt"/>
              </a:rPr>
              <a:t>deze</a:t>
            </a:r>
            <a:r>
              <a:rPr lang="en-US" sz="1050" dirty="0">
                <a:latin typeface="+mj-lt"/>
              </a:rPr>
              <a:t> </a:t>
            </a:r>
            <a:r>
              <a:rPr lang="en-US" sz="1050" dirty="0" err="1">
                <a:latin typeface="+mj-lt"/>
              </a:rPr>
              <a:t>gids</a:t>
            </a:r>
            <a:r>
              <a:rPr lang="en-US" sz="1050" dirty="0">
                <a:latin typeface="+mj-lt"/>
              </a:rPr>
              <a:t> het </a:t>
            </a:r>
            <a:r>
              <a:rPr lang="en-US" sz="1050" dirty="0" err="1">
                <a:latin typeface="+mj-lt"/>
              </a:rPr>
              <a:t>belang</a:t>
            </a:r>
            <a:r>
              <a:rPr lang="en-US" sz="1050" dirty="0">
                <a:latin typeface="+mj-lt"/>
              </a:rPr>
              <a:t> </a:t>
            </a:r>
            <a:r>
              <a:rPr lang="en-US" sz="1050" dirty="0" err="1">
                <a:latin typeface="+mj-lt"/>
              </a:rPr>
              <a:t>benadrukt</a:t>
            </a:r>
            <a:r>
              <a:rPr lang="en-US" sz="1050" dirty="0">
                <a:latin typeface="+mj-lt"/>
              </a:rPr>
              <a:t> van het </a:t>
            </a:r>
            <a:r>
              <a:rPr lang="en-US" sz="1050" dirty="0" err="1">
                <a:latin typeface="+mj-lt"/>
              </a:rPr>
              <a:t>expliciteren</a:t>
            </a:r>
            <a:r>
              <a:rPr lang="en-US" sz="1050" dirty="0">
                <a:latin typeface="+mj-lt"/>
              </a:rPr>
              <a:t> van </a:t>
            </a:r>
            <a:r>
              <a:rPr lang="en-US" sz="1050" dirty="0" err="1">
                <a:latin typeface="+mj-lt"/>
              </a:rPr>
              <a:t>wereldbeelden</a:t>
            </a:r>
            <a:r>
              <a:rPr lang="en-US" sz="1050" dirty="0">
                <a:latin typeface="+mj-lt"/>
              </a:rPr>
              <a:t>, het </a:t>
            </a:r>
            <a:r>
              <a:rPr lang="en-US" sz="1050" dirty="0" err="1">
                <a:latin typeface="+mj-lt"/>
              </a:rPr>
              <a:t>bespreken</a:t>
            </a:r>
            <a:r>
              <a:rPr lang="en-US" sz="1050" dirty="0">
                <a:latin typeface="+mj-lt"/>
              </a:rPr>
              <a:t> van </a:t>
            </a:r>
            <a:r>
              <a:rPr lang="en-US" sz="1050" dirty="0" err="1">
                <a:latin typeface="+mj-lt"/>
              </a:rPr>
              <a:t>dat</a:t>
            </a:r>
            <a:r>
              <a:rPr lang="en-US" sz="1050" dirty="0">
                <a:latin typeface="+mj-lt"/>
              </a:rPr>
              <a:t> wat </a:t>
            </a:r>
            <a:r>
              <a:rPr lang="en-US" sz="1050" dirty="0" err="1">
                <a:latin typeface="+mj-lt"/>
              </a:rPr>
              <a:t>vanzelfsprekend</a:t>
            </a:r>
            <a:r>
              <a:rPr lang="en-US" sz="1050" dirty="0">
                <a:latin typeface="+mj-lt"/>
              </a:rPr>
              <a:t> of </a:t>
            </a:r>
            <a:r>
              <a:rPr lang="en-US" sz="1050" dirty="0" err="1">
                <a:latin typeface="+mj-lt"/>
              </a:rPr>
              <a:t>misschien</a:t>
            </a:r>
            <a:r>
              <a:rPr lang="en-US" sz="1050" dirty="0">
                <a:latin typeface="+mj-lt"/>
              </a:rPr>
              <a:t> </a:t>
            </a:r>
            <a:r>
              <a:rPr lang="en-US" sz="1050" dirty="0" err="1">
                <a:latin typeface="+mj-lt"/>
              </a:rPr>
              <a:t>niet</a:t>
            </a:r>
            <a:r>
              <a:rPr lang="en-US" sz="1050" dirty="0">
                <a:latin typeface="+mj-lt"/>
              </a:rPr>
              <a:t> </a:t>
            </a:r>
            <a:r>
              <a:rPr lang="en-US" sz="1050" dirty="0" err="1">
                <a:latin typeface="+mj-lt"/>
              </a:rPr>
              <a:t>eens</a:t>
            </a:r>
            <a:r>
              <a:rPr lang="en-US" sz="1050" dirty="0">
                <a:latin typeface="+mj-lt"/>
              </a:rPr>
              <a:t> van </a:t>
            </a:r>
            <a:r>
              <a:rPr lang="en-US" sz="1050" dirty="0" err="1">
                <a:latin typeface="+mj-lt"/>
              </a:rPr>
              <a:t>belang</a:t>
            </a:r>
            <a:r>
              <a:rPr lang="en-US" sz="1050" dirty="0">
                <a:latin typeface="+mj-lt"/>
              </a:rPr>
              <a:t> </a:t>
            </a:r>
            <a:r>
              <a:rPr lang="en-US" sz="1050" dirty="0" err="1">
                <a:latin typeface="+mj-lt"/>
              </a:rPr>
              <a:t>lijkt</a:t>
            </a:r>
            <a:r>
              <a:rPr lang="en-US" sz="1050" dirty="0">
                <a:latin typeface="+mj-lt"/>
              </a:rPr>
              <a:t> </a:t>
            </a:r>
            <a:r>
              <a:rPr lang="en-US" sz="1050" dirty="0" err="1">
                <a:latin typeface="+mj-lt"/>
              </a:rPr>
              <a:t>en</a:t>
            </a:r>
            <a:r>
              <a:rPr lang="en-US" sz="1050" dirty="0">
                <a:latin typeface="+mj-lt"/>
              </a:rPr>
              <a:t> het </a:t>
            </a:r>
            <a:r>
              <a:rPr lang="en-US" sz="1050" dirty="0" err="1">
                <a:latin typeface="+mj-lt"/>
              </a:rPr>
              <a:t>uiteindelijk</a:t>
            </a:r>
            <a:r>
              <a:rPr lang="en-US" sz="1050" dirty="0">
                <a:latin typeface="+mj-lt"/>
              </a:rPr>
              <a:t> </a:t>
            </a:r>
            <a:r>
              <a:rPr lang="en-US" sz="1050" dirty="0" err="1">
                <a:latin typeface="+mj-lt"/>
              </a:rPr>
              <a:t>expliciet</a:t>
            </a:r>
            <a:r>
              <a:rPr lang="en-US" sz="1050" dirty="0">
                <a:latin typeface="+mj-lt"/>
              </a:rPr>
              <a:t> </a:t>
            </a:r>
            <a:r>
              <a:rPr lang="en-US" sz="1050" dirty="0" err="1">
                <a:latin typeface="+mj-lt"/>
              </a:rPr>
              <a:t>formuleren</a:t>
            </a:r>
            <a:r>
              <a:rPr lang="en-US" sz="1050" dirty="0">
                <a:latin typeface="+mj-lt"/>
              </a:rPr>
              <a:t> van </a:t>
            </a:r>
            <a:r>
              <a:rPr lang="en-US" sz="1050" dirty="0" err="1">
                <a:latin typeface="+mj-lt"/>
              </a:rPr>
              <a:t>een</a:t>
            </a:r>
            <a:r>
              <a:rPr lang="en-US" sz="1050" dirty="0">
                <a:latin typeface="+mj-lt"/>
              </a:rPr>
              <a:t> </a:t>
            </a:r>
            <a:r>
              <a:rPr lang="en-US" sz="1050" dirty="0" err="1">
                <a:latin typeface="+mj-lt"/>
              </a:rPr>
              <a:t>gezamenlijke</a:t>
            </a:r>
            <a:r>
              <a:rPr lang="en-US" sz="1050" dirty="0">
                <a:latin typeface="+mj-lt"/>
              </a:rPr>
              <a:t> </a:t>
            </a:r>
            <a:r>
              <a:rPr lang="en-US" sz="1050" dirty="0" err="1">
                <a:latin typeface="+mj-lt"/>
              </a:rPr>
              <a:t>doelstelling</a:t>
            </a:r>
            <a:r>
              <a:rPr lang="en-US" sz="1050" dirty="0">
                <a:latin typeface="+mj-lt"/>
              </a:rPr>
              <a:t>. </a:t>
            </a:r>
          </a:p>
          <a:p>
            <a:pPr>
              <a:lnSpc>
                <a:spcPct val="110000"/>
              </a:lnSpc>
              <a:spcBef>
                <a:spcPts val="600"/>
              </a:spcBef>
            </a:pPr>
            <a:endParaRPr lang="en-US" sz="1050" dirty="0">
              <a:latin typeface="+mj-lt"/>
            </a:endParaRPr>
          </a:p>
          <a:p>
            <a:pPr marL="0" indent="0">
              <a:lnSpc>
                <a:spcPct val="110000"/>
              </a:lnSpc>
              <a:spcBef>
                <a:spcPts val="600"/>
              </a:spcBef>
              <a:buNone/>
            </a:pPr>
            <a:r>
              <a:rPr lang="en-US" sz="1050" b="1" dirty="0" err="1">
                <a:latin typeface="+mj-lt"/>
              </a:rPr>
              <a:t>Blinde</a:t>
            </a:r>
            <a:r>
              <a:rPr lang="en-US" sz="1050" b="1" dirty="0">
                <a:latin typeface="+mj-lt"/>
              </a:rPr>
              <a:t> </a:t>
            </a:r>
            <a:r>
              <a:rPr lang="en-US" sz="1050" b="1" dirty="0" err="1">
                <a:latin typeface="+mj-lt"/>
              </a:rPr>
              <a:t>vlekken</a:t>
            </a:r>
            <a:r>
              <a:rPr lang="en-US" sz="1050" b="1" dirty="0">
                <a:latin typeface="+mj-lt"/>
              </a:rPr>
              <a:t> </a:t>
            </a:r>
          </a:p>
          <a:p>
            <a:pPr>
              <a:lnSpc>
                <a:spcPct val="110000"/>
              </a:lnSpc>
              <a:spcBef>
                <a:spcPts val="600"/>
              </a:spcBef>
            </a:pPr>
            <a:r>
              <a:rPr lang="en-US" sz="1050" dirty="0">
                <a:latin typeface="+mj-lt"/>
              </a:rPr>
              <a:t>In </a:t>
            </a:r>
            <a:r>
              <a:rPr lang="en-US" sz="1050" dirty="0" err="1">
                <a:latin typeface="+mj-lt"/>
              </a:rPr>
              <a:t>gesprek</a:t>
            </a:r>
            <a:r>
              <a:rPr lang="en-US" sz="1050" dirty="0">
                <a:latin typeface="+mj-lt"/>
              </a:rPr>
              <a:t> met </a:t>
            </a:r>
            <a:r>
              <a:rPr lang="en-US" sz="1050" dirty="0" err="1">
                <a:latin typeface="+mj-lt"/>
              </a:rPr>
              <a:t>betrokkenen</a:t>
            </a:r>
            <a:r>
              <a:rPr lang="en-US" sz="1050" dirty="0">
                <a:latin typeface="+mj-lt"/>
              </a:rPr>
              <a:t> </a:t>
            </a:r>
            <a:r>
              <a:rPr lang="en-US" sz="1050" dirty="0" err="1">
                <a:latin typeface="+mj-lt"/>
              </a:rPr>
              <a:t>wil</a:t>
            </a:r>
            <a:r>
              <a:rPr lang="en-US" sz="1050" dirty="0">
                <a:latin typeface="+mj-lt"/>
              </a:rPr>
              <a:t> je het </a:t>
            </a:r>
            <a:r>
              <a:rPr lang="en-US" sz="1050" dirty="0" err="1">
                <a:latin typeface="+mj-lt"/>
              </a:rPr>
              <a:t>vraagstuk</a:t>
            </a:r>
            <a:r>
              <a:rPr lang="en-US" sz="1050" dirty="0">
                <a:latin typeface="+mj-lt"/>
              </a:rPr>
              <a:t> steeds </a:t>
            </a:r>
            <a:r>
              <a:rPr lang="en-US" sz="1050" dirty="0" err="1">
                <a:latin typeface="+mj-lt"/>
              </a:rPr>
              <a:t>verder</a:t>
            </a:r>
            <a:r>
              <a:rPr lang="en-US" sz="1050" dirty="0">
                <a:latin typeface="+mj-lt"/>
              </a:rPr>
              <a:t> </a:t>
            </a:r>
            <a:r>
              <a:rPr lang="en-US" sz="1050" dirty="0" err="1">
                <a:latin typeface="+mj-lt"/>
              </a:rPr>
              <a:t>afpellen</a:t>
            </a:r>
            <a:r>
              <a:rPr lang="en-US" sz="1050" dirty="0">
                <a:latin typeface="+mj-lt"/>
              </a:rPr>
              <a:t>. Je wilt </a:t>
            </a:r>
            <a:r>
              <a:rPr lang="en-US" sz="1050" dirty="0" err="1">
                <a:latin typeface="+mj-lt"/>
              </a:rPr>
              <a:t>duidelijk</a:t>
            </a:r>
            <a:r>
              <a:rPr lang="en-US" sz="1050" dirty="0">
                <a:latin typeface="+mj-lt"/>
              </a:rPr>
              <a:t> </a:t>
            </a:r>
            <a:r>
              <a:rPr lang="en-US" sz="1050" dirty="0" err="1">
                <a:latin typeface="+mj-lt"/>
              </a:rPr>
              <a:t>krijgen</a:t>
            </a:r>
            <a:r>
              <a:rPr lang="en-US" sz="1050" dirty="0">
                <a:latin typeface="+mj-lt"/>
              </a:rPr>
              <a:t> hoe </a:t>
            </a:r>
            <a:r>
              <a:rPr lang="en-US" sz="1050" dirty="0" err="1">
                <a:latin typeface="+mj-lt"/>
              </a:rPr>
              <a:t>betrokkenen</a:t>
            </a:r>
            <a:r>
              <a:rPr lang="en-US" sz="1050" dirty="0">
                <a:latin typeface="+mj-lt"/>
              </a:rPr>
              <a:t> </a:t>
            </a:r>
            <a:r>
              <a:rPr lang="en-US" sz="1050" dirty="0" err="1">
                <a:latin typeface="+mj-lt"/>
              </a:rPr>
              <a:t>naar</a:t>
            </a:r>
            <a:r>
              <a:rPr lang="en-US" sz="1050" dirty="0">
                <a:latin typeface="+mj-lt"/>
              </a:rPr>
              <a:t> het </a:t>
            </a:r>
            <a:r>
              <a:rPr lang="en-US" sz="1050" dirty="0" err="1">
                <a:latin typeface="+mj-lt"/>
              </a:rPr>
              <a:t>vraagstuk</a:t>
            </a:r>
            <a:r>
              <a:rPr lang="en-US" sz="1050" dirty="0">
                <a:latin typeface="+mj-lt"/>
              </a:rPr>
              <a:t> </a:t>
            </a:r>
            <a:r>
              <a:rPr lang="en-US" sz="1050" dirty="0" err="1">
                <a:latin typeface="+mj-lt"/>
              </a:rPr>
              <a:t>kijken</a:t>
            </a:r>
            <a:r>
              <a:rPr lang="en-US" sz="1050" dirty="0">
                <a:latin typeface="+mj-lt"/>
              </a:rPr>
              <a:t>. Wat </a:t>
            </a:r>
            <a:r>
              <a:rPr lang="en-US" sz="1050" dirty="0" err="1">
                <a:latin typeface="+mj-lt"/>
              </a:rPr>
              <a:t>vinden</a:t>
            </a:r>
            <a:r>
              <a:rPr lang="en-US" sz="1050" dirty="0">
                <a:latin typeface="+mj-lt"/>
              </a:rPr>
              <a:t> ze </a:t>
            </a:r>
            <a:r>
              <a:rPr lang="en-US" sz="1050" dirty="0" err="1">
                <a:latin typeface="+mj-lt"/>
              </a:rPr>
              <a:t>belangrijk</a:t>
            </a:r>
            <a:r>
              <a:rPr lang="en-US" sz="1050" dirty="0">
                <a:latin typeface="+mj-lt"/>
              </a:rPr>
              <a:t>? </a:t>
            </a:r>
            <a:r>
              <a:rPr lang="en-US" sz="1050" dirty="0" err="1">
                <a:latin typeface="+mj-lt"/>
              </a:rPr>
              <a:t>Welke</a:t>
            </a:r>
            <a:r>
              <a:rPr lang="en-US" sz="1050" dirty="0">
                <a:latin typeface="+mj-lt"/>
              </a:rPr>
              <a:t> </a:t>
            </a:r>
            <a:r>
              <a:rPr lang="en-US" sz="1050" dirty="0" err="1">
                <a:latin typeface="+mj-lt"/>
              </a:rPr>
              <a:t>aannames</a:t>
            </a:r>
            <a:r>
              <a:rPr lang="en-US" sz="1050" dirty="0">
                <a:latin typeface="+mj-lt"/>
              </a:rPr>
              <a:t> </a:t>
            </a:r>
            <a:r>
              <a:rPr lang="en-US" sz="1050" dirty="0" err="1">
                <a:latin typeface="+mj-lt"/>
              </a:rPr>
              <a:t>doen</a:t>
            </a:r>
            <a:r>
              <a:rPr lang="en-US" sz="1050" dirty="0">
                <a:latin typeface="+mj-lt"/>
              </a:rPr>
              <a:t> ze over </a:t>
            </a:r>
            <a:r>
              <a:rPr lang="en-US" sz="1050" dirty="0" err="1">
                <a:latin typeface="+mj-lt"/>
              </a:rPr>
              <a:t>zichzelf</a:t>
            </a:r>
            <a:r>
              <a:rPr lang="en-US" sz="1050" dirty="0">
                <a:latin typeface="+mj-lt"/>
              </a:rPr>
              <a:t>, de </a:t>
            </a:r>
            <a:r>
              <a:rPr lang="en-US" sz="1050" dirty="0" err="1">
                <a:latin typeface="+mj-lt"/>
              </a:rPr>
              <a:t>situatie</a:t>
            </a:r>
            <a:r>
              <a:rPr lang="en-US" sz="1050" dirty="0">
                <a:latin typeface="+mj-lt"/>
              </a:rPr>
              <a:t>, de </a:t>
            </a:r>
            <a:r>
              <a:rPr lang="en-US" sz="1050" dirty="0" err="1">
                <a:latin typeface="+mj-lt"/>
              </a:rPr>
              <a:t>rol</a:t>
            </a:r>
            <a:r>
              <a:rPr lang="en-US" sz="1050" dirty="0">
                <a:latin typeface="+mj-lt"/>
              </a:rPr>
              <a:t> van </a:t>
            </a:r>
            <a:r>
              <a:rPr lang="en-US" sz="1050" dirty="0" err="1">
                <a:latin typeface="+mj-lt"/>
              </a:rPr>
              <a:t>anderen</a:t>
            </a:r>
            <a:r>
              <a:rPr lang="en-US" sz="1050" dirty="0">
                <a:latin typeface="+mj-lt"/>
              </a:rPr>
              <a:t> etc. </a:t>
            </a:r>
            <a:r>
              <a:rPr lang="en-US" sz="1050" dirty="0" err="1">
                <a:latin typeface="+mj-lt"/>
              </a:rPr>
              <a:t>Welke</a:t>
            </a:r>
            <a:r>
              <a:rPr lang="en-US" sz="1050" dirty="0">
                <a:latin typeface="+mj-lt"/>
              </a:rPr>
              <a:t> </a:t>
            </a:r>
            <a:r>
              <a:rPr lang="en-US" sz="1050" dirty="0" err="1">
                <a:latin typeface="+mj-lt"/>
              </a:rPr>
              <a:t>zaken</a:t>
            </a:r>
            <a:r>
              <a:rPr lang="en-US" sz="1050" dirty="0">
                <a:latin typeface="+mj-lt"/>
              </a:rPr>
              <a:t> of </a:t>
            </a:r>
            <a:r>
              <a:rPr lang="en-US" sz="1050" dirty="0" err="1">
                <a:latin typeface="+mj-lt"/>
              </a:rPr>
              <a:t>personen</a:t>
            </a:r>
            <a:r>
              <a:rPr lang="en-US" sz="1050" dirty="0">
                <a:latin typeface="+mj-lt"/>
              </a:rPr>
              <a:t> </a:t>
            </a:r>
            <a:r>
              <a:rPr lang="en-US" sz="1050" dirty="0" err="1">
                <a:latin typeface="+mj-lt"/>
              </a:rPr>
              <a:t>vinden</a:t>
            </a:r>
            <a:r>
              <a:rPr lang="en-US" sz="1050" dirty="0">
                <a:latin typeface="+mj-lt"/>
              </a:rPr>
              <a:t> ze </a:t>
            </a:r>
            <a:r>
              <a:rPr lang="en-US" sz="1050" dirty="0" err="1">
                <a:latin typeface="+mj-lt"/>
              </a:rPr>
              <a:t>wél</a:t>
            </a:r>
            <a:r>
              <a:rPr lang="en-US" sz="1050" dirty="0">
                <a:latin typeface="+mj-lt"/>
              </a:rPr>
              <a:t> relevant, </a:t>
            </a:r>
            <a:r>
              <a:rPr lang="en-US" sz="1050" dirty="0" err="1">
                <a:latin typeface="+mj-lt"/>
              </a:rPr>
              <a:t>en</a:t>
            </a:r>
            <a:r>
              <a:rPr lang="en-US" sz="1050" dirty="0">
                <a:latin typeface="+mj-lt"/>
              </a:rPr>
              <a:t> </a:t>
            </a:r>
            <a:r>
              <a:rPr lang="en-US" sz="1050" dirty="0" err="1">
                <a:latin typeface="+mj-lt"/>
              </a:rPr>
              <a:t>welke</a:t>
            </a:r>
            <a:r>
              <a:rPr lang="en-US" sz="1050" dirty="0">
                <a:latin typeface="+mj-lt"/>
              </a:rPr>
              <a:t> </a:t>
            </a:r>
            <a:r>
              <a:rPr lang="en-US" sz="1050" dirty="0" err="1">
                <a:latin typeface="+mj-lt"/>
              </a:rPr>
              <a:t>niet</a:t>
            </a:r>
            <a:r>
              <a:rPr lang="en-US" sz="1050" dirty="0">
                <a:latin typeface="+mj-lt"/>
              </a:rPr>
              <a:t>? </a:t>
            </a:r>
          </a:p>
          <a:p>
            <a:pPr>
              <a:lnSpc>
                <a:spcPct val="110000"/>
              </a:lnSpc>
              <a:spcBef>
                <a:spcPts val="600"/>
              </a:spcBef>
            </a:pPr>
            <a:r>
              <a:rPr lang="en-US" sz="1050" dirty="0">
                <a:latin typeface="+mj-lt"/>
              </a:rPr>
              <a:t>In de </a:t>
            </a:r>
            <a:r>
              <a:rPr lang="en-US" sz="1050" dirty="0" err="1">
                <a:latin typeface="+mj-lt"/>
              </a:rPr>
              <a:t>kritische</a:t>
            </a:r>
            <a:r>
              <a:rPr lang="en-US" sz="1050" dirty="0">
                <a:latin typeface="+mj-lt"/>
              </a:rPr>
              <a:t> </a:t>
            </a:r>
            <a:r>
              <a:rPr lang="en-US" sz="1050" dirty="0" err="1">
                <a:latin typeface="+mj-lt"/>
              </a:rPr>
              <a:t>systeemtheorie</a:t>
            </a:r>
            <a:r>
              <a:rPr lang="en-US" sz="1050" dirty="0">
                <a:latin typeface="+mj-lt"/>
              </a:rPr>
              <a:t> </a:t>
            </a:r>
            <a:r>
              <a:rPr lang="en-US" sz="1050" dirty="0" err="1">
                <a:latin typeface="+mj-lt"/>
              </a:rPr>
              <a:t>worden</a:t>
            </a:r>
            <a:r>
              <a:rPr lang="en-US" sz="1050" dirty="0">
                <a:latin typeface="+mj-lt"/>
              </a:rPr>
              <a:t> </a:t>
            </a:r>
            <a:r>
              <a:rPr lang="en-US" sz="1050" dirty="0" err="1">
                <a:latin typeface="+mj-lt"/>
              </a:rPr>
              <a:t>dit</a:t>
            </a:r>
            <a:r>
              <a:rPr lang="en-US" sz="1050" dirty="0">
                <a:latin typeface="+mj-lt"/>
              </a:rPr>
              <a:t> </a:t>
            </a:r>
            <a:r>
              <a:rPr lang="en-US" sz="1050" i="1" dirty="0" err="1">
                <a:latin typeface="+mj-lt"/>
              </a:rPr>
              <a:t>grensoordelen</a:t>
            </a:r>
            <a:r>
              <a:rPr lang="en-US" sz="1050" dirty="0">
                <a:latin typeface="+mj-lt"/>
              </a:rPr>
              <a:t> </a:t>
            </a:r>
            <a:r>
              <a:rPr lang="en-US" sz="1050" dirty="0" err="1">
                <a:latin typeface="+mj-lt"/>
              </a:rPr>
              <a:t>genoemd</a:t>
            </a:r>
            <a:r>
              <a:rPr lang="en-US" sz="1050" dirty="0">
                <a:latin typeface="+mj-lt"/>
              </a:rPr>
              <a:t>. </a:t>
            </a:r>
            <a:r>
              <a:rPr lang="nl-NL" sz="1050" dirty="0">
                <a:latin typeface="+mj-lt"/>
              </a:rPr>
              <a:t>Inzicht krijgen in deze oordelen helpt jou als Facilitator of Change, en dus ook de betrokkenen, om het vraagstuk goed te begrijpen, te begrijpen wie of wat er bij hoort, welke grenzen verlegd kunnen worden, om nieuwe perspectieven op te doen, en om gewenste verbeteringen te identificeren of te ontwerpen. </a:t>
            </a:r>
          </a:p>
          <a:p>
            <a:pPr>
              <a:lnSpc>
                <a:spcPct val="110000"/>
              </a:lnSpc>
              <a:spcBef>
                <a:spcPts val="600"/>
              </a:spcBef>
            </a:pPr>
            <a:r>
              <a:rPr lang="nl-NL" sz="1050" dirty="0">
                <a:latin typeface="+mj-lt"/>
              </a:rPr>
              <a:t>Deze grensoordelen zijn </a:t>
            </a:r>
            <a:r>
              <a:rPr lang="en-US" sz="1050" dirty="0" err="1">
                <a:latin typeface="+mj-lt"/>
              </a:rPr>
              <a:t>lang</a:t>
            </a:r>
            <a:r>
              <a:rPr lang="en-US" sz="1050" dirty="0">
                <a:latin typeface="+mj-lt"/>
              </a:rPr>
              <a:t> </a:t>
            </a:r>
            <a:r>
              <a:rPr lang="en-US" sz="1050" dirty="0" err="1">
                <a:latin typeface="+mj-lt"/>
              </a:rPr>
              <a:t>niet</a:t>
            </a:r>
            <a:r>
              <a:rPr lang="en-US" sz="1050" dirty="0">
                <a:latin typeface="+mj-lt"/>
              </a:rPr>
              <a:t> </a:t>
            </a:r>
            <a:r>
              <a:rPr lang="en-US" sz="1050" dirty="0" err="1">
                <a:latin typeface="+mj-lt"/>
              </a:rPr>
              <a:t>altijd</a:t>
            </a:r>
            <a:r>
              <a:rPr lang="en-US" sz="1050" dirty="0">
                <a:latin typeface="+mj-lt"/>
              </a:rPr>
              <a:t> </a:t>
            </a:r>
            <a:r>
              <a:rPr lang="en-US" sz="1050" dirty="0" err="1">
                <a:latin typeface="+mj-lt"/>
              </a:rPr>
              <a:t>bewust</a:t>
            </a:r>
            <a:r>
              <a:rPr lang="en-US" sz="1050" dirty="0">
                <a:latin typeface="+mj-lt"/>
              </a:rPr>
              <a:t>. </a:t>
            </a:r>
            <a:r>
              <a:rPr lang="en-US" sz="1050" dirty="0" err="1">
                <a:latin typeface="+mj-lt"/>
              </a:rPr>
              <a:t>Ieder</a:t>
            </a:r>
            <a:r>
              <a:rPr lang="en-US" sz="1050" dirty="0">
                <a:latin typeface="+mj-lt"/>
              </a:rPr>
              <a:t> </a:t>
            </a:r>
            <a:r>
              <a:rPr lang="en-US" sz="1050" dirty="0" err="1">
                <a:latin typeface="+mj-lt"/>
              </a:rPr>
              <a:t>mens</a:t>
            </a:r>
            <a:r>
              <a:rPr lang="en-US" sz="1050" dirty="0">
                <a:latin typeface="+mj-lt"/>
              </a:rPr>
              <a:t> </a:t>
            </a:r>
            <a:r>
              <a:rPr lang="en-US" sz="1050" dirty="0" err="1">
                <a:latin typeface="+mj-lt"/>
              </a:rPr>
              <a:t>heeft</a:t>
            </a:r>
            <a:r>
              <a:rPr lang="en-US" sz="1050" dirty="0">
                <a:latin typeface="+mj-lt"/>
              </a:rPr>
              <a:t> </a:t>
            </a:r>
            <a:r>
              <a:rPr lang="en-US" sz="1050" dirty="0" err="1">
                <a:latin typeface="+mj-lt"/>
              </a:rPr>
              <a:t>ook</a:t>
            </a:r>
            <a:r>
              <a:rPr lang="en-US" sz="1050" dirty="0">
                <a:latin typeface="+mj-lt"/>
              </a:rPr>
              <a:t> </a:t>
            </a:r>
            <a:r>
              <a:rPr lang="en-US" sz="1050" i="1" dirty="0" err="1">
                <a:latin typeface="+mj-lt"/>
              </a:rPr>
              <a:t>blinde</a:t>
            </a:r>
            <a:r>
              <a:rPr lang="en-US" sz="1050" dirty="0">
                <a:latin typeface="+mj-lt"/>
              </a:rPr>
              <a:t> </a:t>
            </a:r>
            <a:r>
              <a:rPr lang="en-US" sz="1050" i="1" dirty="0" err="1">
                <a:latin typeface="+mj-lt"/>
              </a:rPr>
              <a:t>vlekken</a:t>
            </a:r>
            <a:r>
              <a:rPr lang="en-US" sz="1050" i="1" dirty="0">
                <a:latin typeface="+mj-lt"/>
              </a:rPr>
              <a:t>.</a:t>
            </a:r>
            <a:r>
              <a:rPr lang="en-US" sz="1050" dirty="0">
                <a:latin typeface="+mj-lt"/>
              </a:rPr>
              <a:t> Je </a:t>
            </a:r>
            <a:r>
              <a:rPr lang="en-US" sz="1050" dirty="0" err="1">
                <a:latin typeface="+mj-lt"/>
              </a:rPr>
              <a:t>hebt</a:t>
            </a:r>
            <a:r>
              <a:rPr lang="en-US" sz="1050" dirty="0">
                <a:latin typeface="+mj-lt"/>
              </a:rPr>
              <a:t> </a:t>
            </a:r>
            <a:r>
              <a:rPr lang="en-US" sz="1050" dirty="0" err="1">
                <a:latin typeface="+mj-lt"/>
              </a:rPr>
              <a:t>anderen</a:t>
            </a:r>
            <a:r>
              <a:rPr lang="en-US" sz="1050" dirty="0">
                <a:latin typeface="+mj-lt"/>
              </a:rPr>
              <a:t> </a:t>
            </a:r>
            <a:r>
              <a:rPr lang="en-US" sz="1050" dirty="0" err="1">
                <a:latin typeface="+mj-lt"/>
              </a:rPr>
              <a:t>nodig</a:t>
            </a:r>
            <a:r>
              <a:rPr lang="en-US" sz="1050" dirty="0">
                <a:latin typeface="+mj-lt"/>
              </a:rPr>
              <a:t> om </a:t>
            </a:r>
            <a:r>
              <a:rPr lang="en-US" sz="1050" dirty="0" err="1">
                <a:latin typeface="+mj-lt"/>
              </a:rPr>
              <a:t>jou</a:t>
            </a:r>
            <a:r>
              <a:rPr lang="en-US" sz="1050" dirty="0">
                <a:latin typeface="+mj-lt"/>
              </a:rPr>
              <a:t> </a:t>
            </a:r>
            <a:r>
              <a:rPr lang="en-US" sz="1050" dirty="0" err="1">
                <a:latin typeface="+mj-lt"/>
              </a:rPr>
              <a:t>te</a:t>
            </a:r>
            <a:r>
              <a:rPr lang="en-US" sz="1050" dirty="0">
                <a:latin typeface="+mj-lt"/>
              </a:rPr>
              <a:t> </a:t>
            </a:r>
            <a:r>
              <a:rPr lang="en-US" sz="1050" dirty="0" err="1">
                <a:latin typeface="+mj-lt"/>
              </a:rPr>
              <a:t>wijzen</a:t>
            </a:r>
            <a:r>
              <a:rPr lang="en-US" sz="1050" dirty="0">
                <a:latin typeface="+mj-lt"/>
              </a:rPr>
              <a:t> op je </a:t>
            </a:r>
            <a:r>
              <a:rPr lang="en-US" sz="1050" dirty="0" err="1">
                <a:latin typeface="+mj-lt"/>
              </a:rPr>
              <a:t>blinde</a:t>
            </a:r>
            <a:r>
              <a:rPr lang="en-US" sz="1050" dirty="0">
                <a:latin typeface="+mj-lt"/>
              </a:rPr>
              <a:t> </a:t>
            </a:r>
            <a:r>
              <a:rPr lang="en-US" sz="1050" dirty="0" err="1">
                <a:latin typeface="+mj-lt"/>
              </a:rPr>
              <a:t>vlekken</a:t>
            </a:r>
            <a:r>
              <a:rPr lang="en-US" sz="1050" dirty="0">
                <a:latin typeface="+mj-lt"/>
              </a:rPr>
              <a:t>. Om </a:t>
            </a:r>
            <a:r>
              <a:rPr lang="en-US" sz="1050" dirty="0" err="1">
                <a:latin typeface="+mj-lt"/>
              </a:rPr>
              <a:t>vooruitgang</a:t>
            </a:r>
            <a:r>
              <a:rPr lang="en-US" sz="1050" dirty="0">
                <a:latin typeface="+mj-lt"/>
              </a:rPr>
              <a:t> </a:t>
            </a:r>
            <a:r>
              <a:rPr lang="en-US" sz="1050" dirty="0" err="1">
                <a:latin typeface="+mj-lt"/>
              </a:rPr>
              <a:t>te</a:t>
            </a:r>
            <a:r>
              <a:rPr lang="en-US" sz="1050" dirty="0">
                <a:latin typeface="+mj-lt"/>
              </a:rPr>
              <a:t> </a:t>
            </a:r>
            <a:r>
              <a:rPr lang="en-US" sz="1050" dirty="0" err="1">
                <a:latin typeface="+mj-lt"/>
              </a:rPr>
              <a:t>boeken</a:t>
            </a:r>
            <a:r>
              <a:rPr lang="en-US" sz="1050" dirty="0">
                <a:latin typeface="+mj-lt"/>
              </a:rPr>
              <a:t> in </a:t>
            </a:r>
            <a:r>
              <a:rPr lang="en-US" sz="1050" dirty="0" err="1">
                <a:latin typeface="+mj-lt"/>
              </a:rPr>
              <a:t>een</a:t>
            </a:r>
            <a:r>
              <a:rPr lang="en-US" sz="1050" dirty="0">
                <a:latin typeface="+mj-lt"/>
              </a:rPr>
              <a:t> complex </a:t>
            </a:r>
            <a:r>
              <a:rPr lang="en-US" sz="1050" dirty="0" err="1">
                <a:latin typeface="+mj-lt"/>
              </a:rPr>
              <a:t>vraagstuk</a:t>
            </a:r>
            <a:r>
              <a:rPr lang="en-US" sz="1050" dirty="0">
                <a:latin typeface="+mj-lt"/>
              </a:rPr>
              <a:t> </a:t>
            </a:r>
            <a:r>
              <a:rPr lang="en-US" sz="1050" dirty="0" err="1">
                <a:latin typeface="+mj-lt"/>
              </a:rPr>
              <a:t>ga</a:t>
            </a:r>
            <a:r>
              <a:rPr lang="en-US" sz="1050" dirty="0">
                <a:latin typeface="+mj-lt"/>
              </a:rPr>
              <a:t> je </a:t>
            </a:r>
            <a:r>
              <a:rPr lang="en-US" sz="1050" dirty="0" err="1">
                <a:latin typeface="+mj-lt"/>
              </a:rPr>
              <a:t>actief</a:t>
            </a:r>
            <a:r>
              <a:rPr lang="en-US" sz="1050" dirty="0">
                <a:latin typeface="+mj-lt"/>
              </a:rPr>
              <a:t> op </a:t>
            </a:r>
            <a:r>
              <a:rPr lang="en-US" sz="1050" dirty="0" err="1">
                <a:latin typeface="+mj-lt"/>
              </a:rPr>
              <a:t>zoek</a:t>
            </a:r>
            <a:r>
              <a:rPr lang="en-US" sz="1050" dirty="0">
                <a:latin typeface="+mj-lt"/>
              </a:rPr>
              <a:t> </a:t>
            </a:r>
            <a:r>
              <a:rPr lang="en-US" sz="1050" dirty="0" err="1">
                <a:latin typeface="+mj-lt"/>
              </a:rPr>
              <a:t>naar</a:t>
            </a:r>
            <a:r>
              <a:rPr lang="en-US" sz="1050" dirty="0">
                <a:latin typeface="+mj-lt"/>
              </a:rPr>
              <a:t> </a:t>
            </a:r>
            <a:r>
              <a:rPr lang="en-US" sz="1050" dirty="0" err="1">
                <a:latin typeface="+mj-lt"/>
              </a:rPr>
              <a:t>deze</a:t>
            </a:r>
            <a:r>
              <a:rPr lang="en-US" sz="1050" dirty="0">
                <a:latin typeface="+mj-lt"/>
              </a:rPr>
              <a:t> </a:t>
            </a:r>
            <a:r>
              <a:rPr lang="en-US" sz="1050" dirty="0" err="1">
                <a:latin typeface="+mj-lt"/>
              </a:rPr>
              <a:t>blinde</a:t>
            </a:r>
            <a:r>
              <a:rPr lang="en-US" sz="1050" dirty="0">
                <a:latin typeface="+mj-lt"/>
              </a:rPr>
              <a:t> </a:t>
            </a:r>
            <a:r>
              <a:rPr lang="en-US" sz="1050" dirty="0" err="1">
                <a:latin typeface="+mj-lt"/>
              </a:rPr>
              <a:t>vlekken</a:t>
            </a:r>
            <a:r>
              <a:rPr lang="en-US" sz="1050" dirty="0">
                <a:latin typeface="+mj-lt"/>
              </a:rPr>
              <a:t>. Je </a:t>
            </a:r>
            <a:r>
              <a:rPr lang="en-US" sz="1050" dirty="0" err="1">
                <a:latin typeface="+mj-lt"/>
              </a:rPr>
              <a:t>kijkt</a:t>
            </a:r>
            <a:r>
              <a:rPr lang="en-US" sz="1050" dirty="0">
                <a:latin typeface="+mj-lt"/>
              </a:rPr>
              <a:t> </a:t>
            </a:r>
            <a:r>
              <a:rPr lang="en-US" sz="1050" dirty="0" err="1">
                <a:latin typeface="+mj-lt"/>
              </a:rPr>
              <a:t>naar</a:t>
            </a:r>
            <a:r>
              <a:rPr lang="en-US" sz="1050" dirty="0">
                <a:latin typeface="+mj-lt"/>
              </a:rPr>
              <a:t> wat </a:t>
            </a:r>
            <a:r>
              <a:rPr lang="en-US" sz="1050" dirty="0" err="1">
                <a:latin typeface="+mj-lt"/>
              </a:rPr>
              <a:t>iemand</a:t>
            </a:r>
            <a:r>
              <a:rPr lang="en-US" sz="1050" dirty="0">
                <a:latin typeface="+mj-lt"/>
              </a:rPr>
              <a:t> </a:t>
            </a:r>
            <a:r>
              <a:rPr lang="en-US" sz="1050" dirty="0" err="1">
                <a:latin typeface="+mj-lt"/>
              </a:rPr>
              <a:t>ziet</a:t>
            </a:r>
            <a:r>
              <a:rPr lang="en-US" sz="1050" dirty="0">
                <a:latin typeface="+mj-lt"/>
              </a:rPr>
              <a:t>, hoe </a:t>
            </a:r>
            <a:r>
              <a:rPr lang="en-US" sz="1050" dirty="0" err="1">
                <a:latin typeface="+mj-lt"/>
              </a:rPr>
              <a:t>iemand</a:t>
            </a:r>
            <a:r>
              <a:rPr lang="en-US" sz="1050" dirty="0">
                <a:latin typeface="+mj-lt"/>
              </a:rPr>
              <a:t> </a:t>
            </a:r>
            <a:r>
              <a:rPr lang="en-US" sz="1050" dirty="0" err="1">
                <a:latin typeface="+mj-lt"/>
              </a:rPr>
              <a:t>dat</a:t>
            </a:r>
            <a:r>
              <a:rPr lang="en-US" sz="1050" dirty="0">
                <a:latin typeface="+mj-lt"/>
              </a:rPr>
              <a:t> </a:t>
            </a:r>
            <a:r>
              <a:rPr lang="en-US" sz="1050" dirty="0" err="1">
                <a:latin typeface="+mj-lt"/>
              </a:rPr>
              <a:t>ziet</a:t>
            </a:r>
            <a:r>
              <a:rPr lang="en-US" sz="1050" dirty="0">
                <a:latin typeface="+mj-lt"/>
              </a:rPr>
              <a:t> (</a:t>
            </a:r>
            <a:r>
              <a:rPr lang="en-US" sz="1050" dirty="0" err="1">
                <a:latin typeface="+mj-lt"/>
              </a:rPr>
              <a:t>welk</a:t>
            </a:r>
            <a:r>
              <a:rPr lang="en-US" sz="1050" dirty="0">
                <a:latin typeface="+mj-lt"/>
              </a:rPr>
              <a:t> </a:t>
            </a:r>
            <a:r>
              <a:rPr lang="en-US" sz="1050" dirty="0" err="1">
                <a:latin typeface="+mj-lt"/>
              </a:rPr>
              <a:t>wereldbeeld</a:t>
            </a:r>
            <a:r>
              <a:rPr lang="en-US" sz="1050" dirty="0">
                <a:latin typeface="+mj-lt"/>
              </a:rPr>
              <a:t> zit </a:t>
            </a:r>
            <a:r>
              <a:rPr lang="en-US" sz="1050" dirty="0" err="1">
                <a:latin typeface="+mj-lt"/>
              </a:rPr>
              <a:t>erachter</a:t>
            </a:r>
            <a:r>
              <a:rPr lang="en-US" sz="1050" dirty="0">
                <a:latin typeface="+mj-lt"/>
              </a:rPr>
              <a:t>) </a:t>
            </a:r>
            <a:r>
              <a:rPr lang="en-US" sz="1050" dirty="0" err="1">
                <a:latin typeface="+mj-lt"/>
              </a:rPr>
              <a:t>en</a:t>
            </a:r>
            <a:r>
              <a:rPr lang="en-US" sz="1050" dirty="0">
                <a:latin typeface="+mj-lt"/>
              </a:rPr>
              <a:t> wat </a:t>
            </a:r>
            <a:r>
              <a:rPr lang="en-US" sz="1050" dirty="0" err="1">
                <a:latin typeface="+mj-lt"/>
              </a:rPr>
              <a:t>iemand</a:t>
            </a:r>
            <a:r>
              <a:rPr lang="en-US" sz="1050" dirty="0">
                <a:latin typeface="+mj-lt"/>
              </a:rPr>
              <a:t> </a:t>
            </a:r>
            <a:r>
              <a:rPr lang="en-US" sz="1050" dirty="0" err="1">
                <a:latin typeface="+mj-lt"/>
              </a:rPr>
              <a:t>niet</a:t>
            </a:r>
            <a:r>
              <a:rPr lang="en-US" sz="1050" dirty="0">
                <a:latin typeface="+mj-lt"/>
              </a:rPr>
              <a:t> </a:t>
            </a:r>
            <a:r>
              <a:rPr lang="en-US" sz="1050" dirty="0" err="1">
                <a:latin typeface="+mj-lt"/>
              </a:rPr>
              <a:t>ziet</a:t>
            </a:r>
            <a:r>
              <a:rPr lang="en-US" sz="1050" dirty="0">
                <a:latin typeface="+mj-lt"/>
              </a:rPr>
              <a:t>. Je </a:t>
            </a:r>
            <a:r>
              <a:rPr lang="en-US" sz="1050" dirty="0" err="1">
                <a:latin typeface="+mj-lt"/>
              </a:rPr>
              <a:t>probeert</a:t>
            </a:r>
            <a:r>
              <a:rPr lang="en-US" sz="1050" dirty="0">
                <a:latin typeface="+mj-lt"/>
              </a:rPr>
              <a:t> </a:t>
            </a:r>
            <a:r>
              <a:rPr lang="en-US" sz="1050" dirty="0" err="1">
                <a:latin typeface="+mj-lt"/>
              </a:rPr>
              <a:t>expliciet</a:t>
            </a:r>
            <a:r>
              <a:rPr lang="en-US" sz="1050" dirty="0">
                <a:latin typeface="+mj-lt"/>
              </a:rPr>
              <a:t> </a:t>
            </a:r>
            <a:r>
              <a:rPr lang="en-US" sz="1050" dirty="0" err="1">
                <a:latin typeface="+mj-lt"/>
              </a:rPr>
              <a:t>te</a:t>
            </a:r>
            <a:r>
              <a:rPr lang="en-US" sz="1050" dirty="0">
                <a:latin typeface="+mj-lt"/>
              </a:rPr>
              <a:t> </a:t>
            </a:r>
            <a:r>
              <a:rPr lang="en-US" sz="1050" dirty="0" err="1">
                <a:latin typeface="+mj-lt"/>
              </a:rPr>
              <a:t>maken</a:t>
            </a:r>
            <a:r>
              <a:rPr lang="en-US" sz="1050" dirty="0">
                <a:latin typeface="+mj-lt"/>
              </a:rPr>
              <a:t> wat </a:t>
            </a:r>
            <a:r>
              <a:rPr lang="en-US" sz="1050" dirty="0" err="1">
                <a:latin typeface="+mj-lt"/>
              </a:rPr>
              <a:t>misschien</a:t>
            </a:r>
            <a:r>
              <a:rPr lang="en-US" sz="1050" dirty="0">
                <a:latin typeface="+mj-lt"/>
              </a:rPr>
              <a:t> </a:t>
            </a:r>
            <a:r>
              <a:rPr lang="en-US" sz="1050" dirty="0" err="1">
                <a:latin typeface="+mj-lt"/>
              </a:rPr>
              <a:t>voorheen</a:t>
            </a:r>
            <a:r>
              <a:rPr lang="en-US" sz="1050" dirty="0">
                <a:latin typeface="+mj-lt"/>
              </a:rPr>
              <a:t> </a:t>
            </a:r>
            <a:r>
              <a:rPr lang="en-US" sz="1050" dirty="0" err="1">
                <a:latin typeface="+mj-lt"/>
              </a:rPr>
              <a:t>nog</a:t>
            </a:r>
            <a:r>
              <a:rPr lang="en-US" sz="1050" dirty="0">
                <a:latin typeface="+mj-lt"/>
              </a:rPr>
              <a:t> </a:t>
            </a:r>
            <a:r>
              <a:rPr lang="en-US" sz="1050" dirty="0" err="1">
                <a:latin typeface="+mj-lt"/>
              </a:rPr>
              <a:t>impliciet</a:t>
            </a:r>
            <a:r>
              <a:rPr lang="en-US" sz="1050" dirty="0">
                <a:latin typeface="+mj-lt"/>
              </a:rPr>
              <a:t> was, </a:t>
            </a:r>
            <a:r>
              <a:rPr lang="en-US" sz="1050" dirty="0" err="1">
                <a:latin typeface="+mj-lt"/>
              </a:rPr>
              <a:t>ook</a:t>
            </a:r>
            <a:r>
              <a:rPr lang="en-US" sz="1050" dirty="0">
                <a:latin typeface="+mj-lt"/>
              </a:rPr>
              <a:t> </a:t>
            </a:r>
            <a:r>
              <a:rPr lang="en-US" sz="1050" dirty="0" err="1">
                <a:latin typeface="+mj-lt"/>
              </a:rPr>
              <a:t>voor</a:t>
            </a:r>
            <a:r>
              <a:rPr lang="en-US" sz="1050" dirty="0">
                <a:latin typeface="+mj-lt"/>
              </a:rPr>
              <a:t> de </a:t>
            </a:r>
            <a:r>
              <a:rPr lang="en-US" sz="1050" dirty="0" err="1">
                <a:latin typeface="+mj-lt"/>
              </a:rPr>
              <a:t>betrokkene</a:t>
            </a:r>
            <a:r>
              <a:rPr lang="en-US" sz="1050" dirty="0">
                <a:latin typeface="+mj-lt"/>
              </a:rPr>
              <a:t> </a:t>
            </a:r>
            <a:r>
              <a:rPr lang="en-US" sz="1050" dirty="0" err="1">
                <a:latin typeface="+mj-lt"/>
              </a:rPr>
              <a:t>zelf</a:t>
            </a:r>
            <a:r>
              <a:rPr lang="en-US" sz="1050" dirty="0">
                <a:latin typeface="+mj-lt"/>
              </a:rPr>
              <a:t>. </a:t>
            </a:r>
          </a:p>
          <a:p>
            <a:pPr>
              <a:lnSpc>
                <a:spcPct val="110000"/>
              </a:lnSpc>
              <a:spcBef>
                <a:spcPts val="600"/>
              </a:spcBef>
            </a:pPr>
            <a:r>
              <a:rPr lang="en-US" sz="1050" dirty="0" err="1">
                <a:latin typeface="+mj-lt"/>
              </a:rPr>
              <a:t>Omdat</a:t>
            </a:r>
            <a:r>
              <a:rPr lang="en-US" sz="1050" dirty="0">
                <a:latin typeface="+mj-lt"/>
              </a:rPr>
              <a:t> </a:t>
            </a:r>
            <a:r>
              <a:rPr lang="en-US" sz="1050" dirty="0" err="1">
                <a:latin typeface="+mj-lt"/>
              </a:rPr>
              <a:t>jij</a:t>
            </a:r>
            <a:r>
              <a:rPr lang="en-US" sz="1050" dirty="0">
                <a:latin typeface="+mj-lt"/>
              </a:rPr>
              <a:t> </a:t>
            </a:r>
            <a:r>
              <a:rPr lang="en-US" sz="1050" dirty="0" err="1">
                <a:latin typeface="+mj-lt"/>
              </a:rPr>
              <a:t>als</a:t>
            </a:r>
            <a:r>
              <a:rPr lang="en-US" sz="1050" dirty="0">
                <a:latin typeface="+mj-lt"/>
              </a:rPr>
              <a:t> Facilitator of Change ‘</a:t>
            </a:r>
            <a:r>
              <a:rPr lang="en-US" sz="1050" dirty="0" err="1">
                <a:latin typeface="+mj-lt"/>
              </a:rPr>
              <a:t>ook</a:t>
            </a:r>
            <a:r>
              <a:rPr lang="en-US" sz="1050" dirty="0">
                <a:latin typeface="+mj-lt"/>
              </a:rPr>
              <a:t> maar </a:t>
            </a:r>
            <a:r>
              <a:rPr lang="en-US" sz="1050" dirty="0" err="1">
                <a:latin typeface="+mj-lt"/>
              </a:rPr>
              <a:t>een</a:t>
            </a:r>
            <a:r>
              <a:rPr lang="en-US" sz="1050" dirty="0">
                <a:latin typeface="+mj-lt"/>
              </a:rPr>
              <a:t> </a:t>
            </a:r>
            <a:r>
              <a:rPr lang="en-US" sz="1050" dirty="0" err="1">
                <a:latin typeface="+mj-lt"/>
              </a:rPr>
              <a:t>mens</a:t>
            </a:r>
            <a:r>
              <a:rPr lang="en-US" sz="1050" dirty="0">
                <a:latin typeface="+mj-lt"/>
              </a:rPr>
              <a:t> bent’ is het </a:t>
            </a:r>
            <a:r>
              <a:rPr lang="en-US" sz="1050" dirty="0" err="1">
                <a:latin typeface="+mj-lt"/>
              </a:rPr>
              <a:t>onvermijdelijk</a:t>
            </a:r>
            <a:r>
              <a:rPr lang="en-US" sz="1050" dirty="0">
                <a:latin typeface="+mj-lt"/>
              </a:rPr>
              <a:t> </a:t>
            </a:r>
            <a:r>
              <a:rPr lang="en-US" sz="1050" dirty="0" err="1">
                <a:latin typeface="+mj-lt"/>
              </a:rPr>
              <a:t>dat</a:t>
            </a:r>
            <a:r>
              <a:rPr lang="en-US" sz="1050" dirty="0">
                <a:latin typeface="+mj-lt"/>
              </a:rPr>
              <a:t> je </a:t>
            </a:r>
            <a:r>
              <a:rPr lang="en-US" sz="1050" dirty="0" err="1">
                <a:latin typeface="+mj-lt"/>
              </a:rPr>
              <a:t>zelf</a:t>
            </a:r>
            <a:r>
              <a:rPr lang="en-US" sz="1050" dirty="0">
                <a:latin typeface="+mj-lt"/>
              </a:rPr>
              <a:t> </a:t>
            </a:r>
            <a:r>
              <a:rPr lang="en-US" sz="1050" dirty="0" err="1">
                <a:latin typeface="+mj-lt"/>
              </a:rPr>
              <a:t>ook</a:t>
            </a:r>
            <a:r>
              <a:rPr lang="en-US" sz="1050" dirty="0">
                <a:latin typeface="+mj-lt"/>
              </a:rPr>
              <a:t> </a:t>
            </a:r>
            <a:r>
              <a:rPr lang="en-US" sz="1050" dirty="0" err="1">
                <a:latin typeface="+mj-lt"/>
              </a:rPr>
              <a:t>blinde</a:t>
            </a:r>
            <a:r>
              <a:rPr lang="en-US" sz="1050" dirty="0">
                <a:latin typeface="+mj-lt"/>
              </a:rPr>
              <a:t> </a:t>
            </a:r>
            <a:r>
              <a:rPr lang="en-US" sz="1050" dirty="0" err="1">
                <a:latin typeface="+mj-lt"/>
              </a:rPr>
              <a:t>vlekken</a:t>
            </a:r>
            <a:r>
              <a:rPr lang="en-US" sz="1050" dirty="0">
                <a:latin typeface="+mj-lt"/>
              </a:rPr>
              <a:t> </a:t>
            </a:r>
            <a:r>
              <a:rPr lang="en-US" sz="1050" dirty="0" err="1">
                <a:latin typeface="+mj-lt"/>
              </a:rPr>
              <a:t>hebt</a:t>
            </a:r>
            <a:r>
              <a:rPr lang="en-US" sz="1050" dirty="0">
                <a:latin typeface="+mj-lt"/>
              </a:rPr>
              <a:t>. </a:t>
            </a:r>
            <a:r>
              <a:rPr lang="en-US" sz="1050" dirty="0" err="1">
                <a:latin typeface="+mj-lt"/>
              </a:rPr>
              <a:t>Probeer</a:t>
            </a:r>
            <a:r>
              <a:rPr lang="en-US" sz="1050" dirty="0">
                <a:latin typeface="+mj-lt"/>
              </a:rPr>
              <a:t> </a:t>
            </a:r>
            <a:r>
              <a:rPr lang="en-US" sz="1050" dirty="0" err="1">
                <a:latin typeface="+mj-lt"/>
              </a:rPr>
              <a:t>kritisch</a:t>
            </a:r>
            <a:r>
              <a:rPr lang="en-US" sz="1050" dirty="0">
                <a:latin typeface="+mj-lt"/>
              </a:rPr>
              <a:t> </a:t>
            </a:r>
            <a:r>
              <a:rPr lang="en-US" sz="1050" dirty="0" err="1">
                <a:latin typeface="+mj-lt"/>
              </a:rPr>
              <a:t>te</a:t>
            </a:r>
            <a:r>
              <a:rPr lang="en-US" sz="1050" dirty="0">
                <a:latin typeface="+mj-lt"/>
              </a:rPr>
              <a:t> </a:t>
            </a:r>
            <a:r>
              <a:rPr lang="en-US" sz="1050" dirty="0" err="1">
                <a:latin typeface="+mj-lt"/>
              </a:rPr>
              <a:t>kijken</a:t>
            </a:r>
            <a:r>
              <a:rPr lang="en-US" sz="1050" dirty="0">
                <a:latin typeface="+mj-lt"/>
              </a:rPr>
              <a:t> </a:t>
            </a:r>
            <a:r>
              <a:rPr lang="en-US" sz="1050" dirty="0" err="1">
                <a:latin typeface="+mj-lt"/>
              </a:rPr>
              <a:t>naar</a:t>
            </a:r>
            <a:r>
              <a:rPr lang="en-US" sz="1050" dirty="0">
                <a:latin typeface="+mj-lt"/>
              </a:rPr>
              <a:t> je eigen </a:t>
            </a:r>
            <a:r>
              <a:rPr lang="en-US" sz="1050" dirty="0" err="1">
                <a:latin typeface="+mj-lt"/>
              </a:rPr>
              <a:t>handelen</a:t>
            </a:r>
            <a:r>
              <a:rPr lang="en-US" sz="1050" dirty="0">
                <a:latin typeface="+mj-lt"/>
              </a:rPr>
              <a:t>, leg je eigen </a:t>
            </a:r>
            <a:r>
              <a:rPr lang="en-US" sz="1050" dirty="0" err="1">
                <a:latin typeface="+mj-lt"/>
              </a:rPr>
              <a:t>keuzes</a:t>
            </a:r>
            <a:r>
              <a:rPr lang="en-US" sz="1050" dirty="0">
                <a:latin typeface="+mj-lt"/>
              </a:rPr>
              <a:t> </a:t>
            </a:r>
            <a:r>
              <a:rPr lang="en-US" sz="1050" dirty="0" err="1">
                <a:latin typeface="+mj-lt"/>
              </a:rPr>
              <a:t>onder</a:t>
            </a:r>
            <a:r>
              <a:rPr lang="en-US" sz="1050" dirty="0">
                <a:latin typeface="+mj-lt"/>
              </a:rPr>
              <a:t> de </a:t>
            </a:r>
            <a:r>
              <a:rPr lang="en-US" sz="1050" dirty="0" err="1">
                <a:latin typeface="+mj-lt"/>
              </a:rPr>
              <a:t>loep</a:t>
            </a:r>
            <a:r>
              <a:rPr lang="en-US" sz="1050" dirty="0">
                <a:latin typeface="+mj-lt"/>
              </a:rPr>
              <a:t> (</a:t>
            </a:r>
            <a:r>
              <a:rPr lang="en-US" sz="1050" dirty="0" err="1">
                <a:latin typeface="+mj-lt"/>
              </a:rPr>
              <a:t>bijvoorbeeld</a:t>
            </a:r>
            <a:r>
              <a:rPr lang="en-US" sz="1050" dirty="0">
                <a:latin typeface="+mj-lt"/>
              </a:rPr>
              <a:t> </a:t>
            </a:r>
            <a:r>
              <a:rPr lang="en-US" sz="1050" dirty="0" err="1">
                <a:latin typeface="+mj-lt"/>
              </a:rPr>
              <a:t>omtrent</a:t>
            </a:r>
            <a:r>
              <a:rPr lang="en-US" sz="1050" dirty="0">
                <a:latin typeface="+mj-lt"/>
              </a:rPr>
              <a:t> </a:t>
            </a:r>
            <a:r>
              <a:rPr lang="en-US" sz="1050" dirty="0" err="1">
                <a:latin typeface="+mj-lt"/>
              </a:rPr>
              <a:t>wie</a:t>
            </a:r>
            <a:r>
              <a:rPr lang="en-US" sz="1050" dirty="0">
                <a:latin typeface="+mj-lt"/>
              </a:rPr>
              <a:t> je </a:t>
            </a:r>
            <a:r>
              <a:rPr lang="en-US" sz="1050" dirty="0" err="1">
                <a:latin typeface="+mj-lt"/>
              </a:rPr>
              <a:t>wel</a:t>
            </a:r>
            <a:r>
              <a:rPr lang="en-US" sz="1050" dirty="0">
                <a:latin typeface="+mj-lt"/>
              </a:rPr>
              <a:t> </a:t>
            </a:r>
            <a:r>
              <a:rPr lang="en-US" sz="1050" dirty="0" err="1">
                <a:latin typeface="+mj-lt"/>
              </a:rPr>
              <a:t>en</a:t>
            </a:r>
            <a:r>
              <a:rPr lang="en-US" sz="1050" dirty="0">
                <a:latin typeface="+mj-lt"/>
              </a:rPr>
              <a:t> </a:t>
            </a:r>
            <a:r>
              <a:rPr lang="en-US" sz="1050" dirty="0" err="1">
                <a:latin typeface="+mj-lt"/>
              </a:rPr>
              <a:t>niet</a:t>
            </a:r>
            <a:r>
              <a:rPr lang="en-US" sz="1050" dirty="0">
                <a:latin typeface="+mj-lt"/>
              </a:rPr>
              <a:t> </a:t>
            </a:r>
            <a:r>
              <a:rPr lang="en-US" sz="1050" dirty="0" err="1">
                <a:latin typeface="+mj-lt"/>
              </a:rPr>
              <a:t>meeneemt</a:t>
            </a:r>
            <a:r>
              <a:rPr lang="en-US" sz="1050" dirty="0">
                <a:latin typeface="+mj-lt"/>
              </a:rPr>
              <a:t> in het </a:t>
            </a:r>
            <a:r>
              <a:rPr lang="en-US" sz="1050" dirty="0" err="1">
                <a:latin typeface="+mj-lt"/>
              </a:rPr>
              <a:t>innovatieproces</a:t>
            </a:r>
            <a:r>
              <a:rPr lang="en-US" sz="1050" dirty="0">
                <a:latin typeface="+mj-lt"/>
              </a:rPr>
              <a:t>) </a:t>
            </a:r>
            <a:r>
              <a:rPr lang="en-US" sz="1050" dirty="0" err="1">
                <a:latin typeface="+mj-lt"/>
              </a:rPr>
              <a:t>en</a:t>
            </a:r>
            <a:r>
              <a:rPr lang="en-US" sz="1050" dirty="0">
                <a:latin typeface="+mj-lt"/>
              </a:rPr>
              <a:t> </a:t>
            </a:r>
            <a:r>
              <a:rPr lang="en-US" sz="1050" dirty="0" err="1">
                <a:latin typeface="+mj-lt"/>
              </a:rPr>
              <a:t>sta</a:t>
            </a:r>
            <a:r>
              <a:rPr lang="en-US" sz="1050" dirty="0">
                <a:latin typeface="+mj-lt"/>
              </a:rPr>
              <a:t> open </a:t>
            </a:r>
            <a:r>
              <a:rPr lang="en-US" sz="1050" dirty="0" err="1">
                <a:latin typeface="+mj-lt"/>
              </a:rPr>
              <a:t>voor</a:t>
            </a:r>
            <a:r>
              <a:rPr lang="en-US" sz="1050" dirty="0">
                <a:latin typeface="+mj-lt"/>
              </a:rPr>
              <a:t> feedback van </a:t>
            </a:r>
            <a:r>
              <a:rPr lang="en-US" sz="1050" dirty="0" err="1">
                <a:latin typeface="+mj-lt"/>
              </a:rPr>
              <a:t>anderen</a:t>
            </a:r>
            <a:r>
              <a:rPr lang="en-US" sz="1050" dirty="0">
                <a:latin typeface="+mj-lt"/>
              </a:rPr>
              <a:t>. </a:t>
            </a:r>
          </a:p>
          <a:p>
            <a:pPr>
              <a:lnSpc>
                <a:spcPct val="110000"/>
              </a:lnSpc>
              <a:spcBef>
                <a:spcPts val="600"/>
              </a:spcBef>
            </a:pPr>
            <a:endParaRPr lang="nl-NL" sz="1050" dirty="0">
              <a:latin typeface="+mj-lt"/>
            </a:endParaRPr>
          </a:p>
        </p:txBody>
      </p:sp>
      <p:sp>
        <p:nvSpPr>
          <p:cNvPr id="7" name="Rectangle 6">
            <a:extLst>
              <a:ext uri="{FF2B5EF4-FFF2-40B4-BE49-F238E27FC236}">
                <a16:creationId xmlns:a16="http://schemas.microsoft.com/office/drawing/2014/main" id="{A9914F5A-9303-4771-8FED-3A5380593D63}"/>
              </a:ext>
            </a:extLst>
          </p:cNvPr>
          <p:cNvSpPr/>
          <p:nvPr/>
        </p:nvSpPr>
        <p:spPr>
          <a:xfrm>
            <a:off x="11107043" y="155122"/>
            <a:ext cx="932556" cy="568298"/>
          </a:xfrm>
          <a:prstGeom prst="rect">
            <a:avLst/>
          </a:prstGeom>
          <a:solidFill>
            <a:schemeClr val="accent5">
              <a:lumMod val="40000"/>
              <a:lumOff val="6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solidFill>
                  <a:schemeClr val="tx1"/>
                </a:solidFill>
              </a:rPr>
              <a:t>Aanwijzingen voor uitvoering van het proces</a:t>
            </a:r>
          </a:p>
        </p:txBody>
      </p:sp>
      <p:sp>
        <p:nvSpPr>
          <p:cNvPr id="5" name="TextBox 4">
            <a:extLst>
              <a:ext uri="{FF2B5EF4-FFF2-40B4-BE49-F238E27FC236}">
                <a16:creationId xmlns:a16="http://schemas.microsoft.com/office/drawing/2014/main" id="{A55EF299-8AE7-4AE5-BCC3-8A0621F1904F}"/>
              </a:ext>
            </a:extLst>
          </p:cNvPr>
          <p:cNvSpPr txBox="1"/>
          <p:nvPr/>
        </p:nvSpPr>
        <p:spPr>
          <a:xfrm>
            <a:off x="5901906" y="6459609"/>
            <a:ext cx="388188" cy="261610"/>
          </a:xfrm>
          <a:prstGeom prst="rect">
            <a:avLst/>
          </a:prstGeom>
          <a:noFill/>
        </p:spPr>
        <p:txBody>
          <a:bodyPr wrap="square" rtlCol="0">
            <a:spAutoFit/>
          </a:bodyPr>
          <a:lstStyle/>
          <a:p>
            <a:pPr algn="ctr"/>
            <a:r>
              <a:rPr lang="nl-NL" sz="1050" dirty="0">
                <a:latin typeface="+mj-lt"/>
              </a:rPr>
              <a:t>1</a:t>
            </a:r>
          </a:p>
        </p:txBody>
      </p:sp>
      <p:pic>
        <p:nvPicPr>
          <p:cNvPr id="6" name="Picture 5">
            <a:extLst>
              <a:ext uri="{FF2B5EF4-FFF2-40B4-BE49-F238E27FC236}">
                <a16:creationId xmlns:a16="http://schemas.microsoft.com/office/drawing/2014/main" id="{E4F3E548-5E82-4A52-98A8-734C5910CD9F}"/>
              </a:ext>
            </a:extLst>
          </p:cNvPr>
          <p:cNvPicPr>
            <a:picLocks noChangeAspect="1"/>
          </p:cNvPicPr>
          <p:nvPr/>
        </p:nvPicPr>
        <p:blipFill>
          <a:blip r:embed="rId2"/>
          <a:stretch>
            <a:fillRect/>
          </a:stretch>
        </p:blipFill>
        <p:spPr>
          <a:xfrm>
            <a:off x="9827684" y="144712"/>
            <a:ext cx="1204598" cy="1130747"/>
          </a:xfrm>
          <a:prstGeom prst="rect">
            <a:avLst/>
          </a:prstGeom>
        </p:spPr>
      </p:pic>
      <p:sp>
        <p:nvSpPr>
          <p:cNvPr id="8" name="Rectangle 7">
            <a:extLst>
              <a:ext uri="{FF2B5EF4-FFF2-40B4-BE49-F238E27FC236}">
                <a16:creationId xmlns:a16="http://schemas.microsoft.com/office/drawing/2014/main" id="{EE596734-DBBF-4429-A8E2-F62D003B8E21}"/>
              </a:ext>
            </a:extLst>
          </p:cNvPr>
          <p:cNvSpPr/>
          <p:nvPr/>
        </p:nvSpPr>
        <p:spPr>
          <a:xfrm>
            <a:off x="6823494" y="4442604"/>
            <a:ext cx="4018535" cy="16864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Afbeelding?</a:t>
            </a:r>
          </a:p>
        </p:txBody>
      </p:sp>
    </p:spTree>
    <p:extLst>
      <p:ext uri="{BB962C8B-B14F-4D97-AF65-F5344CB8AC3E}">
        <p14:creationId xmlns:p14="http://schemas.microsoft.com/office/powerpoint/2010/main" val="3857380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95AE5-0684-4988-A152-8D77E994573A}"/>
              </a:ext>
            </a:extLst>
          </p:cNvPr>
          <p:cNvSpPr>
            <a:spLocks noGrp="1"/>
          </p:cNvSpPr>
          <p:nvPr>
            <p:ph type="title"/>
          </p:nvPr>
        </p:nvSpPr>
        <p:spPr>
          <a:xfrm>
            <a:off x="591442" y="155122"/>
            <a:ext cx="10784769" cy="1325563"/>
          </a:xfrm>
        </p:spPr>
        <p:txBody>
          <a:bodyPr>
            <a:normAutofit/>
          </a:bodyPr>
          <a:lstStyle/>
          <a:p>
            <a:r>
              <a:rPr lang="en-US" sz="3600" dirty="0" err="1"/>
              <a:t>Aanwijzingen</a:t>
            </a:r>
            <a:r>
              <a:rPr lang="en-US" sz="3600" dirty="0"/>
              <a:t> </a:t>
            </a:r>
            <a:r>
              <a:rPr lang="en-US" sz="3600" dirty="0" err="1"/>
              <a:t>voor</a:t>
            </a:r>
            <a:r>
              <a:rPr lang="en-US" sz="3600" dirty="0"/>
              <a:t> het </a:t>
            </a:r>
            <a:r>
              <a:rPr lang="en-US" sz="3600" dirty="0" err="1"/>
              <a:t>voeren</a:t>
            </a:r>
            <a:r>
              <a:rPr lang="en-US" sz="3600" dirty="0"/>
              <a:t> van </a:t>
            </a:r>
            <a:r>
              <a:rPr lang="en-US" sz="3600" dirty="0" err="1"/>
              <a:t>een</a:t>
            </a:r>
            <a:r>
              <a:rPr lang="en-US" sz="3600" dirty="0"/>
              <a:t> </a:t>
            </a:r>
            <a:r>
              <a:rPr lang="en-US" sz="3600" dirty="0" err="1"/>
              <a:t>geleid</a:t>
            </a:r>
            <a:r>
              <a:rPr lang="en-US" sz="3600" dirty="0"/>
              <a:t> </a:t>
            </a:r>
            <a:r>
              <a:rPr lang="en-US" sz="3600" dirty="0" err="1"/>
              <a:t>gesprek</a:t>
            </a:r>
            <a:r>
              <a:rPr lang="en-US" sz="3600" dirty="0"/>
              <a:t> </a:t>
            </a:r>
            <a:endParaRPr lang="nl-NL" sz="3600" b="1"/>
          </a:p>
        </p:txBody>
      </p:sp>
      <p:sp>
        <p:nvSpPr>
          <p:cNvPr id="8" name="Content Placeholder 7">
            <a:extLst>
              <a:ext uri="{FF2B5EF4-FFF2-40B4-BE49-F238E27FC236}">
                <a16:creationId xmlns:a16="http://schemas.microsoft.com/office/drawing/2014/main" id="{1D3812F6-0B33-4995-96EC-3ED71A5D1DEC}"/>
              </a:ext>
            </a:extLst>
          </p:cNvPr>
          <p:cNvSpPr>
            <a:spLocks noGrp="1"/>
          </p:cNvSpPr>
          <p:nvPr>
            <p:ph idx="1"/>
          </p:nvPr>
        </p:nvSpPr>
        <p:spPr>
          <a:xfrm>
            <a:off x="591443" y="1250830"/>
            <a:ext cx="10942074" cy="5029201"/>
          </a:xfrm>
        </p:spPr>
        <p:txBody>
          <a:bodyPr numCol="2" spcCol="360000">
            <a:noAutofit/>
          </a:bodyPr>
          <a:lstStyle/>
          <a:p>
            <a:pPr marL="0" indent="0">
              <a:lnSpc>
                <a:spcPct val="110000"/>
              </a:lnSpc>
              <a:spcBef>
                <a:spcPts val="600"/>
              </a:spcBef>
              <a:buNone/>
            </a:pPr>
            <a:r>
              <a:rPr lang="nl-NL" sz="1050" dirty="0">
                <a:latin typeface="+mj-lt"/>
              </a:rPr>
              <a:t>Hier volgen enkele tips om toe te passen tijdens het gesprek. De belangrijksten hiervan zijn:</a:t>
            </a:r>
          </a:p>
          <a:p>
            <a:pPr>
              <a:lnSpc>
                <a:spcPct val="110000"/>
              </a:lnSpc>
              <a:spcBef>
                <a:spcPts val="600"/>
              </a:spcBef>
            </a:pPr>
            <a:r>
              <a:rPr lang="nl-NL" sz="1050" dirty="0">
                <a:latin typeface="+mj-lt"/>
              </a:rPr>
              <a:t>Begin met een open geest, maar niet met een leeg hoofd;</a:t>
            </a:r>
          </a:p>
          <a:p>
            <a:pPr>
              <a:lnSpc>
                <a:spcPct val="110000"/>
              </a:lnSpc>
              <a:spcBef>
                <a:spcPts val="600"/>
              </a:spcBef>
            </a:pPr>
            <a:r>
              <a:rPr lang="nl-NL" sz="1050" dirty="0">
                <a:latin typeface="+mj-lt"/>
              </a:rPr>
              <a:t>Oefen, oefen, oefen en ontwikkel je eigen stijl (neem hierin de regie en toon leiderschap).</a:t>
            </a:r>
          </a:p>
          <a:p>
            <a:pPr>
              <a:lnSpc>
                <a:spcPct val="110000"/>
              </a:lnSpc>
              <a:spcBef>
                <a:spcPts val="600"/>
              </a:spcBef>
            </a:pPr>
            <a:endParaRPr lang="nl-NL" sz="1050" dirty="0">
              <a:latin typeface="+mj-lt"/>
            </a:endParaRPr>
          </a:p>
          <a:p>
            <a:pPr marL="0" indent="0">
              <a:lnSpc>
                <a:spcPct val="110000"/>
              </a:lnSpc>
              <a:spcBef>
                <a:spcPts val="600"/>
              </a:spcBef>
              <a:buNone/>
            </a:pPr>
            <a:r>
              <a:rPr lang="nl-NL" sz="1050" dirty="0">
                <a:latin typeface="+mj-lt"/>
              </a:rPr>
              <a:t>Overige tips (in willekeurige volgorde):</a:t>
            </a:r>
          </a:p>
          <a:p>
            <a:pPr>
              <a:lnSpc>
                <a:spcPct val="110000"/>
              </a:lnSpc>
              <a:spcBef>
                <a:spcPts val="600"/>
              </a:spcBef>
            </a:pPr>
            <a:r>
              <a:rPr lang="nl-NL" sz="1050" dirty="0">
                <a:latin typeface="+mj-lt"/>
              </a:rPr>
              <a:t>Stel open vragen, gebaseerd op je topic list. Vraag om voorbeelden en ervaringen van de betrokkene. Stel meer diepgaande vragen naarmate het gesprek vordert en ga daarmee door tot je weet (ga dat na) dat je de ander echt begrijpt. Gebruik daarvoor bijvoorbeeld de PQR-formule;</a:t>
            </a:r>
          </a:p>
          <a:p>
            <a:pPr>
              <a:lnSpc>
                <a:spcPct val="110000"/>
              </a:lnSpc>
              <a:spcBef>
                <a:spcPts val="600"/>
              </a:spcBef>
            </a:pPr>
            <a:r>
              <a:rPr lang="nl-NL" sz="1050" dirty="0">
                <a:latin typeface="+mj-lt"/>
              </a:rPr>
              <a:t>Om de betrokkene echt te begrijpen, moet je al je aandacht aan hem of haar kunnen schenken - het gesprek duurt ongeveer 1,5 uur. Neem de tijd om de betrokkene je te laten vertrouwen: dat ontstaat ongeveer na 15 minuten. je kunt beginnen met een praatje of door te vragen naar een ​​typische “dag uit je (werk-)leven”. Heb geduld en forceer niet.</a:t>
            </a:r>
          </a:p>
          <a:p>
            <a:pPr>
              <a:lnSpc>
                <a:spcPct val="110000"/>
              </a:lnSpc>
              <a:spcBef>
                <a:spcPts val="600"/>
              </a:spcBef>
            </a:pPr>
            <a:r>
              <a:rPr lang="nl-NL" sz="1050" dirty="0">
                <a:latin typeface="+mj-lt"/>
              </a:rPr>
              <a:t>Word je bewust van verhalen met een emotionele lading. Je kunt deze als indicatoren gebruiken om er later, nadat je het vertrouwen hebt 'gewonnen', over te praten. Op dit soort momenten moet je heel discreet zijn;</a:t>
            </a:r>
          </a:p>
          <a:p>
            <a:pPr>
              <a:lnSpc>
                <a:spcPct val="110000"/>
              </a:lnSpc>
              <a:spcBef>
                <a:spcPts val="600"/>
              </a:spcBef>
            </a:pPr>
            <a:r>
              <a:rPr lang="nl-NL" sz="1050" dirty="0">
                <a:latin typeface="+mj-lt"/>
              </a:rPr>
              <a:t>Stilte kan, onder andere door te knikken, een zeer nuttig signaal zijn om een betrokkene over relevante onderwerpen te laten praten. Geef de ander de ruimte en sta stiltes toe om na te denken;</a:t>
            </a:r>
          </a:p>
          <a:p>
            <a:pPr>
              <a:lnSpc>
                <a:spcPct val="110000"/>
              </a:lnSpc>
              <a:spcBef>
                <a:spcPts val="600"/>
              </a:spcBef>
            </a:pPr>
            <a:r>
              <a:rPr lang="nl-NL" sz="1050" dirty="0">
                <a:latin typeface="+mj-lt"/>
              </a:rPr>
              <a:t>Let ook op fysieke reacties van degene met wie je in gesprek bent en die van jezelf ("lichaamservaring" als uiting van een positieve of negatieve emotie, </a:t>
            </a:r>
            <a:r>
              <a:rPr lang="nl-NL" sz="1050" dirty="0" err="1">
                <a:latin typeface="+mj-lt"/>
                <a:hlinkClick r:id="rId2"/>
              </a:rPr>
              <a:t>Nummenmaa</a:t>
            </a:r>
            <a:r>
              <a:rPr lang="nl-NL" sz="1050" dirty="0">
                <a:latin typeface="+mj-lt"/>
                <a:hlinkClick r:id="rId2"/>
              </a:rPr>
              <a:t> et al., 2014</a:t>
            </a:r>
            <a:r>
              <a:rPr lang="nl-NL" sz="1050" dirty="0">
                <a:latin typeface="+mj-lt"/>
              </a:rPr>
              <a:t>). Hoe zitten diegene en jij erbij? Een spontane, diepe zucht kan bijvoorbeeld een signaal zijn van figuurlijke opluchting rondom het besprokene;</a:t>
            </a:r>
          </a:p>
          <a:p>
            <a:pPr>
              <a:lnSpc>
                <a:spcPct val="110000"/>
              </a:lnSpc>
              <a:spcBef>
                <a:spcPts val="600"/>
              </a:spcBef>
            </a:pPr>
            <a:r>
              <a:rPr lang="nl-NL" sz="1050" dirty="0">
                <a:latin typeface="+mj-lt"/>
              </a:rPr>
              <a:t>Wees je bewust van je eigen bedoelingen als gespreksleider, en maak die desgewenst ook duidelijk voor de betrokkene met wie je spreekt. Probeer in dialoog te raken in plaats van in een vraaggesprek, of erger: ondervraging;</a:t>
            </a:r>
          </a:p>
          <a:p>
            <a:pPr>
              <a:lnSpc>
                <a:spcPct val="110000"/>
              </a:lnSpc>
              <a:spcBef>
                <a:spcPts val="600"/>
              </a:spcBef>
            </a:pPr>
            <a:r>
              <a:rPr lang="nl-NL" sz="1050" dirty="0">
                <a:latin typeface="+mj-lt"/>
              </a:rPr>
              <a:t>Je kunt de standpunten van andere belanghebbenden benoemen om samen met je gesprekspartner opzoek te gaan naar win-win mogelijkheden. Het kan zijn dat je na dit gesprek een vervolggesprek wilt voeren met een betrokkene die je onlangs al hebt gesproken;</a:t>
            </a:r>
          </a:p>
          <a:p>
            <a:pPr>
              <a:lnSpc>
                <a:spcPct val="110000"/>
              </a:lnSpc>
              <a:spcBef>
                <a:spcPts val="600"/>
              </a:spcBef>
            </a:pPr>
            <a:r>
              <a:rPr lang="nl-NL" sz="1050" dirty="0">
                <a:latin typeface="+mj-lt"/>
              </a:rPr>
              <a:t>Probeer een aantal typische quotes (oneliners) te verzamelen, d.w.z. kernachtige statements die de situatie of een opvatting typeren. De quotes worden bij de verwerking van de gesprekken gebruikt om situaties en opvattingen te concretiseren en levendig te maken, waarmee abstracte zaken tot de verbeelding gaan spreken. Quotes moeten zo letterlijk mogelijk worden opgeschreven, inclusief taalfouten en dialect;</a:t>
            </a:r>
          </a:p>
          <a:p>
            <a:pPr>
              <a:lnSpc>
                <a:spcPct val="110000"/>
              </a:lnSpc>
              <a:spcBef>
                <a:spcPts val="600"/>
              </a:spcBef>
            </a:pPr>
            <a:r>
              <a:rPr lang="nl-NL" sz="1050" dirty="0" err="1">
                <a:latin typeface="+mj-lt"/>
              </a:rPr>
              <a:t>Vilans</a:t>
            </a:r>
            <a:r>
              <a:rPr lang="nl-NL" sz="1050" dirty="0">
                <a:latin typeface="+mj-lt"/>
              </a:rPr>
              <a:t> heeft een mooi overzicht van tips voor goede gesprekken gemaakt (</a:t>
            </a:r>
            <a:r>
              <a:rPr lang="nl-NL" sz="1050" dirty="0">
                <a:latin typeface="+mj-lt"/>
                <a:hlinkClick r:id="rId3" tooltip="Informatie en tips voor het voeren van goede gesprekken.pdf"/>
              </a:rPr>
              <a:t>PDF</a:t>
            </a:r>
            <a:r>
              <a:rPr lang="nl-NL" sz="1050" dirty="0">
                <a:latin typeface="+mj-lt"/>
              </a:rPr>
              <a:t>);</a:t>
            </a:r>
          </a:p>
          <a:p>
            <a:pPr>
              <a:lnSpc>
                <a:spcPct val="110000"/>
              </a:lnSpc>
              <a:spcBef>
                <a:spcPts val="600"/>
              </a:spcBef>
            </a:pPr>
            <a:r>
              <a:rPr lang="nl-NL" sz="1050" dirty="0">
                <a:latin typeface="+mj-lt"/>
              </a:rPr>
              <a:t>Let goed op wat je iemand hoort zeggen, wat je bij diegene observeert of hoe je zelf spreekt of reageert (gebaseerd op geweldloze communicatie door Marshall Rosenberg):</a:t>
            </a:r>
          </a:p>
          <a:p>
            <a:pPr lvl="1">
              <a:lnSpc>
                <a:spcPct val="110000"/>
              </a:lnSpc>
              <a:spcBef>
                <a:spcPts val="600"/>
              </a:spcBef>
            </a:pPr>
            <a:r>
              <a:rPr lang="nl-NL" sz="1050" dirty="0">
                <a:latin typeface="+mj-lt"/>
              </a:rPr>
              <a:t>'Geweldloos' spreken (met de focus op het verbinden met anderen)</a:t>
            </a:r>
          </a:p>
          <a:p>
            <a:pPr lvl="2">
              <a:lnSpc>
                <a:spcPct val="110000"/>
              </a:lnSpc>
              <a:spcBef>
                <a:spcPts val="0"/>
              </a:spcBef>
            </a:pPr>
            <a:r>
              <a:rPr lang="nl-NL" sz="1050" dirty="0">
                <a:latin typeface="+mj-lt"/>
              </a:rPr>
              <a:t>Willen verbinden om te zoeken naar kansen en oplossingen</a:t>
            </a:r>
          </a:p>
          <a:p>
            <a:pPr lvl="2">
              <a:lnSpc>
                <a:spcPct val="110000"/>
              </a:lnSpc>
              <a:spcBef>
                <a:spcPts val="0"/>
              </a:spcBef>
            </a:pPr>
            <a:r>
              <a:rPr lang="nl-NL" sz="1050" dirty="0">
                <a:latin typeface="+mj-lt"/>
              </a:rPr>
              <a:t>(Empathisch) observeren, begrijpen en benoemen wat je voelt en nodig hebt</a:t>
            </a:r>
          </a:p>
          <a:p>
            <a:pPr lvl="2">
              <a:lnSpc>
                <a:spcPct val="110000"/>
              </a:lnSpc>
              <a:spcBef>
                <a:spcPts val="0"/>
              </a:spcBef>
            </a:pPr>
            <a:r>
              <a:rPr lang="nl-NL" sz="1050" dirty="0">
                <a:latin typeface="+mj-lt"/>
              </a:rPr>
              <a:t>Verzoeken om actie of verbinding</a:t>
            </a:r>
          </a:p>
          <a:p>
            <a:pPr lvl="2">
              <a:lnSpc>
                <a:spcPct val="110000"/>
              </a:lnSpc>
              <a:spcBef>
                <a:spcPts val="0"/>
              </a:spcBef>
            </a:pPr>
            <a:r>
              <a:rPr lang="nl-NL" sz="1050" dirty="0">
                <a:latin typeface="+mj-lt"/>
              </a:rPr>
              <a:t>“Nee” als antwoord toestaan, en eventueel doorvragen waarom dat zo is</a:t>
            </a:r>
          </a:p>
          <a:p>
            <a:pPr lvl="2">
              <a:lnSpc>
                <a:spcPct val="110000"/>
              </a:lnSpc>
              <a:spcBef>
                <a:spcPts val="0"/>
              </a:spcBef>
            </a:pPr>
            <a:r>
              <a:rPr lang="nl-NL" sz="1050" dirty="0">
                <a:latin typeface="+mj-lt"/>
              </a:rPr>
              <a:t>Fouten durven maken</a:t>
            </a:r>
          </a:p>
          <a:p>
            <a:pPr lvl="1">
              <a:lnSpc>
                <a:spcPct val="110000"/>
              </a:lnSpc>
              <a:spcBef>
                <a:spcPts val="600"/>
              </a:spcBef>
            </a:pPr>
            <a:r>
              <a:rPr lang="nl-NL" sz="1050" dirty="0">
                <a:latin typeface="+mj-lt"/>
              </a:rPr>
              <a:t>'Gewelddadig' spreken</a:t>
            </a:r>
          </a:p>
          <a:p>
            <a:pPr lvl="2">
              <a:lnSpc>
                <a:spcPct val="110000"/>
              </a:lnSpc>
              <a:spcBef>
                <a:spcPts val="0"/>
              </a:spcBef>
            </a:pPr>
            <a:r>
              <a:rPr lang="nl-NL" sz="1050" dirty="0">
                <a:latin typeface="+mj-lt"/>
              </a:rPr>
              <a:t>Bang zijn om de verbinding te verliezen, competitief en vijandig zijn</a:t>
            </a:r>
          </a:p>
          <a:p>
            <a:pPr lvl="2">
              <a:lnSpc>
                <a:spcPct val="110000"/>
              </a:lnSpc>
              <a:spcBef>
                <a:spcPts val="0"/>
              </a:spcBef>
            </a:pPr>
            <a:r>
              <a:rPr lang="nl-NL" sz="1050" dirty="0">
                <a:latin typeface="+mj-lt"/>
              </a:rPr>
              <a:t>Interpreteren, oordelen, misverstanden</a:t>
            </a:r>
          </a:p>
          <a:p>
            <a:pPr lvl="2">
              <a:lnSpc>
                <a:spcPct val="110000"/>
              </a:lnSpc>
              <a:spcBef>
                <a:spcPts val="0"/>
              </a:spcBef>
            </a:pPr>
            <a:r>
              <a:rPr lang="nl-NL" sz="1050" dirty="0">
                <a:latin typeface="+mj-lt"/>
              </a:rPr>
              <a:t>Bekritiseren, klagen, de schuld geven</a:t>
            </a:r>
          </a:p>
          <a:p>
            <a:pPr lvl="2">
              <a:lnSpc>
                <a:spcPct val="110000"/>
              </a:lnSpc>
              <a:spcBef>
                <a:spcPts val="0"/>
              </a:spcBef>
            </a:pPr>
            <a:r>
              <a:rPr lang="nl-NL" sz="1050" dirty="0">
                <a:latin typeface="+mj-lt"/>
              </a:rPr>
              <a:t>Anderen dwingen, manipuleren en aanvallen</a:t>
            </a:r>
          </a:p>
        </p:txBody>
      </p:sp>
      <p:sp>
        <p:nvSpPr>
          <p:cNvPr id="4" name="Rectangle 3">
            <a:extLst>
              <a:ext uri="{FF2B5EF4-FFF2-40B4-BE49-F238E27FC236}">
                <a16:creationId xmlns:a16="http://schemas.microsoft.com/office/drawing/2014/main" id="{0A968DB9-4D83-4F42-86D2-A87F64646E34}"/>
              </a:ext>
            </a:extLst>
          </p:cNvPr>
          <p:cNvSpPr/>
          <p:nvPr/>
        </p:nvSpPr>
        <p:spPr>
          <a:xfrm>
            <a:off x="11107043" y="155122"/>
            <a:ext cx="932556" cy="568298"/>
          </a:xfrm>
          <a:prstGeom prst="rect">
            <a:avLst/>
          </a:prstGeom>
          <a:solidFill>
            <a:schemeClr val="accent5">
              <a:lumMod val="40000"/>
              <a:lumOff val="6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solidFill>
                  <a:schemeClr val="tx1"/>
                </a:solidFill>
              </a:rPr>
              <a:t>Aanwijzingen voor uitvoering van het proces</a:t>
            </a:r>
          </a:p>
        </p:txBody>
      </p:sp>
      <p:sp>
        <p:nvSpPr>
          <p:cNvPr id="5" name="TextBox 4">
            <a:extLst>
              <a:ext uri="{FF2B5EF4-FFF2-40B4-BE49-F238E27FC236}">
                <a16:creationId xmlns:a16="http://schemas.microsoft.com/office/drawing/2014/main" id="{3C033406-E4A0-4BCF-A245-A42DB5AF6A47}"/>
              </a:ext>
            </a:extLst>
          </p:cNvPr>
          <p:cNvSpPr txBox="1"/>
          <p:nvPr/>
        </p:nvSpPr>
        <p:spPr>
          <a:xfrm>
            <a:off x="5901906" y="6459609"/>
            <a:ext cx="388188" cy="261610"/>
          </a:xfrm>
          <a:prstGeom prst="rect">
            <a:avLst/>
          </a:prstGeom>
          <a:noFill/>
        </p:spPr>
        <p:txBody>
          <a:bodyPr wrap="square" rtlCol="0">
            <a:spAutoFit/>
          </a:bodyPr>
          <a:lstStyle/>
          <a:p>
            <a:pPr algn="ctr"/>
            <a:r>
              <a:rPr lang="nl-NL" sz="1050" dirty="0">
                <a:latin typeface="+mj-lt"/>
              </a:rPr>
              <a:t>1</a:t>
            </a:r>
          </a:p>
        </p:txBody>
      </p:sp>
      <p:pic>
        <p:nvPicPr>
          <p:cNvPr id="6" name="Picture 5">
            <a:extLst>
              <a:ext uri="{FF2B5EF4-FFF2-40B4-BE49-F238E27FC236}">
                <a16:creationId xmlns:a16="http://schemas.microsoft.com/office/drawing/2014/main" id="{A026F4F2-5B2D-4A10-AEF3-438140BBF433}"/>
              </a:ext>
            </a:extLst>
          </p:cNvPr>
          <p:cNvPicPr>
            <a:picLocks noChangeAspect="1"/>
          </p:cNvPicPr>
          <p:nvPr/>
        </p:nvPicPr>
        <p:blipFill>
          <a:blip r:embed="rId4"/>
          <a:stretch>
            <a:fillRect/>
          </a:stretch>
        </p:blipFill>
        <p:spPr>
          <a:xfrm>
            <a:off x="9827684" y="144712"/>
            <a:ext cx="1204598" cy="1130747"/>
          </a:xfrm>
          <a:prstGeom prst="rect">
            <a:avLst/>
          </a:prstGeom>
        </p:spPr>
      </p:pic>
    </p:spTree>
    <p:extLst>
      <p:ext uri="{BB962C8B-B14F-4D97-AF65-F5344CB8AC3E}">
        <p14:creationId xmlns:p14="http://schemas.microsoft.com/office/powerpoint/2010/main" val="5038091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F78EA0-2ABB-4798-9C71-E88CFA99FF43}"/>
              </a:ext>
            </a:extLst>
          </p:cNvPr>
          <p:cNvSpPr>
            <a:spLocks noGrp="1"/>
          </p:cNvSpPr>
          <p:nvPr>
            <p:ph idx="1"/>
          </p:nvPr>
        </p:nvSpPr>
        <p:spPr>
          <a:xfrm>
            <a:off x="864365" y="1825632"/>
            <a:ext cx="10463269" cy="978060"/>
          </a:xfrm>
          <a:solidFill>
            <a:schemeClr val="bg1"/>
          </a:solidFill>
        </p:spPr>
        <p:txBody>
          <a:bodyPr anchor="ctr">
            <a:normAutofit/>
          </a:bodyPr>
          <a:lstStyle/>
          <a:p>
            <a:pPr marL="0" indent="0">
              <a:lnSpc>
                <a:spcPct val="100000"/>
              </a:lnSpc>
              <a:spcBef>
                <a:spcPts val="600"/>
              </a:spcBef>
              <a:buNone/>
            </a:pPr>
            <a:r>
              <a:rPr lang="en-US" sz="1050" dirty="0" err="1">
                <a:latin typeface="+mj-lt"/>
              </a:rPr>
              <a:t>Wanneer</a:t>
            </a:r>
            <a:r>
              <a:rPr lang="en-US" sz="1050" dirty="0">
                <a:latin typeface="+mj-lt"/>
              </a:rPr>
              <a:t> je </a:t>
            </a:r>
            <a:r>
              <a:rPr lang="en-US" sz="1050" dirty="0" err="1">
                <a:latin typeface="+mj-lt"/>
              </a:rPr>
              <a:t>verschillende</a:t>
            </a:r>
            <a:r>
              <a:rPr lang="en-US" sz="1050" dirty="0">
                <a:latin typeface="+mj-lt"/>
              </a:rPr>
              <a:t> </a:t>
            </a:r>
            <a:r>
              <a:rPr lang="en-US" sz="1050" dirty="0" err="1">
                <a:latin typeface="+mj-lt"/>
              </a:rPr>
              <a:t>betrokkenen</a:t>
            </a:r>
            <a:r>
              <a:rPr lang="en-US" sz="1050" dirty="0">
                <a:latin typeface="+mj-lt"/>
              </a:rPr>
              <a:t> in </a:t>
            </a:r>
            <a:r>
              <a:rPr lang="en-US" sz="1050" dirty="0" err="1">
                <a:latin typeface="+mj-lt"/>
              </a:rPr>
              <a:t>beeld</a:t>
            </a:r>
            <a:r>
              <a:rPr lang="en-US" sz="1050" dirty="0">
                <a:latin typeface="+mj-lt"/>
              </a:rPr>
              <a:t> </a:t>
            </a:r>
            <a:r>
              <a:rPr lang="en-US" sz="1050" dirty="0" err="1">
                <a:latin typeface="+mj-lt"/>
              </a:rPr>
              <a:t>hebt</a:t>
            </a:r>
            <a:r>
              <a:rPr lang="en-US" sz="1050" dirty="0">
                <a:latin typeface="+mj-lt"/>
              </a:rPr>
              <a:t>, </a:t>
            </a:r>
            <a:r>
              <a:rPr lang="en-US" sz="1050" dirty="0" err="1">
                <a:latin typeface="+mj-lt"/>
              </a:rPr>
              <a:t>wordt</a:t>
            </a:r>
            <a:r>
              <a:rPr lang="en-US" sz="1050" dirty="0">
                <a:latin typeface="+mj-lt"/>
              </a:rPr>
              <a:t> het </a:t>
            </a:r>
            <a:r>
              <a:rPr lang="en-US" sz="1050" dirty="0" err="1">
                <a:latin typeface="+mj-lt"/>
              </a:rPr>
              <a:t>tijd</a:t>
            </a:r>
            <a:r>
              <a:rPr lang="en-US" sz="1050" dirty="0">
                <a:latin typeface="+mj-lt"/>
              </a:rPr>
              <a:t> om </a:t>
            </a:r>
            <a:r>
              <a:rPr lang="en-US" sz="1050" dirty="0" err="1">
                <a:latin typeface="+mj-lt"/>
              </a:rPr>
              <a:t>te</a:t>
            </a:r>
            <a:r>
              <a:rPr lang="en-US" sz="1050" dirty="0">
                <a:latin typeface="+mj-lt"/>
              </a:rPr>
              <a:t> </a:t>
            </a:r>
            <a:r>
              <a:rPr lang="en-US" sz="1050" dirty="0" err="1">
                <a:latin typeface="+mj-lt"/>
              </a:rPr>
              <a:t>gaan</a:t>
            </a:r>
            <a:r>
              <a:rPr lang="en-US" sz="1050" dirty="0">
                <a:latin typeface="+mj-lt"/>
              </a:rPr>
              <a:t> </a:t>
            </a:r>
            <a:r>
              <a:rPr lang="en-US" sz="1050" dirty="0" err="1">
                <a:latin typeface="+mj-lt"/>
              </a:rPr>
              <a:t>analyseren</a:t>
            </a:r>
            <a:r>
              <a:rPr lang="en-US" sz="1050" dirty="0">
                <a:latin typeface="+mj-lt"/>
              </a:rPr>
              <a:t> </a:t>
            </a:r>
            <a:r>
              <a:rPr lang="en-US" sz="1050" dirty="0" err="1">
                <a:latin typeface="+mj-lt"/>
              </a:rPr>
              <a:t>en</a:t>
            </a:r>
            <a:r>
              <a:rPr lang="en-US" sz="1050" dirty="0">
                <a:latin typeface="+mj-lt"/>
              </a:rPr>
              <a:t> </a:t>
            </a:r>
            <a:r>
              <a:rPr lang="en-US" sz="1050" dirty="0" err="1">
                <a:latin typeface="+mj-lt"/>
              </a:rPr>
              <a:t>visualiseren</a:t>
            </a:r>
            <a:r>
              <a:rPr lang="en-US" sz="1050" dirty="0">
                <a:latin typeface="+mj-lt"/>
              </a:rPr>
              <a:t>. Je </a:t>
            </a:r>
            <a:r>
              <a:rPr lang="en-US" sz="1050" dirty="0" err="1">
                <a:latin typeface="+mj-lt"/>
              </a:rPr>
              <a:t>gaat</a:t>
            </a:r>
            <a:r>
              <a:rPr lang="en-US" sz="1050" dirty="0">
                <a:latin typeface="+mj-lt"/>
              </a:rPr>
              <a:t> </a:t>
            </a:r>
            <a:r>
              <a:rPr lang="en-US" sz="1050" dirty="0" err="1">
                <a:latin typeface="+mj-lt"/>
              </a:rPr>
              <a:t>verbanden</a:t>
            </a:r>
            <a:r>
              <a:rPr lang="en-US" sz="1050" dirty="0">
                <a:latin typeface="+mj-lt"/>
              </a:rPr>
              <a:t> </a:t>
            </a:r>
            <a:r>
              <a:rPr lang="en-US" sz="1050" dirty="0" err="1">
                <a:latin typeface="+mj-lt"/>
              </a:rPr>
              <a:t>leggen</a:t>
            </a:r>
            <a:r>
              <a:rPr lang="en-US" sz="1050" dirty="0">
                <a:latin typeface="+mj-lt"/>
              </a:rPr>
              <a:t>. Wie </a:t>
            </a:r>
            <a:r>
              <a:rPr lang="en-US" sz="1050" dirty="0" err="1">
                <a:latin typeface="+mj-lt"/>
              </a:rPr>
              <a:t>spelen</a:t>
            </a:r>
            <a:r>
              <a:rPr lang="en-US" sz="1050" dirty="0">
                <a:latin typeface="+mj-lt"/>
              </a:rPr>
              <a:t> </a:t>
            </a:r>
            <a:r>
              <a:rPr lang="en-US" sz="1050" dirty="0" err="1">
                <a:latin typeface="+mj-lt"/>
              </a:rPr>
              <a:t>er</a:t>
            </a:r>
            <a:r>
              <a:rPr lang="en-US" sz="1050" dirty="0">
                <a:latin typeface="+mj-lt"/>
              </a:rPr>
              <a:t> </a:t>
            </a:r>
            <a:r>
              <a:rPr lang="en-US" sz="1050" dirty="0" err="1">
                <a:latin typeface="+mj-lt"/>
              </a:rPr>
              <a:t>allemaal</a:t>
            </a:r>
            <a:r>
              <a:rPr lang="en-US" sz="1050" dirty="0">
                <a:latin typeface="+mj-lt"/>
              </a:rPr>
              <a:t> </a:t>
            </a:r>
            <a:r>
              <a:rPr lang="en-US" sz="1050" dirty="0" err="1">
                <a:latin typeface="+mj-lt"/>
              </a:rPr>
              <a:t>een</a:t>
            </a:r>
            <a:r>
              <a:rPr lang="en-US" sz="1050" dirty="0">
                <a:latin typeface="+mj-lt"/>
              </a:rPr>
              <a:t> </a:t>
            </a:r>
            <a:r>
              <a:rPr lang="en-US" sz="1050" dirty="0" err="1">
                <a:latin typeface="+mj-lt"/>
              </a:rPr>
              <a:t>rol</a:t>
            </a:r>
            <a:r>
              <a:rPr lang="en-US" sz="1050" dirty="0">
                <a:latin typeface="+mj-lt"/>
              </a:rPr>
              <a:t> in het </a:t>
            </a:r>
            <a:r>
              <a:rPr lang="en-US" sz="1050" dirty="0" err="1">
                <a:latin typeface="+mj-lt"/>
              </a:rPr>
              <a:t>vraagstuk</a:t>
            </a:r>
            <a:r>
              <a:rPr lang="en-US" sz="1050" dirty="0">
                <a:latin typeface="+mj-lt"/>
              </a:rPr>
              <a:t> </a:t>
            </a:r>
            <a:r>
              <a:rPr lang="en-US" sz="1050" dirty="0" err="1">
                <a:latin typeface="+mj-lt"/>
              </a:rPr>
              <a:t>en</a:t>
            </a:r>
            <a:r>
              <a:rPr lang="en-US" sz="1050" dirty="0">
                <a:latin typeface="+mj-lt"/>
              </a:rPr>
              <a:t> </a:t>
            </a:r>
            <a:r>
              <a:rPr lang="en-US" sz="1050" dirty="0" err="1">
                <a:latin typeface="+mj-lt"/>
              </a:rPr>
              <a:t>welke</a:t>
            </a:r>
            <a:r>
              <a:rPr lang="en-US" sz="1050" dirty="0">
                <a:latin typeface="+mj-lt"/>
              </a:rPr>
              <a:t> </a:t>
            </a:r>
            <a:r>
              <a:rPr lang="en-US" sz="1050" dirty="0" err="1">
                <a:latin typeface="+mj-lt"/>
              </a:rPr>
              <a:t>rol</a:t>
            </a:r>
            <a:r>
              <a:rPr lang="en-US" sz="1050" dirty="0">
                <a:latin typeface="+mj-lt"/>
              </a:rPr>
              <a:t> </a:t>
            </a:r>
            <a:r>
              <a:rPr lang="en-US" sz="1050" dirty="0" err="1">
                <a:latin typeface="+mj-lt"/>
              </a:rPr>
              <a:t>precies</a:t>
            </a:r>
            <a:r>
              <a:rPr lang="en-US" sz="1050" dirty="0">
                <a:latin typeface="+mj-lt"/>
              </a:rPr>
              <a:t>? Is men het </a:t>
            </a:r>
            <a:r>
              <a:rPr lang="en-US" sz="1050" dirty="0" err="1">
                <a:latin typeface="+mj-lt"/>
              </a:rPr>
              <a:t>daar</a:t>
            </a:r>
            <a:r>
              <a:rPr lang="en-US" sz="1050" dirty="0">
                <a:latin typeface="+mj-lt"/>
              </a:rPr>
              <a:t> </a:t>
            </a:r>
            <a:r>
              <a:rPr lang="en-US" sz="1050" dirty="0" err="1">
                <a:latin typeface="+mj-lt"/>
              </a:rPr>
              <a:t>onderling</a:t>
            </a:r>
            <a:r>
              <a:rPr lang="en-US" sz="1050" dirty="0">
                <a:latin typeface="+mj-lt"/>
              </a:rPr>
              <a:t> </a:t>
            </a:r>
            <a:r>
              <a:rPr lang="en-US" sz="1050" dirty="0" err="1">
                <a:latin typeface="+mj-lt"/>
              </a:rPr>
              <a:t>ook</a:t>
            </a:r>
            <a:r>
              <a:rPr lang="en-US" sz="1050" dirty="0">
                <a:latin typeface="+mj-lt"/>
              </a:rPr>
              <a:t> over </a:t>
            </a:r>
            <a:r>
              <a:rPr lang="en-US" sz="1050" dirty="0" err="1">
                <a:latin typeface="+mj-lt"/>
              </a:rPr>
              <a:t>eens</a:t>
            </a:r>
            <a:r>
              <a:rPr lang="en-US" sz="1050" dirty="0">
                <a:latin typeface="+mj-lt"/>
              </a:rPr>
              <a:t>? Hoe </a:t>
            </a:r>
            <a:r>
              <a:rPr lang="en-US" sz="1050" dirty="0" err="1">
                <a:latin typeface="+mj-lt"/>
              </a:rPr>
              <a:t>zijn</a:t>
            </a:r>
            <a:r>
              <a:rPr lang="en-US" sz="1050" dirty="0">
                <a:latin typeface="+mj-lt"/>
              </a:rPr>
              <a:t> de </a:t>
            </a:r>
            <a:r>
              <a:rPr lang="en-US" sz="1050" dirty="0" err="1">
                <a:latin typeface="+mj-lt"/>
              </a:rPr>
              <a:t>relaties</a:t>
            </a:r>
            <a:r>
              <a:rPr lang="en-US" sz="1050" dirty="0">
                <a:latin typeface="+mj-lt"/>
              </a:rPr>
              <a:t>? Wie is </a:t>
            </a:r>
            <a:r>
              <a:rPr lang="en-US" sz="1050" dirty="0" err="1">
                <a:latin typeface="+mj-lt"/>
              </a:rPr>
              <a:t>waarvan</a:t>
            </a:r>
            <a:r>
              <a:rPr lang="en-US" sz="1050" dirty="0">
                <a:latin typeface="+mj-lt"/>
              </a:rPr>
              <a:t> </a:t>
            </a:r>
            <a:r>
              <a:rPr lang="en-US" sz="1050" dirty="0" err="1">
                <a:latin typeface="+mj-lt"/>
              </a:rPr>
              <a:t>afhankelijk</a:t>
            </a:r>
            <a:r>
              <a:rPr lang="en-US" sz="1050" dirty="0">
                <a:latin typeface="+mj-lt"/>
              </a:rPr>
              <a:t>? Hoe </a:t>
            </a:r>
            <a:r>
              <a:rPr lang="en-US" sz="1050" dirty="0" err="1">
                <a:latin typeface="+mj-lt"/>
              </a:rPr>
              <a:t>beïnvloeden</a:t>
            </a:r>
            <a:r>
              <a:rPr lang="en-US" sz="1050" dirty="0">
                <a:latin typeface="+mj-lt"/>
              </a:rPr>
              <a:t> </a:t>
            </a:r>
            <a:r>
              <a:rPr lang="en-US" sz="1050" dirty="0" err="1">
                <a:latin typeface="+mj-lt"/>
              </a:rPr>
              <a:t>verschillende</a:t>
            </a:r>
            <a:r>
              <a:rPr lang="en-US" sz="1050" dirty="0">
                <a:latin typeface="+mj-lt"/>
              </a:rPr>
              <a:t> </a:t>
            </a:r>
            <a:r>
              <a:rPr lang="en-US" sz="1050" dirty="0" err="1">
                <a:latin typeface="+mj-lt"/>
              </a:rPr>
              <a:t>spelers</a:t>
            </a:r>
            <a:r>
              <a:rPr lang="en-US" sz="1050" dirty="0">
                <a:latin typeface="+mj-lt"/>
              </a:rPr>
              <a:t> of </a:t>
            </a:r>
            <a:r>
              <a:rPr lang="en-US" sz="1050" dirty="0" err="1">
                <a:latin typeface="+mj-lt"/>
              </a:rPr>
              <a:t>factoren</a:t>
            </a:r>
            <a:r>
              <a:rPr lang="en-US" sz="1050" dirty="0">
                <a:latin typeface="+mj-lt"/>
              </a:rPr>
              <a:t> (</a:t>
            </a:r>
            <a:r>
              <a:rPr lang="en-US" sz="1050" dirty="0" err="1">
                <a:latin typeface="+mj-lt"/>
              </a:rPr>
              <a:t>denk</a:t>
            </a:r>
            <a:r>
              <a:rPr lang="en-US" sz="1050" dirty="0">
                <a:latin typeface="+mj-lt"/>
              </a:rPr>
              <a:t> </a:t>
            </a:r>
            <a:r>
              <a:rPr lang="en-US" sz="1050" dirty="0" err="1">
                <a:latin typeface="+mj-lt"/>
              </a:rPr>
              <a:t>aan</a:t>
            </a:r>
            <a:r>
              <a:rPr lang="en-US" sz="1050" dirty="0">
                <a:latin typeface="+mj-lt"/>
              </a:rPr>
              <a:t> </a:t>
            </a:r>
            <a:r>
              <a:rPr lang="en-US" sz="1050" dirty="0" err="1">
                <a:latin typeface="+mj-lt"/>
              </a:rPr>
              <a:t>bepaalde</a:t>
            </a:r>
            <a:r>
              <a:rPr lang="en-US" sz="1050" dirty="0">
                <a:latin typeface="+mj-lt"/>
              </a:rPr>
              <a:t> </a:t>
            </a:r>
            <a:r>
              <a:rPr lang="en-US" sz="1050" dirty="0" err="1">
                <a:latin typeface="+mj-lt"/>
              </a:rPr>
              <a:t>condities</a:t>
            </a:r>
            <a:r>
              <a:rPr lang="en-US" sz="1050" dirty="0">
                <a:latin typeface="+mj-lt"/>
              </a:rPr>
              <a:t> </a:t>
            </a:r>
            <a:r>
              <a:rPr lang="en-US" sz="1050" dirty="0" err="1">
                <a:latin typeface="+mj-lt"/>
              </a:rPr>
              <a:t>als</a:t>
            </a:r>
            <a:r>
              <a:rPr lang="en-US" sz="1050" dirty="0">
                <a:latin typeface="+mj-lt"/>
              </a:rPr>
              <a:t> </a:t>
            </a:r>
            <a:r>
              <a:rPr lang="en-US" sz="1050" dirty="0" err="1">
                <a:latin typeface="+mj-lt"/>
              </a:rPr>
              <a:t>tijd</a:t>
            </a:r>
            <a:r>
              <a:rPr lang="en-US" sz="1050" dirty="0">
                <a:latin typeface="+mj-lt"/>
              </a:rPr>
              <a:t>, geld, </a:t>
            </a:r>
            <a:r>
              <a:rPr lang="en-US" sz="1050" dirty="0" err="1">
                <a:latin typeface="+mj-lt"/>
              </a:rPr>
              <a:t>een</a:t>
            </a:r>
            <a:r>
              <a:rPr lang="en-US" sz="1050" dirty="0">
                <a:latin typeface="+mj-lt"/>
              </a:rPr>
              <a:t> </a:t>
            </a:r>
            <a:r>
              <a:rPr lang="en-US" sz="1050" dirty="0" err="1">
                <a:latin typeface="+mj-lt"/>
              </a:rPr>
              <a:t>goede</a:t>
            </a:r>
            <a:r>
              <a:rPr lang="en-US" sz="1050" dirty="0">
                <a:latin typeface="+mj-lt"/>
              </a:rPr>
              <a:t> </a:t>
            </a:r>
            <a:r>
              <a:rPr lang="en-US" sz="1050" dirty="0" err="1">
                <a:latin typeface="+mj-lt"/>
              </a:rPr>
              <a:t>relatie</a:t>
            </a:r>
            <a:r>
              <a:rPr lang="en-US" sz="1050" dirty="0">
                <a:latin typeface="+mj-lt"/>
              </a:rPr>
              <a:t>) </a:t>
            </a:r>
            <a:r>
              <a:rPr lang="en-US" sz="1050" dirty="0" err="1">
                <a:latin typeface="+mj-lt"/>
              </a:rPr>
              <a:t>elkaar</a:t>
            </a:r>
            <a:r>
              <a:rPr lang="en-US" sz="1050" dirty="0">
                <a:latin typeface="+mj-lt"/>
              </a:rPr>
              <a:t>? De </a:t>
            </a:r>
            <a:r>
              <a:rPr lang="en-US" sz="1050" dirty="0" err="1">
                <a:latin typeface="+mj-lt"/>
              </a:rPr>
              <a:t>actie</a:t>
            </a:r>
            <a:r>
              <a:rPr lang="en-US" sz="1050" dirty="0">
                <a:latin typeface="+mj-lt"/>
              </a:rPr>
              <a:t> van de </a:t>
            </a:r>
            <a:r>
              <a:rPr lang="en-US" sz="1050" dirty="0" err="1">
                <a:latin typeface="+mj-lt"/>
              </a:rPr>
              <a:t>een</a:t>
            </a:r>
            <a:r>
              <a:rPr lang="en-US" sz="1050" dirty="0">
                <a:latin typeface="+mj-lt"/>
              </a:rPr>
              <a:t> </a:t>
            </a:r>
            <a:r>
              <a:rPr lang="en-US" sz="1050" dirty="0" err="1">
                <a:latin typeface="+mj-lt"/>
              </a:rPr>
              <a:t>kan</a:t>
            </a:r>
            <a:r>
              <a:rPr lang="en-US" sz="1050" dirty="0">
                <a:latin typeface="+mj-lt"/>
              </a:rPr>
              <a:t> </a:t>
            </a:r>
            <a:r>
              <a:rPr lang="en-US" sz="1050" dirty="0" err="1">
                <a:latin typeface="+mj-lt"/>
              </a:rPr>
              <a:t>bijvoorbeeld</a:t>
            </a:r>
            <a:r>
              <a:rPr lang="en-US" sz="1050" dirty="0">
                <a:latin typeface="+mj-lt"/>
              </a:rPr>
              <a:t> </a:t>
            </a:r>
            <a:r>
              <a:rPr lang="en-US" sz="1050" dirty="0" err="1">
                <a:latin typeface="+mj-lt"/>
              </a:rPr>
              <a:t>bijdragen</a:t>
            </a:r>
            <a:r>
              <a:rPr lang="en-US" sz="1050" dirty="0">
                <a:latin typeface="+mj-lt"/>
              </a:rPr>
              <a:t> of </a:t>
            </a:r>
            <a:r>
              <a:rPr lang="en-US" sz="1050" dirty="0" err="1">
                <a:latin typeface="+mj-lt"/>
              </a:rPr>
              <a:t>zelfs</a:t>
            </a:r>
            <a:r>
              <a:rPr lang="en-US" sz="1050" dirty="0">
                <a:latin typeface="+mj-lt"/>
              </a:rPr>
              <a:t> </a:t>
            </a:r>
            <a:r>
              <a:rPr lang="en-US" sz="1050" dirty="0" err="1">
                <a:latin typeface="+mj-lt"/>
              </a:rPr>
              <a:t>voorwaardelijk</a:t>
            </a:r>
            <a:r>
              <a:rPr lang="en-US" sz="1050" dirty="0">
                <a:latin typeface="+mj-lt"/>
              </a:rPr>
              <a:t> </a:t>
            </a:r>
            <a:r>
              <a:rPr lang="en-US" sz="1050" dirty="0" err="1">
                <a:latin typeface="+mj-lt"/>
              </a:rPr>
              <a:t>zijn</a:t>
            </a:r>
            <a:r>
              <a:rPr lang="en-US" sz="1050" dirty="0">
                <a:latin typeface="+mj-lt"/>
              </a:rPr>
              <a:t> voor de </a:t>
            </a:r>
            <a:r>
              <a:rPr lang="en-US" sz="1050" dirty="0" err="1">
                <a:latin typeface="+mj-lt"/>
              </a:rPr>
              <a:t>actie</a:t>
            </a:r>
            <a:r>
              <a:rPr lang="en-US" sz="1050" dirty="0">
                <a:latin typeface="+mj-lt"/>
              </a:rPr>
              <a:t> van </a:t>
            </a:r>
            <a:r>
              <a:rPr lang="en-US" sz="1050" dirty="0" err="1">
                <a:latin typeface="+mj-lt"/>
              </a:rPr>
              <a:t>een</a:t>
            </a:r>
            <a:r>
              <a:rPr lang="en-US" sz="1050" dirty="0">
                <a:latin typeface="+mj-lt"/>
              </a:rPr>
              <a:t> </a:t>
            </a:r>
            <a:r>
              <a:rPr lang="en-US" sz="1050" dirty="0" err="1">
                <a:latin typeface="+mj-lt"/>
              </a:rPr>
              <a:t>ander</a:t>
            </a:r>
            <a:r>
              <a:rPr lang="en-US" sz="1050" dirty="0">
                <a:latin typeface="+mj-lt"/>
              </a:rPr>
              <a:t>. In </a:t>
            </a:r>
            <a:r>
              <a:rPr lang="en-US" sz="1050" dirty="0" err="1">
                <a:latin typeface="+mj-lt"/>
              </a:rPr>
              <a:t>sommige</a:t>
            </a:r>
            <a:r>
              <a:rPr lang="en-US" sz="1050" dirty="0">
                <a:latin typeface="+mj-lt"/>
              </a:rPr>
              <a:t> </a:t>
            </a:r>
            <a:r>
              <a:rPr lang="en-US" sz="1050" dirty="0" err="1">
                <a:latin typeface="+mj-lt"/>
              </a:rPr>
              <a:t>gevallen</a:t>
            </a:r>
            <a:r>
              <a:rPr lang="en-US" sz="1050" dirty="0">
                <a:latin typeface="+mj-lt"/>
              </a:rPr>
              <a:t> </a:t>
            </a:r>
            <a:r>
              <a:rPr lang="en-US" sz="1050" dirty="0" err="1">
                <a:latin typeface="+mj-lt"/>
              </a:rPr>
              <a:t>zijn</a:t>
            </a:r>
            <a:r>
              <a:rPr lang="en-US" sz="1050" dirty="0">
                <a:latin typeface="+mj-lt"/>
              </a:rPr>
              <a:t> </a:t>
            </a:r>
            <a:r>
              <a:rPr lang="en-US" sz="1050" dirty="0" err="1">
                <a:latin typeface="+mj-lt"/>
              </a:rPr>
              <a:t>betrokkenen</a:t>
            </a:r>
            <a:r>
              <a:rPr lang="en-US" sz="1050" dirty="0">
                <a:latin typeface="+mj-lt"/>
              </a:rPr>
              <a:t> </a:t>
            </a:r>
            <a:r>
              <a:rPr lang="en-US" sz="1050" dirty="0" err="1">
                <a:latin typeface="+mj-lt"/>
              </a:rPr>
              <a:t>zich</a:t>
            </a:r>
            <a:r>
              <a:rPr lang="en-US" sz="1050" dirty="0">
                <a:latin typeface="+mj-lt"/>
              </a:rPr>
              <a:t> </a:t>
            </a:r>
            <a:r>
              <a:rPr lang="en-US" sz="1050" dirty="0" err="1">
                <a:latin typeface="+mj-lt"/>
              </a:rPr>
              <a:t>nog</a:t>
            </a:r>
            <a:r>
              <a:rPr lang="en-US" sz="1050" dirty="0">
                <a:latin typeface="+mj-lt"/>
              </a:rPr>
              <a:t> </a:t>
            </a:r>
            <a:r>
              <a:rPr lang="en-US" sz="1050" dirty="0" err="1">
                <a:latin typeface="+mj-lt"/>
              </a:rPr>
              <a:t>niet</a:t>
            </a:r>
            <a:r>
              <a:rPr lang="en-US" sz="1050" dirty="0">
                <a:latin typeface="+mj-lt"/>
              </a:rPr>
              <a:t> </a:t>
            </a:r>
            <a:r>
              <a:rPr lang="en-US" sz="1050" dirty="0" err="1">
                <a:latin typeface="+mj-lt"/>
              </a:rPr>
              <a:t>bewust</a:t>
            </a:r>
            <a:r>
              <a:rPr lang="en-US" sz="1050" dirty="0">
                <a:latin typeface="+mj-lt"/>
              </a:rPr>
              <a:t> </a:t>
            </a:r>
            <a:r>
              <a:rPr lang="en-US" sz="1050" dirty="0" err="1">
                <a:latin typeface="+mj-lt"/>
              </a:rPr>
              <a:t>dat</a:t>
            </a:r>
            <a:r>
              <a:rPr lang="en-US" sz="1050" dirty="0">
                <a:latin typeface="+mj-lt"/>
              </a:rPr>
              <a:t> </a:t>
            </a:r>
            <a:r>
              <a:rPr lang="en-US" sz="1050" dirty="0" err="1">
                <a:latin typeface="+mj-lt"/>
              </a:rPr>
              <a:t>en</a:t>
            </a:r>
            <a:r>
              <a:rPr lang="en-US" sz="1050" dirty="0">
                <a:latin typeface="+mj-lt"/>
              </a:rPr>
              <a:t> hoe ze </a:t>
            </a:r>
            <a:r>
              <a:rPr lang="en-US" sz="1050" dirty="0" err="1">
                <a:latin typeface="+mj-lt"/>
              </a:rPr>
              <a:t>elkaar</a:t>
            </a:r>
            <a:r>
              <a:rPr lang="en-US" sz="1050" dirty="0">
                <a:latin typeface="+mj-lt"/>
              </a:rPr>
              <a:t> </a:t>
            </a:r>
            <a:r>
              <a:rPr lang="en-US" sz="1050" dirty="0" err="1">
                <a:latin typeface="+mj-lt"/>
              </a:rPr>
              <a:t>beïnvloeden</a:t>
            </a:r>
            <a:r>
              <a:rPr lang="en-US" sz="1050" dirty="0">
                <a:latin typeface="+mj-lt"/>
              </a:rPr>
              <a:t>. </a:t>
            </a:r>
            <a:r>
              <a:rPr lang="en-US" sz="1050" dirty="0" err="1">
                <a:latin typeface="+mj-lt"/>
              </a:rPr>
              <a:t>Waar</a:t>
            </a:r>
            <a:r>
              <a:rPr lang="en-US" sz="1050" dirty="0">
                <a:latin typeface="+mj-lt"/>
              </a:rPr>
              <a:t> </a:t>
            </a:r>
            <a:r>
              <a:rPr lang="en-US" sz="1050" dirty="0" err="1">
                <a:latin typeface="+mj-lt"/>
              </a:rPr>
              <a:t>zie</a:t>
            </a:r>
            <a:r>
              <a:rPr lang="en-US" sz="1050" dirty="0">
                <a:latin typeface="+mj-lt"/>
              </a:rPr>
              <a:t> je </a:t>
            </a:r>
            <a:r>
              <a:rPr lang="en-US" sz="1050" dirty="0" err="1">
                <a:latin typeface="+mj-lt"/>
              </a:rPr>
              <a:t>overeenkomsten</a:t>
            </a:r>
            <a:r>
              <a:rPr lang="en-US" sz="1050" dirty="0">
                <a:latin typeface="+mj-lt"/>
              </a:rPr>
              <a:t>, </a:t>
            </a:r>
            <a:r>
              <a:rPr lang="en-US" sz="1050" dirty="0" err="1">
                <a:latin typeface="+mj-lt"/>
              </a:rPr>
              <a:t>waar</a:t>
            </a:r>
            <a:r>
              <a:rPr lang="en-US" sz="1050" dirty="0">
                <a:latin typeface="+mj-lt"/>
              </a:rPr>
              <a:t> </a:t>
            </a:r>
            <a:r>
              <a:rPr lang="en-US" sz="1050" dirty="0" err="1">
                <a:latin typeface="+mj-lt"/>
              </a:rPr>
              <a:t>juist</a:t>
            </a:r>
            <a:r>
              <a:rPr lang="en-US" sz="1050" dirty="0">
                <a:latin typeface="+mj-lt"/>
              </a:rPr>
              <a:t> </a:t>
            </a:r>
            <a:r>
              <a:rPr lang="en-US" sz="1050" dirty="0" err="1">
                <a:latin typeface="+mj-lt"/>
              </a:rPr>
              <a:t>verschillen</a:t>
            </a:r>
            <a:r>
              <a:rPr lang="en-US" sz="1050" dirty="0">
                <a:latin typeface="+mj-lt"/>
              </a:rPr>
              <a:t>? </a:t>
            </a:r>
            <a:r>
              <a:rPr lang="en-US" sz="1050" dirty="0" err="1">
                <a:latin typeface="+mj-lt"/>
              </a:rPr>
              <a:t>Zie</a:t>
            </a:r>
            <a:r>
              <a:rPr lang="en-US" sz="1050" dirty="0">
                <a:latin typeface="+mj-lt"/>
              </a:rPr>
              <a:t> je </a:t>
            </a:r>
            <a:r>
              <a:rPr lang="en-US" sz="1050" dirty="0" err="1">
                <a:latin typeface="+mj-lt"/>
              </a:rPr>
              <a:t>bepaalde</a:t>
            </a:r>
            <a:r>
              <a:rPr lang="en-US" sz="1050" dirty="0">
                <a:latin typeface="+mj-lt"/>
              </a:rPr>
              <a:t> </a:t>
            </a:r>
            <a:r>
              <a:rPr lang="en-US" sz="1050" dirty="0" err="1">
                <a:latin typeface="+mj-lt"/>
              </a:rPr>
              <a:t>knelpunten</a:t>
            </a:r>
            <a:r>
              <a:rPr lang="en-US" sz="1050" dirty="0">
                <a:latin typeface="+mj-lt"/>
              </a:rPr>
              <a:t> of </a:t>
            </a:r>
            <a:r>
              <a:rPr lang="en-US" sz="1050" dirty="0" err="1">
                <a:latin typeface="+mj-lt"/>
              </a:rPr>
              <a:t>kansen</a:t>
            </a:r>
            <a:r>
              <a:rPr lang="en-US" sz="1050" dirty="0">
                <a:latin typeface="+mj-lt"/>
              </a:rPr>
              <a:t>? In </a:t>
            </a:r>
            <a:r>
              <a:rPr lang="en-US" sz="1050" dirty="0" err="1">
                <a:latin typeface="+mj-lt"/>
              </a:rPr>
              <a:t>deze</a:t>
            </a:r>
            <a:r>
              <a:rPr lang="en-US" sz="1050" dirty="0">
                <a:latin typeface="+mj-lt"/>
              </a:rPr>
              <a:t> </a:t>
            </a:r>
            <a:r>
              <a:rPr lang="en-US" sz="1050" dirty="0" err="1">
                <a:latin typeface="+mj-lt"/>
              </a:rPr>
              <a:t>stap</a:t>
            </a:r>
            <a:r>
              <a:rPr lang="en-US" sz="1050" dirty="0">
                <a:latin typeface="+mj-lt"/>
              </a:rPr>
              <a:t> </a:t>
            </a:r>
            <a:r>
              <a:rPr lang="en-US" sz="1050" dirty="0" err="1">
                <a:latin typeface="+mj-lt"/>
              </a:rPr>
              <a:t>ga</a:t>
            </a:r>
            <a:r>
              <a:rPr lang="en-US" sz="1050" dirty="0">
                <a:latin typeface="+mj-lt"/>
              </a:rPr>
              <a:t> je </a:t>
            </a:r>
            <a:r>
              <a:rPr lang="en-US" sz="1050" dirty="0" err="1">
                <a:latin typeface="+mj-lt"/>
              </a:rPr>
              <a:t>deze</a:t>
            </a:r>
            <a:r>
              <a:rPr lang="en-US" sz="1050" dirty="0">
                <a:latin typeface="+mj-lt"/>
              </a:rPr>
              <a:t> </a:t>
            </a:r>
            <a:r>
              <a:rPr lang="en-US" sz="1050" dirty="0" err="1">
                <a:latin typeface="+mj-lt"/>
              </a:rPr>
              <a:t>zaken</a:t>
            </a:r>
            <a:r>
              <a:rPr lang="en-US" sz="1050" dirty="0">
                <a:latin typeface="+mj-lt"/>
              </a:rPr>
              <a:t> </a:t>
            </a:r>
            <a:r>
              <a:rPr lang="en-US" sz="1050" dirty="0" err="1">
                <a:latin typeface="+mj-lt"/>
              </a:rPr>
              <a:t>analyseren</a:t>
            </a:r>
            <a:r>
              <a:rPr lang="en-US" sz="1050" dirty="0">
                <a:latin typeface="+mj-lt"/>
              </a:rPr>
              <a:t> </a:t>
            </a:r>
            <a:r>
              <a:rPr lang="en-US" sz="1050" dirty="0" err="1">
                <a:latin typeface="+mj-lt"/>
              </a:rPr>
              <a:t>en</a:t>
            </a:r>
            <a:r>
              <a:rPr lang="en-US" sz="1050" dirty="0">
                <a:latin typeface="+mj-lt"/>
              </a:rPr>
              <a:t> </a:t>
            </a:r>
            <a:r>
              <a:rPr lang="en-US" sz="1050" dirty="0" err="1">
                <a:latin typeface="+mj-lt"/>
              </a:rPr>
              <a:t>ook</a:t>
            </a:r>
            <a:r>
              <a:rPr lang="en-US" sz="1050" dirty="0">
                <a:latin typeface="+mj-lt"/>
              </a:rPr>
              <a:t> </a:t>
            </a:r>
            <a:r>
              <a:rPr lang="en-US" sz="1050" dirty="0" err="1">
                <a:latin typeface="+mj-lt"/>
              </a:rPr>
              <a:t>visualeren</a:t>
            </a:r>
            <a:r>
              <a:rPr lang="en-US" sz="1050" dirty="0">
                <a:latin typeface="+mj-lt"/>
              </a:rPr>
              <a:t>. </a:t>
            </a:r>
            <a:r>
              <a:rPr lang="en-US" sz="1050" dirty="0" err="1">
                <a:latin typeface="+mj-lt"/>
              </a:rPr>
              <a:t>Hierdoor</a:t>
            </a:r>
            <a:r>
              <a:rPr lang="en-US" sz="1050" dirty="0">
                <a:latin typeface="+mj-lt"/>
              </a:rPr>
              <a:t> </a:t>
            </a:r>
            <a:r>
              <a:rPr lang="en-US" sz="1050" dirty="0" err="1">
                <a:latin typeface="+mj-lt"/>
              </a:rPr>
              <a:t>wordt</a:t>
            </a:r>
            <a:r>
              <a:rPr lang="en-US" sz="1050" dirty="0">
                <a:latin typeface="+mj-lt"/>
              </a:rPr>
              <a:t> de </a:t>
            </a:r>
            <a:r>
              <a:rPr lang="en-US" sz="1050" dirty="0" err="1">
                <a:latin typeface="+mj-lt"/>
              </a:rPr>
              <a:t>eerder</a:t>
            </a:r>
            <a:r>
              <a:rPr lang="en-US" sz="1050" dirty="0">
                <a:latin typeface="+mj-lt"/>
              </a:rPr>
              <a:t> </a:t>
            </a:r>
            <a:r>
              <a:rPr lang="en-US" sz="1050" dirty="0" err="1">
                <a:latin typeface="+mj-lt"/>
              </a:rPr>
              <a:t>genoemde</a:t>
            </a:r>
            <a:r>
              <a:rPr lang="en-US" sz="1050" dirty="0">
                <a:latin typeface="+mj-lt"/>
              </a:rPr>
              <a:t> </a:t>
            </a:r>
            <a:r>
              <a:rPr lang="en-US" sz="1050" dirty="0" err="1">
                <a:latin typeface="+mj-lt"/>
              </a:rPr>
              <a:t>wederzijdse</a:t>
            </a:r>
            <a:r>
              <a:rPr lang="en-US" sz="1050" dirty="0">
                <a:latin typeface="+mj-lt"/>
              </a:rPr>
              <a:t> </a:t>
            </a:r>
            <a:r>
              <a:rPr lang="en-US" sz="1050" dirty="0" err="1">
                <a:latin typeface="+mj-lt"/>
              </a:rPr>
              <a:t>beïnvloeding</a:t>
            </a:r>
            <a:r>
              <a:rPr lang="en-US" sz="1050" dirty="0">
                <a:latin typeface="+mj-lt"/>
              </a:rPr>
              <a:t> </a:t>
            </a:r>
            <a:r>
              <a:rPr lang="en-US" sz="1050" dirty="0" err="1">
                <a:latin typeface="+mj-lt"/>
              </a:rPr>
              <a:t>mooi</a:t>
            </a:r>
            <a:r>
              <a:rPr lang="en-US" sz="1050" dirty="0">
                <a:latin typeface="+mj-lt"/>
              </a:rPr>
              <a:t> </a:t>
            </a:r>
            <a:r>
              <a:rPr lang="en-US" sz="1050" dirty="0" err="1">
                <a:latin typeface="+mj-lt"/>
              </a:rPr>
              <a:t>zichtbaar</a:t>
            </a:r>
            <a:r>
              <a:rPr lang="en-US" sz="1050" dirty="0">
                <a:latin typeface="+mj-lt"/>
              </a:rPr>
              <a:t>. </a:t>
            </a:r>
          </a:p>
        </p:txBody>
      </p:sp>
      <p:sp>
        <p:nvSpPr>
          <p:cNvPr id="5" name="TextBox 4">
            <a:extLst>
              <a:ext uri="{FF2B5EF4-FFF2-40B4-BE49-F238E27FC236}">
                <a16:creationId xmlns:a16="http://schemas.microsoft.com/office/drawing/2014/main" id="{D32AFE0C-EC28-40BB-A1D1-9A02699E90CF}"/>
              </a:ext>
            </a:extLst>
          </p:cNvPr>
          <p:cNvSpPr txBox="1"/>
          <p:nvPr/>
        </p:nvSpPr>
        <p:spPr>
          <a:xfrm>
            <a:off x="206436" y="1644374"/>
            <a:ext cx="677108" cy="1502367"/>
          </a:xfrm>
          <a:prstGeom prst="rect">
            <a:avLst/>
          </a:prstGeom>
          <a:no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Algemene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beschrijving</a:t>
            </a:r>
            <a:endPar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0F9B41F-ABE7-41DD-AD73-5FC07D80B4C8}"/>
              </a:ext>
            </a:extLst>
          </p:cNvPr>
          <p:cNvSpPr txBox="1"/>
          <p:nvPr/>
        </p:nvSpPr>
        <p:spPr>
          <a:xfrm>
            <a:off x="310367" y="3650749"/>
            <a:ext cx="430887" cy="717733"/>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Aanpak</a:t>
            </a:r>
            <a:endPar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Content Placeholder 2">
            <a:extLst>
              <a:ext uri="{FF2B5EF4-FFF2-40B4-BE49-F238E27FC236}">
                <a16:creationId xmlns:a16="http://schemas.microsoft.com/office/drawing/2014/main" id="{09803443-0575-48D5-B31A-8A310DE99956}"/>
              </a:ext>
            </a:extLst>
          </p:cNvPr>
          <p:cNvSpPr txBox="1">
            <a:spLocks/>
          </p:cNvSpPr>
          <p:nvPr/>
        </p:nvSpPr>
        <p:spPr>
          <a:xfrm>
            <a:off x="864365" y="2938634"/>
            <a:ext cx="10420691" cy="1562372"/>
          </a:xfrm>
          <a:prstGeom prst="rect">
            <a:avLst/>
          </a:prstGeom>
          <a:solidFill>
            <a:schemeClr val="accent5">
              <a:lumMod val="40000"/>
              <a:lumOff val="60000"/>
            </a:schemeClr>
          </a:solidFill>
        </p:spPr>
        <p:txBody>
          <a:bodyPr vert="horz" lIns="91440" tIns="45721" rIns="91440" bIns="45721"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050" b="1" i="0" u="none" strike="noStrike" kern="1200" cap="none" spc="0" normalizeH="0" baseline="0" noProof="0" dirty="0" err="1">
                <a:ln>
                  <a:noFill/>
                </a:ln>
                <a:solidFill>
                  <a:prstClr val="black"/>
                </a:solidFill>
                <a:effectLst/>
                <a:uLnTx/>
                <a:uFillTx/>
                <a:latin typeface="+mj-lt"/>
                <a:ea typeface="+mn-ea"/>
                <a:cs typeface="+mn-cs"/>
              </a:rPr>
              <a:t>Inzichten</a:t>
            </a:r>
            <a:r>
              <a:rPr kumimoji="0" lang="en-US" sz="1050" b="1" i="0" u="none" strike="noStrike" kern="1200" cap="none" spc="0" normalizeH="0" baseline="0" noProof="0" dirty="0">
                <a:ln>
                  <a:noFill/>
                </a:ln>
                <a:solidFill>
                  <a:prstClr val="black"/>
                </a:solidFill>
                <a:effectLst/>
                <a:uLnTx/>
                <a:uFillTx/>
                <a:latin typeface="+mj-lt"/>
                <a:ea typeface="+mn-ea"/>
                <a:cs typeface="+mn-cs"/>
              </a:rPr>
              <a:t> </a:t>
            </a:r>
            <a:r>
              <a:rPr kumimoji="0" lang="en-US" sz="1050" b="1" i="0" u="none" strike="noStrike" kern="1200" cap="none" spc="0" normalizeH="0" baseline="0" noProof="0" dirty="0" err="1">
                <a:ln>
                  <a:noFill/>
                </a:ln>
                <a:solidFill>
                  <a:prstClr val="black"/>
                </a:solidFill>
                <a:effectLst/>
                <a:uLnTx/>
                <a:uFillTx/>
                <a:latin typeface="+mj-lt"/>
                <a:ea typeface="+mn-ea"/>
                <a:cs typeface="+mn-cs"/>
              </a:rPr>
              <a:t>analyseren</a:t>
            </a:r>
            <a:r>
              <a:rPr kumimoji="0" lang="en-US" sz="1050" b="1" i="0" u="none" strike="noStrike" kern="1200" cap="none" spc="0" normalizeH="0" baseline="0" noProof="0" dirty="0">
                <a:ln>
                  <a:noFill/>
                </a:ln>
                <a:solidFill>
                  <a:prstClr val="black"/>
                </a:solidFill>
                <a:effectLst/>
                <a:uLnTx/>
                <a:uFillTx/>
                <a:latin typeface="+mj-lt"/>
                <a:ea typeface="+mn-ea"/>
                <a:cs typeface="+mn-cs"/>
              </a:rPr>
              <a:t> </a:t>
            </a:r>
            <a:r>
              <a:rPr kumimoji="0" lang="en-US" sz="1050" b="1" i="0" u="none" strike="noStrike" kern="1200" cap="none" spc="0" normalizeH="0" baseline="0" noProof="0" dirty="0" err="1">
                <a:ln>
                  <a:noFill/>
                </a:ln>
                <a:solidFill>
                  <a:prstClr val="black"/>
                </a:solidFill>
                <a:effectLst/>
                <a:uLnTx/>
                <a:uFillTx/>
                <a:latin typeface="+mj-lt"/>
                <a:ea typeface="+mn-ea"/>
                <a:cs typeface="+mn-cs"/>
              </a:rPr>
              <a:t>en</a:t>
            </a:r>
            <a:r>
              <a:rPr kumimoji="0" lang="en-US" sz="1050" b="1" i="0" u="none" strike="noStrike" kern="1200" cap="none" spc="0" normalizeH="0" baseline="0" noProof="0" dirty="0">
                <a:ln>
                  <a:noFill/>
                </a:ln>
                <a:solidFill>
                  <a:prstClr val="black"/>
                </a:solidFill>
                <a:effectLst/>
                <a:uLnTx/>
                <a:uFillTx/>
                <a:latin typeface="+mj-lt"/>
                <a:ea typeface="+mn-ea"/>
                <a:cs typeface="+mn-cs"/>
              </a:rPr>
              <a:t> </a:t>
            </a:r>
            <a:r>
              <a:rPr kumimoji="0" lang="en-US" sz="1050" b="1" i="0" u="none" strike="noStrike" kern="1200" cap="none" spc="0" normalizeH="0" baseline="0" noProof="0" dirty="0" err="1">
                <a:ln>
                  <a:noFill/>
                </a:ln>
                <a:solidFill>
                  <a:prstClr val="black"/>
                </a:solidFill>
                <a:effectLst/>
                <a:uLnTx/>
                <a:uFillTx/>
                <a:latin typeface="+mj-lt"/>
                <a:ea typeface="+mn-ea"/>
                <a:cs typeface="+mn-cs"/>
              </a:rPr>
              <a:t>structureren</a:t>
            </a:r>
            <a:r>
              <a:rPr kumimoji="0" lang="en-US" sz="1050" b="1" i="0" u="none" strike="noStrike" kern="1200" cap="none" spc="0" normalizeH="0" baseline="0" noProof="0" dirty="0">
                <a:ln>
                  <a:noFill/>
                </a:ln>
                <a:solidFill>
                  <a:prstClr val="black"/>
                </a:solidFill>
                <a:effectLst/>
                <a:uLnTx/>
                <a:uFillTx/>
                <a:latin typeface="+mj-lt"/>
                <a:ea typeface="+mn-ea"/>
                <a:cs typeface="+mn-cs"/>
              </a:rPr>
              <a:t>: </a:t>
            </a:r>
            <a:r>
              <a:rPr kumimoji="0" lang="en-US" sz="1050" b="1" i="0" u="none" strike="noStrike" kern="1200" cap="none" spc="0" normalizeH="0" baseline="0" noProof="0" dirty="0" err="1">
                <a:ln>
                  <a:noFill/>
                </a:ln>
                <a:solidFill>
                  <a:prstClr val="black"/>
                </a:solidFill>
                <a:effectLst/>
                <a:uLnTx/>
                <a:uFillTx/>
                <a:latin typeface="+mj-lt"/>
                <a:ea typeface="+mn-ea"/>
                <a:cs typeface="+mn-cs"/>
              </a:rPr>
              <a:t>een</a:t>
            </a:r>
            <a:r>
              <a:rPr kumimoji="0" lang="en-US" sz="1050" b="1" i="0" u="none" strike="noStrike" kern="1200" cap="none" spc="0" normalizeH="0" baseline="0" noProof="0" dirty="0">
                <a:ln>
                  <a:noFill/>
                </a:ln>
                <a:solidFill>
                  <a:prstClr val="black"/>
                </a:solidFill>
                <a:effectLst/>
                <a:uLnTx/>
                <a:uFillTx/>
                <a:latin typeface="+mj-lt"/>
                <a:ea typeface="+mn-ea"/>
                <a:cs typeface="+mn-cs"/>
              </a:rPr>
              <a:t> </a:t>
            </a:r>
            <a:r>
              <a:rPr kumimoji="0" lang="en-US" sz="1050" b="1" i="0" u="none" strike="noStrike" kern="1200" cap="none" spc="0" normalizeH="0" baseline="0" noProof="0" dirty="0" err="1">
                <a:ln>
                  <a:noFill/>
                </a:ln>
                <a:solidFill>
                  <a:prstClr val="black"/>
                </a:solidFill>
                <a:effectLst/>
                <a:uLnTx/>
                <a:uFillTx/>
                <a:latin typeface="+mj-lt"/>
                <a:ea typeface="+mn-ea"/>
                <a:cs typeface="+mn-cs"/>
              </a:rPr>
              <a:t>visualisatie</a:t>
            </a:r>
            <a:r>
              <a:rPr kumimoji="0" lang="en-US" sz="1050" b="1" i="0" u="none" strike="noStrike" kern="1200" cap="none" spc="0" normalizeH="0" baseline="0" noProof="0" dirty="0">
                <a:ln>
                  <a:noFill/>
                </a:ln>
                <a:solidFill>
                  <a:prstClr val="black"/>
                </a:solidFill>
                <a:effectLst/>
                <a:uLnTx/>
                <a:uFillTx/>
                <a:latin typeface="+mj-lt"/>
                <a:ea typeface="+mn-ea"/>
                <a:cs typeface="+mn-cs"/>
              </a:rPr>
              <a:t> </a:t>
            </a:r>
            <a:r>
              <a:rPr kumimoji="0" lang="en-US" sz="1050" b="1" i="0" u="none" strike="noStrike" kern="1200" cap="none" spc="0" normalizeH="0" baseline="0" noProof="0" dirty="0" err="1">
                <a:ln>
                  <a:noFill/>
                </a:ln>
                <a:solidFill>
                  <a:prstClr val="black"/>
                </a:solidFill>
                <a:effectLst/>
                <a:uLnTx/>
                <a:uFillTx/>
                <a:latin typeface="+mj-lt"/>
                <a:ea typeface="+mn-ea"/>
                <a:cs typeface="+mn-cs"/>
              </a:rPr>
              <a:t>maken</a:t>
            </a:r>
            <a:endParaRPr lang="nl-NL" sz="1050" dirty="0">
              <a:solidFill>
                <a:prstClr val="black"/>
              </a:solidFill>
              <a:latin typeface="+mj-lt"/>
            </a:endParaRPr>
          </a:p>
          <a:p>
            <a:pPr marL="0" lvl="0" indent="0">
              <a:lnSpc>
                <a:spcPct val="100000"/>
              </a:lnSpc>
              <a:spcBef>
                <a:spcPts val="600"/>
              </a:spcBef>
              <a:buNone/>
            </a:pPr>
            <a:r>
              <a:rPr kumimoji="0" lang="nl-NL" sz="1050" b="0" i="0" u="none" strike="noStrike" kern="1200" cap="none" spc="0" normalizeH="0" baseline="0" noProof="0" dirty="0">
                <a:ln>
                  <a:noFill/>
                </a:ln>
                <a:solidFill>
                  <a:prstClr val="black"/>
                </a:solidFill>
                <a:effectLst/>
                <a:uLnTx/>
                <a:uFillTx/>
                <a:latin typeface="+mj-lt"/>
                <a:ea typeface="+mn-ea"/>
                <a:cs typeface="+mn-cs"/>
              </a:rPr>
              <a:t>Analyseer je gesprekken, bijvoorbeeld door ze terug te luisteren of je aantekeningen door te lopen.  Ga op zoek naar de </a:t>
            </a:r>
            <a:r>
              <a:rPr lang="nl-NL" sz="1050" dirty="0">
                <a:solidFill>
                  <a:prstClr val="black"/>
                </a:solidFill>
                <a:latin typeface="+mj-lt"/>
              </a:rPr>
              <a:t>drijfveren, handelingen en condities van de verschillende betrokkenen. H</a:t>
            </a:r>
            <a:r>
              <a:rPr kumimoji="0" lang="nl-NL" sz="1050" b="0" i="0" u="none" strike="noStrike" kern="1200" cap="none" spc="0" normalizeH="0" baseline="0" noProof="0" dirty="0">
                <a:ln>
                  <a:noFill/>
                </a:ln>
                <a:solidFill>
                  <a:prstClr val="black"/>
                </a:solidFill>
                <a:effectLst/>
                <a:uLnTx/>
                <a:uFillTx/>
                <a:latin typeface="+mj-lt"/>
                <a:ea typeface="+mn-ea"/>
                <a:cs typeface="+mn-cs"/>
              </a:rPr>
              <a:t>oe hangen die met elkaar samenhangen. Doet de ene organisatie iets wat voorwaardelijk is voor een andere organisatie om in actie te komen? Doet betrokkene x iets wat in het voor- of nadeel is van betrokkene y? Houden twee betrokkenen zich bezig met hetzelfde zonder dat zij dit doorhebben? </a:t>
            </a:r>
          </a:p>
          <a:p>
            <a:pPr marL="0" lvl="0" indent="0">
              <a:lnSpc>
                <a:spcPct val="100000"/>
              </a:lnSpc>
              <a:spcBef>
                <a:spcPts val="600"/>
              </a:spcBef>
              <a:buNone/>
            </a:pPr>
            <a:r>
              <a:rPr lang="nl-NL" sz="1050" dirty="0">
                <a:solidFill>
                  <a:prstClr val="black"/>
                </a:solidFill>
                <a:latin typeface="+mj-lt"/>
              </a:rPr>
              <a:t>Structureer en visualiseer de resultaten. Dit kan op verschillende manieren, van heel schematisch tot heel geïllustreerd en alles daar tussen in. Twee voorbeelden hiervan zijn het werken met enerzijds een concept map (schematisch, zie pagina </a:t>
            </a:r>
            <a:r>
              <a:rPr lang="nl-NL" sz="1050" dirty="0">
                <a:solidFill>
                  <a:prstClr val="black"/>
                </a:solidFill>
                <a:highlight>
                  <a:srgbClr val="FFFF00"/>
                </a:highlight>
                <a:latin typeface="+mj-lt"/>
              </a:rPr>
              <a:t>xx</a:t>
            </a:r>
            <a:r>
              <a:rPr lang="nl-NL" sz="1050" dirty="0">
                <a:solidFill>
                  <a:prstClr val="black"/>
                </a:solidFill>
                <a:latin typeface="+mj-lt"/>
              </a:rPr>
              <a:t>) of anderzijds een </a:t>
            </a:r>
            <a:r>
              <a:rPr lang="en-US" sz="1050" dirty="0">
                <a:solidFill>
                  <a:srgbClr val="000000"/>
                </a:solidFill>
                <a:latin typeface="+mj-lt"/>
              </a:rPr>
              <a:t>rich picture </a:t>
            </a:r>
            <a:r>
              <a:rPr lang="nl-NL" sz="1050" dirty="0">
                <a:solidFill>
                  <a:prstClr val="black"/>
                </a:solidFill>
                <a:latin typeface="+mj-lt"/>
              </a:rPr>
              <a:t>(geïllustreerd, zie pagina </a:t>
            </a:r>
            <a:r>
              <a:rPr lang="nl-NL" sz="1050" dirty="0">
                <a:solidFill>
                  <a:prstClr val="black"/>
                </a:solidFill>
                <a:highlight>
                  <a:srgbClr val="FFFF00"/>
                </a:highlight>
                <a:latin typeface="+mj-lt"/>
              </a:rPr>
              <a:t>xx</a:t>
            </a:r>
            <a:r>
              <a:rPr lang="nl-NL" sz="1050" dirty="0">
                <a:solidFill>
                  <a:prstClr val="black"/>
                </a:solidFill>
                <a:latin typeface="+mj-lt"/>
              </a:rPr>
              <a:t>).</a:t>
            </a:r>
            <a:br>
              <a:rPr lang="nl-NL" sz="1050" dirty="0">
                <a:solidFill>
                  <a:prstClr val="black"/>
                </a:solidFill>
                <a:latin typeface="+mj-lt"/>
              </a:rPr>
            </a:br>
            <a:r>
              <a:rPr kumimoji="0" lang="en-US" sz="1050" b="0" i="0" u="none" strike="noStrike" kern="1200" cap="none" spc="0" normalizeH="0" baseline="0" noProof="0" dirty="0">
                <a:ln>
                  <a:noFill/>
                </a:ln>
                <a:solidFill>
                  <a:prstClr val="black"/>
                </a:solidFill>
                <a:effectLst/>
                <a:uLnTx/>
                <a:uFillTx/>
                <a:latin typeface="+mj-lt"/>
                <a:ea typeface="+mn-ea"/>
                <a:cs typeface="+mn-cs"/>
              </a:rPr>
              <a:t>W</a:t>
            </a:r>
            <a:r>
              <a:rPr kumimoji="0" lang="nl-NL" sz="1050" b="0" i="0" u="none" strike="noStrike" kern="1200" cap="none" spc="0" normalizeH="0" baseline="0" noProof="0" dirty="0" err="1">
                <a:ln>
                  <a:noFill/>
                </a:ln>
                <a:solidFill>
                  <a:prstClr val="black"/>
                </a:solidFill>
                <a:effectLst/>
                <a:uLnTx/>
                <a:uFillTx/>
                <a:latin typeface="+mj-lt"/>
                <a:ea typeface="+mn-ea"/>
                <a:cs typeface="+mn-cs"/>
              </a:rPr>
              <a:t>anneer</a:t>
            </a:r>
            <a:r>
              <a:rPr kumimoji="0" lang="nl-NL" sz="1050" b="0" i="0" u="none" strike="noStrike" kern="1200" cap="none" spc="0" normalizeH="0" baseline="0" noProof="0" dirty="0">
                <a:ln>
                  <a:noFill/>
                </a:ln>
                <a:solidFill>
                  <a:prstClr val="black"/>
                </a:solidFill>
                <a:effectLst/>
                <a:uLnTx/>
                <a:uFillTx/>
                <a:latin typeface="+mj-lt"/>
                <a:ea typeface="+mn-ea"/>
                <a:cs typeface="+mn-cs"/>
              </a:rPr>
              <a:t> je met behulp van je visualisatie zicht hebt op relaties en condities tussen verschillende betrokkenen, kan je kijken welke (alle? een selectie?) hiervan interessant zijn om in de volgende fase met de betrokkenen te bespreken. </a:t>
            </a:r>
          </a:p>
        </p:txBody>
      </p:sp>
      <p:sp>
        <p:nvSpPr>
          <p:cNvPr id="17" name="Content Placeholder 2">
            <a:extLst>
              <a:ext uri="{FF2B5EF4-FFF2-40B4-BE49-F238E27FC236}">
                <a16:creationId xmlns:a16="http://schemas.microsoft.com/office/drawing/2014/main" id="{648BDB58-D33A-4640-9F16-64D83CB64AC3}"/>
              </a:ext>
            </a:extLst>
          </p:cNvPr>
          <p:cNvSpPr txBox="1">
            <a:spLocks/>
          </p:cNvSpPr>
          <p:nvPr/>
        </p:nvSpPr>
        <p:spPr>
          <a:xfrm>
            <a:off x="864365" y="4660345"/>
            <a:ext cx="10463269" cy="1832527"/>
          </a:xfrm>
          <a:prstGeom prst="rect">
            <a:avLst/>
          </a:prstGeom>
          <a:solidFill>
            <a:schemeClr val="accent3">
              <a:lumMod val="40000"/>
              <a:lumOff val="60000"/>
            </a:schemeClr>
          </a:solidFill>
        </p:spPr>
        <p:txBody>
          <a:bodyPr vert="horz" lIns="91440" tIns="45721" rIns="91440" bIns="45721"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050" b="0" i="0" u="none" strike="noStrike" kern="1200" cap="none" spc="0" normalizeH="0" baseline="0" noProof="0" dirty="0">
                <a:ln>
                  <a:noFill/>
                </a:ln>
                <a:solidFill>
                  <a:prstClr val="black"/>
                </a:solidFill>
                <a:effectLst/>
                <a:uLnTx/>
                <a:uFillTx/>
                <a:latin typeface="+mj-lt"/>
                <a:ea typeface="+mn-ea"/>
                <a:cs typeface="+mn-cs"/>
              </a:rPr>
              <a:t>Door de </a:t>
            </a:r>
            <a:r>
              <a:rPr kumimoji="0" lang="en-US" sz="1050" b="0" i="0" u="none" strike="noStrike" kern="1200" cap="none" spc="0" normalizeH="0" baseline="0" noProof="0" dirty="0" err="1">
                <a:ln>
                  <a:noFill/>
                </a:ln>
                <a:solidFill>
                  <a:prstClr val="black"/>
                </a:solidFill>
                <a:effectLst/>
                <a:uLnTx/>
                <a:uFillTx/>
                <a:latin typeface="+mj-lt"/>
                <a:ea typeface="+mn-ea"/>
                <a:cs typeface="+mn-cs"/>
              </a:rPr>
              <a:t>beelden</a:t>
            </a:r>
            <a:r>
              <a:rPr kumimoji="0" lang="en-US" sz="1050" b="0" i="0" u="none" strike="noStrike" kern="1200" cap="none" spc="0" normalizeH="0" baseline="0" noProof="0" dirty="0">
                <a:ln>
                  <a:noFill/>
                </a:ln>
                <a:solidFill>
                  <a:prstClr val="black"/>
                </a:solidFill>
                <a:effectLst/>
                <a:uLnTx/>
                <a:uFillTx/>
                <a:latin typeface="+mj-lt"/>
                <a:ea typeface="+mn-ea"/>
                <a:cs typeface="+mn-cs"/>
              </a:rPr>
              <a:t> van </a:t>
            </a:r>
            <a:r>
              <a:rPr kumimoji="0" lang="en-US" sz="1050" b="0" i="0" u="none" strike="noStrike" kern="1200" cap="none" spc="0" normalizeH="0" baseline="0" noProof="0" dirty="0" err="1">
                <a:ln>
                  <a:noFill/>
                </a:ln>
                <a:solidFill>
                  <a:prstClr val="black"/>
                </a:solidFill>
                <a:effectLst/>
                <a:uLnTx/>
                <a:uFillTx/>
                <a:latin typeface="+mj-lt"/>
                <a:ea typeface="+mn-ea"/>
                <a:cs typeface="+mn-cs"/>
              </a:rPr>
              <a:t>verschillende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betrokkenen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bij</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elkaar</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te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brengen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ga</a:t>
            </a:r>
            <a:r>
              <a:rPr kumimoji="0" lang="en-US" sz="1050" b="0" i="0" u="none" strike="noStrike" kern="1200" cap="none" spc="0" normalizeH="0" baseline="0" noProof="0" dirty="0">
                <a:ln>
                  <a:noFill/>
                </a:ln>
                <a:solidFill>
                  <a:prstClr val="black"/>
                </a:solidFill>
                <a:effectLst/>
                <a:uLnTx/>
                <a:uFillTx/>
                <a:latin typeface="+mj-lt"/>
                <a:ea typeface="+mn-ea"/>
                <a:cs typeface="+mn-cs"/>
              </a:rPr>
              <a:t> je </a:t>
            </a:r>
            <a:r>
              <a:rPr kumimoji="0" lang="en-US" sz="1050" b="0" i="0" u="none" strike="noStrike" kern="1200" cap="none" spc="0" normalizeH="0" baseline="0" noProof="0" dirty="0" err="1">
                <a:ln>
                  <a:noFill/>
                </a:ln>
                <a:solidFill>
                  <a:prstClr val="black"/>
                </a:solidFill>
                <a:effectLst/>
                <a:uLnTx/>
                <a:uFillTx/>
                <a:latin typeface="+mj-lt"/>
                <a:ea typeface="+mn-ea"/>
                <a:cs typeface="+mn-cs"/>
              </a:rPr>
              <a:t>zien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waar</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overeenkomsten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zitten</a:t>
            </a:r>
            <a:r>
              <a:rPr kumimoji="0" lang="en-US" sz="1050" b="0" i="0" u="none" strike="noStrike" kern="1200" cap="none" spc="0" normalizeH="0" baseline="0" noProof="0" dirty="0">
                <a:ln>
                  <a:noFill/>
                </a:ln>
                <a:solidFill>
                  <a:prstClr val="black"/>
                </a:solidFill>
                <a:effectLst/>
                <a:uLnTx/>
                <a:uFillTx/>
                <a:latin typeface="+mj-lt"/>
                <a:ea typeface="+mn-ea"/>
                <a:cs typeface="+mn-cs"/>
              </a:rPr>
              <a:t> of </a:t>
            </a:r>
            <a:r>
              <a:rPr kumimoji="0" lang="en-US" sz="1050" b="0" i="0" u="none" strike="noStrike" kern="1200" cap="none" spc="0" normalizeH="0" baseline="0" noProof="0" dirty="0" err="1">
                <a:ln>
                  <a:noFill/>
                </a:ln>
                <a:solidFill>
                  <a:prstClr val="black"/>
                </a:solidFill>
                <a:effectLst/>
                <a:uLnTx/>
                <a:uFillTx/>
                <a:latin typeface="+mj-lt"/>
                <a:ea typeface="+mn-ea"/>
                <a:cs typeface="+mn-cs"/>
              </a:rPr>
              <a:t>juist</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verschillen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Misschien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wordt</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duidelijk</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dat</a:t>
            </a:r>
            <a:r>
              <a:rPr kumimoji="0" lang="en-US" sz="1050" b="0" i="0" u="none" strike="noStrike" kern="1200" cap="none" spc="0" normalizeH="0" baseline="0" noProof="0" dirty="0">
                <a:ln>
                  <a:noFill/>
                </a:ln>
                <a:solidFill>
                  <a:prstClr val="black"/>
                </a:solidFill>
                <a:effectLst/>
                <a:uLnTx/>
                <a:uFillTx/>
                <a:latin typeface="+mj-lt"/>
                <a:ea typeface="+mn-ea"/>
                <a:cs typeface="+mn-cs"/>
              </a:rPr>
              <a:t> men heel </a:t>
            </a:r>
            <a:r>
              <a:rPr kumimoji="0" lang="en-US" sz="1050" b="0" i="0" u="none" strike="noStrike" kern="1200" cap="none" spc="0" normalizeH="0" baseline="0" noProof="0" dirty="0" err="1">
                <a:ln>
                  <a:noFill/>
                </a:ln>
                <a:solidFill>
                  <a:prstClr val="black"/>
                </a:solidFill>
                <a:effectLst/>
                <a:uLnTx/>
                <a:uFillTx/>
                <a:latin typeface="+mj-lt"/>
                <a:ea typeface="+mn-ea"/>
                <a:cs typeface="+mn-cs"/>
              </a:rPr>
              <a:t>verschillende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verwachtingen</a:t>
            </a:r>
            <a:r>
              <a:rPr kumimoji="0" lang="en-US" sz="1050" b="0" i="0" u="none" strike="noStrike" kern="1200" cap="none" spc="0" normalizeH="0" baseline="0" noProof="0" dirty="0">
                <a:ln>
                  <a:noFill/>
                </a:ln>
                <a:solidFill>
                  <a:prstClr val="black"/>
                </a:solidFill>
                <a:effectLst/>
                <a:uLnTx/>
                <a:uFillTx/>
                <a:latin typeface="+mj-lt"/>
                <a:ea typeface="+mn-ea"/>
                <a:cs typeface="+mn-cs"/>
              </a:rPr>
              <a:t> van </a:t>
            </a:r>
            <a:r>
              <a:rPr kumimoji="0" lang="en-US" sz="1050" b="0" i="0" u="none" strike="noStrike" kern="1200" cap="none" spc="0" normalizeH="0" baseline="0" noProof="0" dirty="0" err="1">
                <a:ln>
                  <a:noFill/>
                </a:ln>
                <a:solidFill>
                  <a:prstClr val="black"/>
                </a:solidFill>
                <a:effectLst/>
                <a:uLnTx/>
                <a:uFillTx/>
                <a:latin typeface="+mj-lt"/>
                <a:ea typeface="+mn-ea"/>
                <a:cs typeface="+mn-cs"/>
              </a:rPr>
              <a:t>elkaar</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heeft</a:t>
            </a:r>
            <a:r>
              <a:rPr kumimoji="0" lang="en-US" sz="1050" b="0" i="0" u="none" strike="noStrike" kern="1200" cap="none" spc="0" normalizeH="0" baseline="0" noProof="0" dirty="0">
                <a:ln>
                  <a:noFill/>
                </a:ln>
                <a:solidFill>
                  <a:prstClr val="black"/>
                </a:solidFill>
                <a:effectLst/>
                <a:uLnTx/>
                <a:uFillTx/>
                <a:latin typeface="+mj-lt"/>
                <a:ea typeface="+mn-ea"/>
                <a:cs typeface="+mn-cs"/>
              </a:rPr>
              <a:t> of </a:t>
            </a:r>
            <a:r>
              <a:rPr kumimoji="0" lang="en-US" sz="1050" b="0" i="0" u="none" strike="noStrike" kern="1200" cap="none" spc="0" normalizeH="0" baseline="0" noProof="0" dirty="0" err="1">
                <a:ln>
                  <a:noFill/>
                </a:ln>
                <a:solidFill>
                  <a:prstClr val="black"/>
                </a:solidFill>
                <a:effectLst/>
                <a:uLnTx/>
                <a:uFillTx/>
                <a:latin typeface="+mj-lt"/>
                <a:ea typeface="+mn-ea"/>
                <a:cs typeface="+mn-cs"/>
              </a:rPr>
              <a:t>dat</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bepaalde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voorwaarden</a:t>
            </a:r>
            <a:r>
              <a:rPr kumimoji="0" lang="en-US" sz="1050" b="0" i="0" u="none" strike="noStrike" kern="1200" cap="none" spc="0" normalizeH="0" baseline="0" noProof="0" dirty="0">
                <a:ln>
                  <a:noFill/>
                </a:ln>
                <a:solidFill>
                  <a:prstClr val="black"/>
                </a:solidFill>
                <a:effectLst/>
                <a:uLnTx/>
                <a:uFillTx/>
                <a:latin typeface="+mj-lt"/>
                <a:ea typeface="+mn-ea"/>
                <a:cs typeface="+mn-cs"/>
              </a:rPr>
              <a:t> door de </a:t>
            </a:r>
            <a:r>
              <a:rPr kumimoji="0" lang="en-US" sz="1050" b="0" i="0" u="none" strike="noStrike" kern="1200" cap="none" spc="0" normalizeH="0" baseline="0" noProof="0" dirty="0" err="1">
                <a:ln>
                  <a:noFill/>
                </a:ln>
                <a:solidFill>
                  <a:prstClr val="black"/>
                </a:solidFill>
                <a:effectLst/>
                <a:uLnTx/>
                <a:uFillTx/>
                <a:latin typeface="+mj-lt"/>
                <a:ea typeface="+mn-ea"/>
                <a:cs typeface="+mn-cs"/>
              </a:rPr>
              <a:t>ene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partij</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momenteel</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niet</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ingevuld</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worden</a:t>
            </a:r>
            <a:r>
              <a:rPr kumimoji="0" lang="en-US" sz="1050" b="0" i="0" u="none" strike="noStrike" kern="1200" cap="none" spc="0" normalizeH="0" baseline="0" noProof="0" dirty="0">
                <a:ln>
                  <a:noFill/>
                </a:ln>
                <a:solidFill>
                  <a:prstClr val="black"/>
                </a:solidFill>
                <a:effectLst/>
                <a:uLnTx/>
                <a:uFillTx/>
                <a:latin typeface="+mj-lt"/>
                <a:ea typeface="+mn-ea"/>
                <a:cs typeface="+mn-cs"/>
              </a:rPr>
              <a:t> die </a:t>
            </a:r>
            <a:r>
              <a:rPr kumimoji="0" lang="en-US" sz="1050" b="0" i="0" u="none" strike="noStrike" kern="1200" cap="none" spc="0" normalizeH="0" baseline="0" noProof="0" dirty="0" err="1">
                <a:ln>
                  <a:noFill/>
                </a:ln>
                <a:solidFill>
                  <a:prstClr val="black"/>
                </a:solidFill>
                <a:effectLst/>
                <a:uLnTx/>
                <a:uFillTx/>
                <a:latin typeface="+mj-lt"/>
                <a:ea typeface="+mn-ea"/>
                <a:cs typeface="+mn-cs"/>
              </a:rPr>
              <a:t>wel</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noodzakelijk</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zijn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voor</a:t>
            </a:r>
            <a:r>
              <a:rPr kumimoji="0" lang="en-US" sz="1050" b="0" i="0" u="none" strike="noStrike" kern="1200" cap="none" spc="0" normalizeH="0" baseline="0" noProof="0" dirty="0">
                <a:ln>
                  <a:noFill/>
                </a:ln>
                <a:solidFill>
                  <a:prstClr val="black"/>
                </a:solidFill>
                <a:effectLst/>
                <a:uLnTx/>
                <a:uFillTx/>
                <a:latin typeface="+mj-lt"/>
                <a:ea typeface="+mn-ea"/>
                <a:cs typeface="+mn-cs"/>
              </a:rPr>
              <a:t> de </a:t>
            </a:r>
            <a:r>
              <a:rPr kumimoji="0" lang="en-US" sz="1050" b="0" i="0" u="none" strike="noStrike" kern="1200" cap="none" spc="0" normalizeH="0" baseline="0" noProof="0" dirty="0" err="1">
                <a:ln>
                  <a:noFill/>
                </a:ln>
                <a:solidFill>
                  <a:prstClr val="black"/>
                </a:solidFill>
                <a:effectLst/>
                <a:uLnTx/>
                <a:uFillTx/>
                <a:latin typeface="+mj-lt"/>
                <a:ea typeface="+mn-ea"/>
                <a:cs typeface="+mn-cs"/>
              </a:rPr>
              <a:t>andere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partij</a:t>
            </a:r>
            <a:r>
              <a:rPr kumimoji="0" lang="en-US" sz="1050" b="0" i="0" u="none" strike="noStrike" kern="1200" cap="none" spc="0" normalizeH="0" baseline="0" noProof="0" dirty="0">
                <a:ln>
                  <a:noFill/>
                </a:ln>
                <a:solidFill>
                  <a:prstClr val="black"/>
                </a:solidFill>
                <a:effectLst/>
                <a:uLnTx/>
                <a:uFillTx/>
                <a:latin typeface="+mj-lt"/>
                <a:ea typeface="+mn-ea"/>
                <a:cs typeface="+mn-cs"/>
              </a:rPr>
              <a:t> om in </a:t>
            </a:r>
            <a:r>
              <a:rPr kumimoji="0" lang="en-US" sz="1050" b="0" i="0" u="none" strike="noStrike" kern="1200" cap="none" spc="0" normalizeH="0" baseline="0" noProof="0" dirty="0" err="1">
                <a:ln>
                  <a:noFill/>
                </a:ln>
                <a:solidFill>
                  <a:prstClr val="black"/>
                </a:solidFill>
                <a:effectLst/>
                <a:uLnTx/>
                <a:uFillTx/>
                <a:latin typeface="+mj-lt"/>
                <a:ea typeface="+mn-ea"/>
                <a:cs typeface="+mn-cs"/>
              </a:rPr>
              <a:t>actie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te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komen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Kijk</a:t>
            </a:r>
            <a:r>
              <a:rPr kumimoji="0" lang="en-US" sz="1050" b="0" i="0" u="none" strike="noStrike" kern="1200" cap="none" spc="0" normalizeH="0" baseline="0" noProof="0" dirty="0">
                <a:ln>
                  <a:noFill/>
                </a:ln>
                <a:solidFill>
                  <a:prstClr val="black"/>
                </a:solidFill>
                <a:effectLst/>
                <a:uLnTx/>
                <a:uFillTx/>
                <a:latin typeface="+mj-lt"/>
                <a:ea typeface="+mn-ea"/>
                <a:cs typeface="+mn-cs"/>
              </a:rPr>
              <a:t> of je </a:t>
            </a:r>
            <a:r>
              <a:rPr kumimoji="0" lang="en-US" sz="1050" b="0" i="0" u="none" strike="noStrike" kern="1200" cap="none" spc="0" normalizeH="0" baseline="0" noProof="0" dirty="0" err="1">
                <a:ln>
                  <a:noFill/>
                </a:ln>
                <a:solidFill>
                  <a:prstClr val="black"/>
                </a:solidFill>
                <a:effectLst/>
                <a:uLnTx/>
                <a:uFillTx/>
                <a:latin typeface="+mj-lt"/>
                <a:ea typeface="+mn-ea"/>
                <a:cs typeface="+mn-cs"/>
              </a:rPr>
              <a:t>dit</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soort</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kansen</a:t>
            </a:r>
            <a:r>
              <a:rPr kumimoji="0" lang="en-US" sz="1050" b="0" i="0" u="none" strike="noStrike" kern="1200" cap="none" spc="0" normalizeH="0" baseline="0" noProof="0" dirty="0">
                <a:ln>
                  <a:noFill/>
                </a:ln>
                <a:solidFill>
                  <a:prstClr val="black"/>
                </a:solidFill>
                <a:effectLst/>
                <a:uLnTx/>
                <a:uFillTx/>
                <a:latin typeface="+mj-lt"/>
                <a:ea typeface="+mn-ea"/>
                <a:cs typeface="+mn-cs"/>
              </a:rPr>
              <a:t> of </a:t>
            </a:r>
            <a:r>
              <a:rPr kumimoji="0" lang="en-US" sz="1050" b="0" i="0" u="none" strike="noStrike" kern="1200" cap="none" spc="0" normalizeH="0" baseline="0" noProof="0" dirty="0" err="1">
                <a:ln>
                  <a:noFill/>
                </a:ln>
                <a:solidFill>
                  <a:prstClr val="black"/>
                </a:solidFill>
                <a:effectLst/>
                <a:uLnTx/>
                <a:uFillTx/>
                <a:latin typeface="+mj-lt"/>
                <a:ea typeface="+mn-ea"/>
                <a:cs typeface="+mn-cs"/>
              </a:rPr>
              <a:t>knelpunten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kunt</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ontdekken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050" b="0" i="0" u="none" strike="noStrike" kern="1200" cap="none" spc="0" normalizeH="0" baseline="0" noProof="0" dirty="0" err="1">
                <a:ln>
                  <a:noFill/>
                </a:ln>
                <a:solidFill>
                  <a:prstClr val="black"/>
                </a:solidFill>
                <a:effectLst/>
                <a:uLnTx/>
                <a:uFillTx/>
                <a:latin typeface="+mj-lt"/>
                <a:ea typeface="+mn-ea"/>
                <a:cs typeface="+mn-cs"/>
              </a:rPr>
              <a:t>Soms</a:t>
            </a:r>
            <a:r>
              <a:rPr kumimoji="0" lang="en-US" sz="1050" b="0" i="0" u="none" strike="noStrike" kern="1200" cap="none" spc="0" normalizeH="0" baseline="0" noProof="0" dirty="0">
                <a:ln>
                  <a:noFill/>
                </a:ln>
                <a:solidFill>
                  <a:prstClr val="black"/>
                </a:solidFill>
                <a:effectLst/>
                <a:uLnTx/>
                <a:uFillTx/>
                <a:latin typeface="+mj-lt"/>
                <a:ea typeface="+mn-ea"/>
                <a:cs typeface="+mn-cs"/>
              </a:rPr>
              <a:t> is het </a:t>
            </a:r>
            <a:r>
              <a:rPr kumimoji="0" lang="en-US" sz="1050" b="0" i="0" u="none" strike="noStrike" kern="1200" cap="none" spc="0" normalizeH="0" baseline="0" noProof="0" dirty="0" err="1">
                <a:ln>
                  <a:noFill/>
                </a:ln>
                <a:solidFill>
                  <a:prstClr val="black"/>
                </a:solidFill>
                <a:effectLst/>
                <a:uLnTx/>
                <a:uFillTx/>
                <a:latin typeface="+mj-lt"/>
                <a:ea typeface="+mn-ea"/>
                <a:cs typeface="+mn-cs"/>
              </a:rPr>
              <a:t>handig</a:t>
            </a:r>
            <a:r>
              <a:rPr kumimoji="0" lang="en-US" sz="1050" b="0" i="0" u="none" strike="noStrike" kern="1200" cap="none" spc="0" normalizeH="0" baseline="0" noProof="0" dirty="0">
                <a:ln>
                  <a:noFill/>
                </a:ln>
                <a:solidFill>
                  <a:prstClr val="black"/>
                </a:solidFill>
                <a:effectLst/>
                <a:uLnTx/>
                <a:uFillTx/>
                <a:latin typeface="+mj-lt"/>
                <a:ea typeface="+mn-ea"/>
                <a:cs typeface="+mn-cs"/>
              </a:rPr>
              <a:t> om voor </a:t>
            </a:r>
            <a:r>
              <a:rPr kumimoji="0" lang="en-US" sz="1050" b="0" i="0" u="none" strike="noStrike" kern="1200" cap="none" spc="0" normalizeH="0" baseline="0" noProof="0" dirty="0" err="1">
                <a:ln>
                  <a:noFill/>
                </a:ln>
                <a:solidFill>
                  <a:prstClr val="black"/>
                </a:solidFill>
                <a:effectLst/>
                <a:uLnTx/>
                <a:uFillTx/>
                <a:latin typeface="+mj-lt"/>
                <a:ea typeface="+mn-ea"/>
                <a:cs typeface="+mn-cs"/>
              </a:rPr>
              <a:t>een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betrokkene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verschillende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overzichten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te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maken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bijvoorbeeld</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omdat</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er</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meerdere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doelen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zijn</a:t>
            </a:r>
            <a:r>
              <a:rPr kumimoji="0" lang="en-US" sz="1050" b="0" i="0" u="none" strike="noStrike" kern="1200" cap="none" spc="0" normalizeH="0" baseline="0" noProof="0" dirty="0">
                <a:ln>
                  <a:noFill/>
                </a:ln>
                <a:solidFill>
                  <a:prstClr val="black"/>
                </a:solidFill>
                <a:effectLst/>
                <a:uLnTx/>
                <a:uFillTx/>
                <a:latin typeface="+mj-lt"/>
                <a:ea typeface="+mn-ea"/>
                <a:cs typeface="+mn-cs"/>
              </a:rPr>
              <a:t> of </a:t>
            </a:r>
            <a:r>
              <a:rPr kumimoji="0" lang="en-US" sz="1050" b="0" i="0" u="none" strike="noStrike" kern="1200" cap="none" spc="0" normalizeH="0" baseline="0" noProof="0" dirty="0" err="1">
                <a:ln>
                  <a:noFill/>
                </a:ln>
                <a:solidFill>
                  <a:prstClr val="black"/>
                </a:solidFill>
                <a:effectLst/>
                <a:uLnTx/>
                <a:uFillTx/>
                <a:latin typeface="+mj-lt"/>
                <a:ea typeface="+mn-ea"/>
                <a:cs typeface="+mn-cs"/>
              </a:rPr>
              <a:t>omdat</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er</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een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verschil</a:t>
            </a:r>
            <a:r>
              <a:rPr kumimoji="0" lang="en-US" sz="1050" b="0" i="0" u="none" strike="noStrike" kern="1200" cap="none" spc="0" normalizeH="0" baseline="0" noProof="0" dirty="0">
                <a:ln>
                  <a:noFill/>
                </a:ln>
                <a:solidFill>
                  <a:prstClr val="black"/>
                </a:solidFill>
                <a:effectLst/>
                <a:uLnTx/>
                <a:uFillTx/>
                <a:latin typeface="+mj-lt"/>
                <a:ea typeface="+mn-ea"/>
                <a:cs typeface="+mn-cs"/>
              </a:rPr>
              <a:t> zit in </a:t>
            </a:r>
            <a:r>
              <a:rPr kumimoji="0" lang="en-US" sz="1050" b="0" i="0" u="none" strike="noStrike" kern="1200" cap="none" spc="0" normalizeH="0" baseline="0" noProof="0" dirty="0" err="1">
                <a:ln>
                  <a:noFill/>
                </a:ln>
                <a:solidFill>
                  <a:prstClr val="black"/>
                </a:solidFill>
                <a:effectLst/>
                <a:uLnTx/>
                <a:uFillTx/>
                <a:latin typeface="+mj-lt"/>
                <a:ea typeface="+mn-ea"/>
                <a:cs typeface="+mn-cs"/>
              </a:rPr>
              <a:t>bijvoorbeeld</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iemand</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zijn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formele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zakelijke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rol</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doelen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zijn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persoonlijke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motivatie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Denk</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bijvoorbeeld</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aan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een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leidinggevende</a:t>
            </a:r>
            <a:r>
              <a:rPr kumimoji="0" lang="en-US" sz="1050" b="0" i="0" u="none" strike="noStrike" kern="1200" cap="none" spc="0" normalizeH="0" baseline="0" noProof="0" dirty="0">
                <a:ln>
                  <a:noFill/>
                </a:ln>
                <a:solidFill>
                  <a:prstClr val="black"/>
                </a:solidFill>
                <a:effectLst/>
                <a:uLnTx/>
                <a:uFillTx/>
                <a:latin typeface="+mj-lt"/>
                <a:ea typeface="+mn-ea"/>
                <a:cs typeface="+mn-cs"/>
              </a:rPr>
              <a:t> die </a:t>
            </a:r>
            <a:r>
              <a:rPr kumimoji="0" lang="en-US" sz="1050" b="0" i="0" u="none" strike="noStrike" kern="1200" cap="none" spc="0" normalizeH="0" baseline="0" noProof="0" dirty="0" err="1">
                <a:ln>
                  <a:noFill/>
                </a:ln>
                <a:solidFill>
                  <a:prstClr val="black"/>
                </a:solidFill>
                <a:effectLst/>
                <a:uLnTx/>
                <a:uFillTx/>
                <a:latin typeface="+mj-lt"/>
                <a:ea typeface="+mn-ea"/>
                <a:cs typeface="+mn-cs"/>
              </a:rPr>
              <a:t>kijkend</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naar</a:t>
            </a:r>
            <a:r>
              <a:rPr kumimoji="0" lang="en-US" sz="1050" b="0" i="0" u="none" strike="noStrike" kern="1200" cap="none" spc="0" normalizeH="0" baseline="0" noProof="0" dirty="0">
                <a:ln>
                  <a:noFill/>
                </a:ln>
                <a:solidFill>
                  <a:prstClr val="black"/>
                </a:solidFill>
                <a:effectLst/>
                <a:uLnTx/>
                <a:uFillTx/>
                <a:latin typeface="+mj-lt"/>
                <a:ea typeface="+mn-ea"/>
                <a:cs typeface="+mn-cs"/>
              </a:rPr>
              <a:t> de </a:t>
            </a:r>
            <a:r>
              <a:rPr kumimoji="0" lang="en-US" sz="1050" b="0" i="0" u="none" strike="noStrike" kern="1200" cap="none" spc="0" normalizeH="0" baseline="0" noProof="0" dirty="0" err="1">
                <a:ln>
                  <a:noFill/>
                </a:ln>
                <a:solidFill>
                  <a:prstClr val="black"/>
                </a:solidFill>
                <a:effectLst/>
                <a:uLnTx/>
                <a:uFillTx/>
                <a:latin typeface="+mj-lt"/>
                <a:ea typeface="+mn-ea"/>
                <a:cs typeface="+mn-cs"/>
              </a:rPr>
              <a:t>belangen</a:t>
            </a:r>
            <a:r>
              <a:rPr kumimoji="0" lang="en-US" sz="1050" b="0" i="0" u="none" strike="noStrike" kern="1200" cap="none" spc="0" normalizeH="0" baseline="0" noProof="0" dirty="0">
                <a:ln>
                  <a:noFill/>
                </a:ln>
                <a:solidFill>
                  <a:prstClr val="black"/>
                </a:solidFill>
                <a:effectLst/>
                <a:uLnTx/>
                <a:uFillTx/>
                <a:latin typeface="+mj-lt"/>
                <a:ea typeface="+mn-ea"/>
                <a:cs typeface="+mn-cs"/>
              </a:rPr>
              <a:t> van het </a:t>
            </a:r>
            <a:r>
              <a:rPr kumimoji="0" lang="en-US" sz="1050" b="0" i="0" u="none" strike="noStrike" kern="1200" cap="none" spc="0" normalizeH="0" baseline="0" noProof="0" dirty="0" err="1">
                <a:ln>
                  <a:noFill/>
                </a:ln>
                <a:solidFill>
                  <a:prstClr val="black"/>
                </a:solidFill>
                <a:effectLst/>
                <a:uLnTx/>
                <a:uFillTx/>
                <a:latin typeface="+mj-lt"/>
                <a:ea typeface="+mn-ea"/>
                <a:cs typeface="+mn-cs"/>
              </a:rPr>
              <a:t>bedrijf</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een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bepaald</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doel</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moet</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nastreven</a:t>
            </a:r>
            <a:r>
              <a:rPr kumimoji="0" lang="en-US" sz="1050" b="0" i="0" u="none" strike="noStrike" kern="1200" cap="none" spc="0" normalizeH="0" baseline="0" noProof="0" dirty="0">
                <a:ln>
                  <a:noFill/>
                </a:ln>
                <a:solidFill>
                  <a:prstClr val="black"/>
                </a:solidFill>
                <a:effectLst/>
                <a:uLnTx/>
                <a:uFillTx/>
                <a:latin typeface="+mj-lt"/>
                <a:ea typeface="+mn-ea"/>
                <a:cs typeface="+mn-cs"/>
              </a:rPr>
              <a:t> maar op </a:t>
            </a:r>
            <a:r>
              <a:rPr kumimoji="0" lang="en-US" sz="1050" b="0" i="0" u="none" strike="noStrike" kern="1200" cap="none" spc="0" normalizeH="0" baseline="0" noProof="0" dirty="0" err="1">
                <a:ln>
                  <a:noFill/>
                </a:ln>
                <a:solidFill>
                  <a:prstClr val="black"/>
                </a:solidFill>
                <a:effectLst/>
                <a:uLnTx/>
                <a:uFillTx/>
                <a:latin typeface="+mj-lt"/>
                <a:ea typeface="+mn-ea"/>
                <a:cs typeface="+mn-cs"/>
              </a:rPr>
              <a:t>persoonlijke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titel</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andere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keuzes</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zou</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maken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Wanneer</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zo’n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tegenstelling</a:t>
            </a:r>
            <a:r>
              <a:rPr kumimoji="0" lang="en-US" sz="1050" b="0" i="0" u="none" strike="noStrike" kern="1200" cap="none" spc="0" normalizeH="0" baseline="0" noProof="0" dirty="0">
                <a:ln>
                  <a:noFill/>
                </a:ln>
                <a:solidFill>
                  <a:prstClr val="black"/>
                </a:solidFill>
                <a:effectLst/>
                <a:uLnTx/>
                <a:uFillTx/>
                <a:latin typeface="+mj-lt"/>
                <a:ea typeface="+mn-ea"/>
                <a:cs typeface="+mn-cs"/>
              </a:rPr>
              <a:t> relevant is, </a:t>
            </a:r>
            <a:r>
              <a:rPr kumimoji="0" lang="en-US" sz="1050" b="0" i="0" u="none" strike="noStrike" kern="1200" cap="none" spc="0" normalizeH="0" baseline="0" noProof="0" dirty="0" err="1">
                <a:ln>
                  <a:noFill/>
                </a:ln>
                <a:solidFill>
                  <a:prstClr val="black"/>
                </a:solidFill>
                <a:effectLst/>
                <a:uLnTx/>
                <a:uFillTx/>
                <a:latin typeface="+mj-lt"/>
                <a:ea typeface="+mn-ea"/>
                <a:cs typeface="+mn-cs"/>
              </a:rPr>
              <a:t>bijvoorbeeld</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omdat</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iemand</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worstelt</a:t>
            </a:r>
            <a:r>
              <a:rPr kumimoji="0" lang="en-US" sz="1050" b="0" i="0" u="none" strike="noStrike" kern="1200" cap="none" spc="0" normalizeH="0" baseline="0" noProof="0" dirty="0">
                <a:ln>
                  <a:noFill/>
                </a:ln>
                <a:solidFill>
                  <a:prstClr val="black"/>
                </a:solidFill>
                <a:effectLst/>
                <a:uLnTx/>
                <a:uFillTx/>
                <a:latin typeface="+mj-lt"/>
                <a:ea typeface="+mn-ea"/>
                <a:cs typeface="+mn-cs"/>
              </a:rPr>
              <a:t> met </a:t>
            </a:r>
            <a:r>
              <a:rPr kumimoji="0" lang="en-US" sz="1050" b="0" i="0" u="none" strike="noStrike" kern="1200" cap="none" spc="0" normalizeH="0" baseline="0" noProof="0" dirty="0" err="1">
                <a:ln>
                  <a:noFill/>
                </a:ln>
                <a:solidFill>
                  <a:prstClr val="black"/>
                </a:solidFill>
                <a:effectLst/>
                <a:uLnTx/>
                <a:uFillTx/>
                <a:latin typeface="+mj-lt"/>
                <a:ea typeface="+mn-ea"/>
                <a:cs typeface="+mn-cs"/>
              </a:rPr>
              <a:t>dit</a:t>
            </a:r>
            <a:r>
              <a:rPr kumimoji="0" lang="en-US" sz="1050" b="0" i="0" u="none" strike="noStrike" kern="1200" cap="none" spc="0" normalizeH="0" baseline="0" noProof="0" dirty="0">
                <a:ln>
                  <a:noFill/>
                </a:ln>
                <a:solidFill>
                  <a:prstClr val="black"/>
                </a:solidFill>
                <a:effectLst/>
                <a:uLnTx/>
                <a:uFillTx/>
                <a:latin typeface="+mj-lt"/>
                <a:ea typeface="+mn-ea"/>
                <a:cs typeface="+mn-cs"/>
              </a:rPr>
              <a:t> dilemma, dan is het </a:t>
            </a:r>
            <a:r>
              <a:rPr kumimoji="0" lang="en-US" sz="1050" b="0" i="0" u="none" strike="noStrike" kern="1200" cap="none" spc="0" normalizeH="0" baseline="0" noProof="0" dirty="0" err="1">
                <a:ln>
                  <a:noFill/>
                </a:ln>
                <a:solidFill>
                  <a:prstClr val="black"/>
                </a:solidFill>
                <a:effectLst/>
                <a:uLnTx/>
                <a:uFillTx/>
                <a:latin typeface="+mj-lt"/>
                <a:ea typeface="+mn-ea"/>
                <a:cs typeface="+mn-cs"/>
              </a:rPr>
              <a:t>goed</a:t>
            </a:r>
            <a:r>
              <a:rPr kumimoji="0" lang="en-US" sz="1050" b="0" i="0" u="none" strike="noStrike" kern="1200" cap="none" spc="0" normalizeH="0" baseline="0" noProof="0" dirty="0">
                <a:ln>
                  <a:noFill/>
                </a:ln>
                <a:solidFill>
                  <a:prstClr val="black"/>
                </a:solidFill>
                <a:effectLst/>
                <a:uLnTx/>
                <a:uFillTx/>
                <a:latin typeface="+mj-lt"/>
                <a:ea typeface="+mn-ea"/>
                <a:cs typeface="+mn-cs"/>
              </a:rPr>
              <a:t> om </a:t>
            </a:r>
            <a:r>
              <a:rPr kumimoji="0" lang="en-US" sz="1050" b="0" i="0" u="none" strike="noStrike" kern="1200" cap="none" spc="0" normalizeH="0" baseline="0" noProof="0" dirty="0" err="1">
                <a:ln>
                  <a:noFill/>
                </a:ln>
                <a:solidFill>
                  <a:prstClr val="black"/>
                </a:solidFill>
                <a:effectLst/>
                <a:uLnTx/>
                <a:uFillTx/>
                <a:latin typeface="+mj-lt"/>
                <a:ea typeface="+mn-ea"/>
                <a:cs typeface="+mn-cs"/>
              </a:rPr>
              <a:t>dit</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ook</a:t>
            </a:r>
            <a:r>
              <a:rPr kumimoji="0" lang="en-US" sz="1050" b="0" i="0" u="none" strike="noStrike" kern="1200" cap="none" spc="0" normalizeH="0" baseline="0" noProof="0" dirty="0">
                <a:ln>
                  <a:noFill/>
                </a:ln>
                <a:solidFill>
                  <a:prstClr val="black"/>
                </a:solidFill>
                <a:effectLst/>
                <a:uLnTx/>
                <a:uFillTx/>
                <a:latin typeface="+mj-lt"/>
                <a:ea typeface="+mn-ea"/>
                <a:cs typeface="+mn-cs"/>
              </a:rPr>
              <a:t> vast </a:t>
            </a:r>
            <a:r>
              <a:rPr kumimoji="0" lang="en-US" sz="1050" b="0" i="0" u="none" strike="noStrike" kern="1200" cap="none" spc="0" normalizeH="0" baseline="0" noProof="0" dirty="0" err="1">
                <a:ln>
                  <a:noFill/>
                </a:ln>
                <a:solidFill>
                  <a:prstClr val="black"/>
                </a:solidFill>
                <a:effectLst/>
                <a:uLnTx/>
                <a:uFillTx/>
                <a:latin typeface="+mj-lt"/>
                <a:ea typeface="+mn-ea"/>
                <a:cs typeface="+mn-cs"/>
              </a:rPr>
              <a:t>te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leggen</a:t>
            </a:r>
            <a:r>
              <a:rPr kumimoji="0" lang="en-US" sz="1050" b="0" i="0" u="none" strike="noStrike" kern="1200" cap="none" spc="0" normalizeH="0" baseline="0" noProof="0" dirty="0">
                <a:ln>
                  <a:noFill/>
                </a:ln>
                <a:solidFill>
                  <a:prstClr val="black"/>
                </a:solidFill>
                <a:effectLst/>
                <a:uLnTx/>
                <a:uFillTx/>
                <a:latin typeface="+mj-lt"/>
                <a:ea typeface="+mn-ea"/>
                <a:cs typeface="+mn-cs"/>
              </a:rPr>
              <a:t>.</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050" b="0" i="0" u="none" strike="noStrike" kern="1200" cap="none" spc="0" normalizeH="0" baseline="0" noProof="0" dirty="0" err="1">
                <a:ln>
                  <a:noFill/>
                </a:ln>
                <a:solidFill>
                  <a:prstClr val="black"/>
                </a:solidFill>
                <a:effectLst/>
                <a:uLnTx/>
                <a:uFillTx/>
                <a:latin typeface="+mj-lt"/>
                <a:ea typeface="+mn-ea"/>
                <a:cs typeface="+mn-cs"/>
              </a:rPr>
              <a:t>Wanneer</a:t>
            </a:r>
            <a:r>
              <a:rPr kumimoji="0" lang="en-US" sz="1050" b="0" i="0" u="none" strike="noStrike" kern="1200" cap="none" spc="0" normalizeH="0" baseline="0" noProof="0" dirty="0">
                <a:ln>
                  <a:noFill/>
                </a:ln>
                <a:solidFill>
                  <a:prstClr val="black"/>
                </a:solidFill>
                <a:effectLst/>
                <a:uLnTx/>
                <a:uFillTx/>
                <a:latin typeface="+mj-lt"/>
                <a:ea typeface="+mn-ea"/>
                <a:cs typeface="+mn-cs"/>
              </a:rPr>
              <a:t> je </a:t>
            </a:r>
            <a:r>
              <a:rPr kumimoji="0" lang="en-US" sz="1050" b="0" i="0" u="none" strike="noStrike" kern="1200" cap="none" spc="0" normalizeH="0" baseline="0" noProof="0" dirty="0" err="1">
                <a:ln>
                  <a:noFill/>
                </a:ln>
                <a:solidFill>
                  <a:prstClr val="black"/>
                </a:solidFill>
                <a:effectLst/>
                <a:uLnTx/>
                <a:uFillTx/>
                <a:latin typeface="+mj-lt"/>
                <a:ea typeface="+mn-ea"/>
                <a:cs typeface="+mn-cs"/>
              </a:rPr>
              <a:t>verschillende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beelden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samen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brengt</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kan</a:t>
            </a:r>
            <a:r>
              <a:rPr kumimoji="0" lang="en-US" sz="1050" b="0" i="0" u="none" strike="noStrike" kern="1200" cap="none" spc="0" normalizeH="0" baseline="0" noProof="0" dirty="0">
                <a:ln>
                  <a:noFill/>
                </a:ln>
                <a:solidFill>
                  <a:prstClr val="black"/>
                </a:solidFill>
                <a:effectLst/>
                <a:uLnTx/>
                <a:uFillTx/>
                <a:latin typeface="+mj-lt"/>
                <a:ea typeface="+mn-ea"/>
                <a:cs typeface="+mn-cs"/>
              </a:rPr>
              <a:t> het </a:t>
            </a:r>
            <a:r>
              <a:rPr kumimoji="0" lang="en-US" sz="1050" b="0" i="0" u="none" strike="noStrike" kern="1200" cap="none" spc="0" normalizeH="0" baseline="0" noProof="0" dirty="0" err="1">
                <a:ln>
                  <a:noFill/>
                </a:ln>
                <a:solidFill>
                  <a:prstClr val="black"/>
                </a:solidFill>
                <a:effectLst/>
                <a:uLnTx/>
                <a:uFillTx/>
                <a:latin typeface="+mj-lt"/>
                <a:ea typeface="+mn-ea"/>
                <a:cs typeface="+mn-cs"/>
              </a:rPr>
              <a:t>zijn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dat</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dit</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vragen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oproept</a:t>
            </a:r>
            <a:r>
              <a:rPr kumimoji="0" lang="en-US" sz="1050" b="0" i="0" u="none" strike="noStrike" kern="1200" cap="none" spc="0" normalizeH="0" baseline="0" noProof="0" dirty="0">
                <a:ln>
                  <a:noFill/>
                </a:ln>
                <a:solidFill>
                  <a:prstClr val="black"/>
                </a:solidFill>
                <a:effectLst/>
                <a:uLnTx/>
                <a:uFillTx/>
                <a:latin typeface="+mj-lt"/>
                <a:ea typeface="+mn-ea"/>
                <a:cs typeface="+mn-cs"/>
              </a:rPr>
              <a:t> over </a:t>
            </a:r>
            <a:r>
              <a:rPr kumimoji="0" lang="en-US" sz="1050" b="0" i="0" u="none" strike="noStrike" kern="1200" cap="none" spc="0" normalizeH="0" baseline="0" noProof="0" dirty="0" err="1">
                <a:ln>
                  <a:noFill/>
                </a:ln>
                <a:solidFill>
                  <a:prstClr val="black"/>
                </a:solidFill>
                <a:effectLst/>
                <a:uLnTx/>
                <a:uFillTx/>
                <a:latin typeface="+mj-lt"/>
                <a:ea typeface="+mn-ea"/>
                <a:cs typeface="+mn-cs"/>
              </a:rPr>
              <a:t>gesprekken</a:t>
            </a:r>
            <a:r>
              <a:rPr kumimoji="0" lang="en-US" sz="1050" b="0" i="0" u="none" strike="noStrike" kern="1200" cap="none" spc="0" normalizeH="0" baseline="0" noProof="0" dirty="0">
                <a:ln>
                  <a:noFill/>
                </a:ln>
                <a:solidFill>
                  <a:prstClr val="black"/>
                </a:solidFill>
                <a:effectLst/>
                <a:uLnTx/>
                <a:uFillTx/>
                <a:latin typeface="+mj-lt"/>
                <a:ea typeface="+mn-ea"/>
                <a:cs typeface="+mn-cs"/>
              </a:rPr>
              <a:t> die je </a:t>
            </a:r>
            <a:r>
              <a:rPr kumimoji="0" lang="en-US" sz="1050" b="0" i="0" u="none" strike="noStrike" kern="1200" cap="none" spc="0" normalizeH="0" baseline="0" noProof="0" dirty="0" err="1">
                <a:ln>
                  <a:noFill/>
                </a:ln>
                <a:solidFill>
                  <a:prstClr val="black"/>
                </a:solidFill>
                <a:effectLst/>
                <a:uLnTx/>
                <a:uFillTx/>
                <a:latin typeface="+mj-lt"/>
                <a:ea typeface="+mn-ea"/>
                <a:cs typeface="+mn-cs"/>
              </a:rPr>
              <a:t>eerder</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hebt</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gevoerd</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Soms</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wil</a:t>
            </a:r>
            <a:r>
              <a:rPr kumimoji="0" lang="en-US" sz="1050" b="0" i="0" u="none" strike="noStrike" kern="1200" cap="none" spc="0" normalizeH="0" baseline="0" noProof="0" dirty="0">
                <a:ln>
                  <a:noFill/>
                </a:ln>
                <a:solidFill>
                  <a:prstClr val="black"/>
                </a:solidFill>
                <a:effectLst/>
                <a:uLnTx/>
                <a:uFillTx/>
                <a:latin typeface="+mj-lt"/>
                <a:ea typeface="+mn-ea"/>
                <a:cs typeface="+mn-cs"/>
              </a:rPr>
              <a:t> je </a:t>
            </a:r>
            <a:r>
              <a:rPr kumimoji="0" lang="en-US" sz="1050" b="0" i="0" u="none" strike="noStrike" kern="1200" cap="none" spc="0" normalizeH="0" baseline="0" noProof="0" dirty="0" err="1">
                <a:ln>
                  <a:noFill/>
                </a:ln>
                <a:solidFill>
                  <a:prstClr val="black"/>
                </a:solidFill>
                <a:effectLst/>
                <a:uLnTx/>
                <a:uFillTx/>
                <a:latin typeface="+mj-lt"/>
                <a:ea typeface="+mn-ea"/>
                <a:cs typeface="+mn-cs"/>
              </a:rPr>
              <a:t>nieuwe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inzichten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voorleggen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aan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een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betrokkene</a:t>
            </a:r>
            <a:r>
              <a:rPr kumimoji="0" lang="en-US" sz="1050" b="0" i="0" u="none" strike="noStrike" kern="1200" cap="none" spc="0" normalizeH="0" baseline="0" noProof="0" dirty="0">
                <a:ln>
                  <a:noFill/>
                </a:ln>
                <a:solidFill>
                  <a:prstClr val="black"/>
                </a:solidFill>
                <a:effectLst/>
                <a:uLnTx/>
                <a:uFillTx/>
                <a:latin typeface="+mj-lt"/>
                <a:ea typeface="+mn-ea"/>
                <a:cs typeface="+mn-cs"/>
              </a:rPr>
              <a:t> die je </a:t>
            </a:r>
            <a:r>
              <a:rPr kumimoji="0" lang="en-US" sz="1050" b="0" i="0" u="none" strike="noStrike" kern="1200" cap="none" spc="0" normalizeH="0" baseline="0" noProof="0" dirty="0" err="1">
                <a:ln>
                  <a:noFill/>
                </a:ln>
                <a:solidFill>
                  <a:prstClr val="black"/>
                </a:solidFill>
                <a:effectLst/>
                <a:uLnTx/>
                <a:uFillTx/>
                <a:latin typeface="+mj-lt"/>
                <a:ea typeface="+mn-ea"/>
                <a:cs typeface="+mn-cs"/>
              </a:rPr>
              <a:t>eerder</a:t>
            </a:r>
            <a:r>
              <a:rPr kumimoji="0" lang="en-US" sz="1050" b="0" i="0" u="none" strike="noStrike" kern="1200" cap="none" spc="0" normalizeH="0" baseline="0" noProof="0" dirty="0">
                <a:ln>
                  <a:noFill/>
                </a:ln>
                <a:solidFill>
                  <a:prstClr val="black"/>
                </a:solidFill>
                <a:effectLst/>
                <a:uLnTx/>
                <a:uFillTx/>
                <a:latin typeface="+mj-lt"/>
                <a:ea typeface="+mn-ea"/>
                <a:cs typeface="+mn-cs"/>
              </a:rPr>
              <a:t> al </a:t>
            </a:r>
            <a:r>
              <a:rPr kumimoji="0" lang="en-US" sz="1050" b="0" i="0" u="none" strike="noStrike" kern="1200" cap="none" spc="0" normalizeH="0" baseline="0" noProof="0" dirty="0" err="1">
                <a:ln>
                  <a:noFill/>
                </a:ln>
                <a:solidFill>
                  <a:prstClr val="black"/>
                </a:solidFill>
                <a:effectLst/>
                <a:uLnTx/>
                <a:uFillTx/>
                <a:latin typeface="+mj-lt"/>
                <a:ea typeface="+mn-ea"/>
                <a:cs typeface="+mn-cs"/>
              </a:rPr>
              <a:t>hebt</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gesproken</a:t>
            </a:r>
            <a:r>
              <a:rPr kumimoji="0" lang="en-US" sz="1050" b="0" i="0" u="none" strike="noStrike" kern="1200" cap="none" spc="0" normalizeH="0" baseline="0" noProof="0" dirty="0">
                <a:ln>
                  <a:noFill/>
                </a:ln>
                <a:solidFill>
                  <a:prstClr val="black"/>
                </a:solidFill>
                <a:effectLst/>
                <a:uLnTx/>
                <a:uFillTx/>
                <a:latin typeface="+mj-lt"/>
                <a:ea typeface="+mn-ea"/>
                <a:cs typeface="+mn-cs"/>
              </a:rPr>
              <a:t>. Neem </a:t>
            </a:r>
            <a:r>
              <a:rPr kumimoji="0" lang="en-US" sz="1050" b="0" i="0" u="none" strike="noStrike" kern="1200" cap="none" spc="0" normalizeH="0" baseline="0" noProof="0" dirty="0" err="1">
                <a:ln>
                  <a:noFill/>
                </a:ln>
                <a:solidFill>
                  <a:prstClr val="black"/>
                </a:solidFill>
                <a:effectLst/>
                <a:uLnTx/>
                <a:uFillTx/>
                <a:latin typeface="+mj-lt"/>
                <a:ea typeface="+mn-ea"/>
                <a:cs typeface="+mn-cs"/>
              </a:rPr>
              <a:t>hier</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zeker</a:t>
            </a:r>
            <a:r>
              <a:rPr kumimoji="0" lang="en-US" sz="1050" b="0" i="0" u="none" strike="noStrike" kern="1200" cap="none" spc="0" normalizeH="0" baseline="0" noProof="0" dirty="0">
                <a:ln>
                  <a:noFill/>
                </a:ln>
                <a:solidFill>
                  <a:prstClr val="black"/>
                </a:solidFill>
                <a:effectLst/>
                <a:uLnTx/>
                <a:uFillTx/>
                <a:latin typeface="+mj-lt"/>
                <a:ea typeface="+mn-ea"/>
                <a:cs typeface="+mn-cs"/>
              </a:rPr>
              <a:t> de </a:t>
            </a:r>
            <a:r>
              <a:rPr kumimoji="0" lang="en-US" sz="1050" b="0" i="0" u="none" strike="noStrike" kern="1200" cap="none" spc="0" normalizeH="0" baseline="0" noProof="0" dirty="0" err="1">
                <a:ln>
                  <a:noFill/>
                </a:ln>
                <a:solidFill>
                  <a:prstClr val="black"/>
                </a:solidFill>
                <a:effectLst/>
                <a:uLnTx/>
                <a:uFillTx/>
                <a:latin typeface="+mj-lt"/>
                <a:ea typeface="+mn-ea"/>
                <a:cs typeface="+mn-cs"/>
              </a:rPr>
              <a:t>tijd</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voor</a:t>
            </a:r>
            <a:r>
              <a:rPr kumimoji="0" lang="en-US" sz="1050" b="0" i="0" u="none" strike="noStrike" kern="1200" cap="none" spc="0" normalizeH="0" baseline="0" noProof="0" dirty="0">
                <a:ln>
                  <a:noFill/>
                </a:ln>
                <a:solidFill>
                  <a:prstClr val="black"/>
                </a:solidFill>
                <a:effectLst/>
                <a:uLnTx/>
                <a:uFillTx/>
                <a:latin typeface="+mj-lt"/>
                <a:ea typeface="+mn-ea"/>
                <a:cs typeface="+mn-cs"/>
              </a:rPr>
              <a:t>. Het </a:t>
            </a:r>
            <a:r>
              <a:rPr kumimoji="0" lang="en-US" sz="1050" b="0" i="0" u="none" strike="noStrike" kern="1200" cap="none" spc="0" normalizeH="0" baseline="0" noProof="0" dirty="0" err="1">
                <a:ln>
                  <a:noFill/>
                </a:ln>
                <a:solidFill>
                  <a:prstClr val="black"/>
                </a:solidFill>
                <a:effectLst/>
                <a:uLnTx/>
                <a:uFillTx/>
                <a:latin typeface="+mj-lt"/>
                <a:ea typeface="+mn-ea"/>
                <a:cs typeface="+mn-cs"/>
              </a:rPr>
              <a:t>zijn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deze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gesprekken</a:t>
            </a:r>
            <a:r>
              <a:rPr kumimoji="0" lang="en-US" sz="1050" b="0" i="0" u="none" strike="noStrike" kern="1200" cap="none" spc="0" normalizeH="0" baseline="0" noProof="0" dirty="0">
                <a:ln>
                  <a:noFill/>
                </a:ln>
                <a:solidFill>
                  <a:prstClr val="black"/>
                </a:solidFill>
                <a:effectLst/>
                <a:uLnTx/>
                <a:uFillTx/>
                <a:latin typeface="+mj-lt"/>
                <a:ea typeface="+mn-ea"/>
                <a:cs typeface="+mn-cs"/>
              </a:rPr>
              <a:t> die voor </a:t>
            </a:r>
            <a:r>
              <a:rPr kumimoji="0" lang="en-US" sz="1050" b="0" i="0" u="none" strike="noStrike" kern="1200" cap="none" spc="0" normalizeH="0" baseline="0" noProof="0" dirty="0" err="1">
                <a:ln>
                  <a:noFill/>
                </a:ln>
                <a:solidFill>
                  <a:prstClr val="black"/>
                </a:solidFill>
                <a:effectLst/>
                <a:uLnTx/>
                <a:uFillTx/>
                <a:latin typeface="+mj-lt"/>
                <a:ea typeface="+mn-ea"/>
                <a:cs typeface="+mn-cs"/>
              </a:rPr>
              <a:t>verdieping</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inzicht</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kunnen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zorgen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p>
          <a:p>
            <a:pPr marL="0" lvl="0" indent="0">
              <a:lnSpc>
                <a:spcPct val="100000"/>
              </a:lnSpc>
              <a:spcBef>
                <a:spcPts val="600"/>
              </a:spcBef>
              <a:buNone/>
              <a:defRPr/>
            </a:pPr>
            <a:r>
              <a:rPr lang="en-US" sz="1050" dirty="0" err="1">
                <a:latin typeface="+mj-lt"/>
              </a:rPr>
              <a:t>Denk</a:t>
            </a:r>
            <a:r>
              <a:rPr lang="en-US" sz="1050" dirty="0">
                <a:latin typeface="+mj-lt"/>
              </a:rPr>
              <a:t> </a:t>
            </a:r>
            <a:r>
              <a:rPr lang="en-US" sz="1050" dirty="0" err="1">
                <a:latin typeface="+mj-lt"/>
              </a:rPr>
              <a:t>ook</a:t>
            </a:r>
            <a:r>
              <a:rPr lang="en-US" sz="1050" dirty="0">
                <a:latin typeface="+mj-lt"/>
              </a:rPr>
              <a:t> </a:t>
            </a:r>
            <a:r>
              <a:rPr lang="en-US" sz="1050" dirty="0" err="1">
                <a:latin typeface="+mj-lt"/>
              </a:rPr>
              <a:t>nog</a:t>
            </a:r>
            <a:r>
              <a:rPr lang="en-US" sz="1050" dirty="0">
                <a:latin typeface="+mj-lt"/>
              </a:rPr>
              <a:t> even </a:t>
            </a:r>
            <a:r>
              <a:rPr lang="en-US" sz="1050" dirty="0" err="1">
                <a:latin typeface="+mj-lt"/>
              </a:rPr>
              <a:t>aan</a:t>
            </a:r>
            <a:r>
              <a:rPr lang="en-US" sz="1050" dirty="0">
                <a:latin typeface="+mj-lt"/>
              </a:rPr>
              <a:t> </a:t>
            </a:r>
            <a:r>
              <a:rPr lang="en-US" sz="1050" dirty="0" err="1">
                <a:latin typeface="+mj-lt"/>
              </a:rPr>
              <a:t>grondbeginsel</a:t>
            </a:r>
            <a:r>
              <a:rPr lang="en-US" sz="1050" dirty="0">
                <a:latin typeface="+mj-lt"/>
              </a:rPr>
              <a:t> 1: </a:t>
            </a:r>
            <a:r>
              <a:rPr lang="en-US" sz="1050" b="1" dirty="0">
                <a:solidFill>
                  <a:prstClr val="white"/>
                </a:solidFill>
                <a:highlight>
                  <a:srgbClr val="FF99CC"/>
                </a:highlight>
                <a:latin typeface="+mj-lt"/>
              </a:rPr>
              <a:t> </a:t>
            </a:r>
            <a:r>
              <a:rPr lang="en-US" sz="1050" b="1" dirty="0" err="1">
                <a:solidFill>
                  <a:prstClr val="white"/>
                </a:solidFill>
                <a:highlight>
                  <a:srgbClr val="FF99CC"/>
                </a:highlight>
                <a:latin typeface="+mj-lt"/>
              </a:rPr>
              <a:t>Iedereen</a:t>
            </a:r>
            <a:r>
              <a:rPr lang="en-US" sz="1050" b="1" dirty="0">
                <a:solidFill>
                  <a:prstClr val="white"/>
                </a:solidFill>
                <a:highlight>
                  <a:srgbClr val="FF99CC"/>
                </a:highlight>
                <a:latin typeface="+mj-lt"/>
              </a:rPr>
              <a:t> mag </a:t>
            </a:r>
            <a:r>
              <a:rPr lang="en-US" sz="1050" b="1" dirty="0" err="1">
                <a:solidFill>
                  <a:prstClr val="white"/>
                </a:solidFill>
                <a:highlight>
                  <a:srgbClr val="FF99CC"/>
                </a:highlight>
                <a:latin typeface="+mj-lt"/>
              </a:rPr>
              <a:t>gehoord</a:t>
            </a:r>
            <a:r>
              <a:rPr lang="en-US" sz="1050" b="1" dirty="0">
                <a:solidFill>
                  <a:prstClr val="white"/>
                </a:solidFill>
                <a:highlight>
                  <a:srgbClr val="FF99CC"/>
                </a:highlight>
                <a:latin typeface="+mj-lt"/>
              </a:rPr>
              <a:t> </a:t>
            </a:r>
            <a:r>
              <a:rPr lang="en-US" sz="1050" b="1" dirty="0" err="1">
                <a:solidFill>
                  <a:prstClr val="white"/>
                </a:solidFill>
                <a:highlight>
                  <a:srgbClr val="FF99CC"/>
                </a:highlight>
                <a:latin typeface="+mj-lt"/>
              </a:rPr>
              <a:t>worden</a:t>
            </a:r>
            <a:r>
              <a:rPr lang="nl-NL" sz="1050" b="1" dirty="0">
                <a:solidFill>
                  <a:srgbClr val="FF99CC"/>
                </a:solidFill>
                <a:highlight>
                  <a:srgbClr val="FF99CC"/>
                </a:highlight>
                <a:latin typeface="+mj-lt"/>
              </a:rPr>
              <a:t>.</a:t>
            </a:r>
            <a:r>
              <a:rPr lang="nl-NL" sz="1050" dirty="0">
                <a:latin typeface="+mj-lt"/>
              </a:rPr>
              <a:t> Is iedereen gehoord? Mag het gezegd worden?</a:t>
            </a:r>
            <a:endParaRPr kumimoji="0" lang="en-US" sz="1050" b="0" i="0" u="none" strike="noStrike" kern="1200" cap="none" spc="0" normalizeH="0" baseline="0" noProof="0" dirty="0">
              <a:ln>
                <a:noFill/>
              </a:ln>
              <a:solidFill>
                <a:prstClr val="black"/>
              </a:solidFill>
              <a:effectLst/>
              <a:uLnTx/>
              <a:uFillTx/>
              <a:latin typeface="+mj-lt"/>
              <a:ea typeface="+mn-ea"/>
              <a:cs typeface="+mn-cs"/>
            </a:endParaRPr>
          </a:p>
        </p:txBody>
      </p:sp>
      <p:sp>
        <p:nvSpPr>
          <p:cNvPr id="18" name="TextBox 17">
            <a:extLst>
              <a:ext uri="{FF2B5EF4-FFF2-40B4-BE49-F238E27FC236}">
                <a16:creationId xmlns:a16="http://schemas.microsoft.com/office/drawing/2014/main" id="{842CD649-4B18-40CB-963E-5EEB5D1A32A2}"/>
              </a:ext>
            </a:extLst>
          </p:cNvPr>
          <p:cNvSpPr txBox="1"/>
          <p:nvPr/>
        </p:nvSpPr>
        <p:spPr>
          <a:xfrm>
            <a:off x="290769" y="4837986"/>
            <a:ext cx="430887" cy="1568233"/>
          </a:xfrm>
          <a:prstGeom prst="rect">
            <a:avLst/>
          </a:prstGeom>
          <a:no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Aandachtspunt</a:t>
            </a:r>
            <a:endPar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itle 9">
            <a:extLst>
              <a:ext uri="{FF2B5EF4-FFF2-40B4-BE49-F238E27FC236}">
                <a16:creationId xmlns:a16="http://schemas.microsoft.com/office/drawing/2014/main" id="{E9208E79-1020-47F0-A4FE-D2EFE9C5DD1F}"/>
              </a:ext>
            </a:extLst>
          </p:cNvPr>
          <p:cNvSpPr>
            <a:spLocks noGrp="1"/>
          </p:cNvSpPr>
          <p:nvPr>
            <p:ph type="title"/>
          </p:nvPr>
        </p:nvSpPr>
        <p:spPr/>
        <p:txBody>
          <a:bodyPr>
            <a:normAutofit/>
          </a:bodyPr>
          <a:lstStyle/>
          <a:p>
            <a:r>
              <a:rPr lang="en-US" sz="2000" i="1" dirty="0" err="1">
                <a:solidFill>
                  <a:prstClr val="black"/>
                </a:solidFill>
              </a:rPr>
              <a:t>Fase</a:t>
            </a:r>
            <a:r>
              <a:rPr lang="en-US" sz="2000" i="1" dirty="0">
                <a:solidFill>
                  <a:prstClr val="black"/>
                </a:solidFill>
              </a:rPr>
              <a:t> I: Het </a:t>
            </a:r>
            <a:r>
              <a:rPr lang="en-US" sz="2000" i="1" dirty="0" err="1">
                <a:solidFill>
                  <a:prstClr val="black"/>
                </a:solidFill>
              </a:rPr>
              <a:t>vraagstuk</a:t>
            </a:r>
            <a:r>
              <a:rPr lang="en-US" sz="2000" i="1" dirty="0">
                <a:solidFill>
                  <a:prstClr val="black"/>
                </a:solidFill>
              </a:rPr>
              <a:t> in </a:t>
            </a:r>
            <a:r>
              <a:rPr lang="en-US" sz="2000" i="1" dirty="0" err="1">
                <a:solidFill>
                  <a:prstClr val="black"/>
                </a:solidFill>
              </a:rPr>
              <a:t>beeld</a:t>
            </a:r>
            <a:r>
              <a:rPr lang="en-US" sz="2000" i="1" dirty="0">
                <a:solidFill>
                  <a:prstClr val="black"/>
                </a:solidFill>
              </a:rPr>
              <a:t> </a:t>
            </a:r>
            <a:r>
              <a:rPr lang="en-US" sz="2000" i="1" dirty="0" err="1">
                <a:solidFill>
                  <a:prstClr val="black"/>
                </a:solidFill>
              </a:rPr>
              <a:t>brengen</a:t>
            </a:r>
            <a:br>
              <a:rPr lang="nl-NL" dirty="0"/>
            </a:br>
            <a:r>
              <a:rPr lang="nl-NL" sz="3600" dirty="0"/>
              <a:t>Stap 3: </a:t>
            </a:r>
            <a:r>
              <a:rPr lang="en-US" sz="3600" dirty="0"/>
              <a:t>Het </a:t>
            </a:r>
            <a:r>
              <a:rPr lang="en-US" sz="3600" dirty="0" err="1"/>
              <a:t>grotere</a:t>
            </a:r>
            <a:r>
              <a:rPr lang="en-US" sz="3600" dirty="0"/>
              <a:t> </a:t>
            </a:r>
            <a:r>
              <a:rPr lang="en-US" sz="3600" dirty="0" err="1"/>
              <a:t>plaatje</a:t>
            </a:r>
            <a:r>
              <a:rPr lang="en-US" sz="3600" dirty="0"/>
              <a:t> </a:t>
            </a:r>
            <a:r>
              <a:rPr lang="en-US" sz="3600" dirty="0" err="1"/>
              <a:t>zien</a:t>
            </a:r>
            <a:br>
              <a:rPr lang="en-US" sz="3600" dirty="0"/>
            </a:br>
            <a:r>
              <a:rPr lang="en-US" sz="2200" dirty="0"/>
              <a:t>Het </a:t>
            </a:r>
            <a:r>
              <a:rPr lang="en-US" sz="2200" dirty="0" err="1"/>
              <a:t>vraagstuk</a:t>
            </a:r>
            <a:r>
              <a:rPr lang="en-US" sz="2200" dirty="0"/>
              <a:t> </a:t>
            </a:r>
            <a:r>
              <a:rPr lang="en-US" sz="2200" dirty="0" err="1"/>
              <a:t>analyseren</a:t>
            </a:r>
            <a:r>
              <a:rPr lang="en-US" sz="2200" dirty="0"/>
              <a:t>, </a:t>
            </a:r>
            <a:r>
              <a:rPr lang="en-US" sz="2200" dirty="0" err="1"/>
              <a:t>structuren</a:t>
            </a:r>
            <a:r>
              <a:rPr lang="en-US" sz="2200" dirty="0"/>
              <a:t> </a:t>
            </a:r>
            <a:r>
              <a:rPr lang="en-US" sz="2200" dirty="0" err="1"/>
              <a:t>en</a:t>
            </a:r>
            <a:r>
              <a:rPr lang="en-US" sz="2200" dirty="0"/>
              <a:t> </a:t>
            </a:r>
            <a:r>
              <a:rPr lang="en-US" sz="2200" dirty="0" err="1"/>
              <a:t>visualiseren</a:t>
            </a:r>
            <a:endParaRPr lang="nl-NL" sz="2200" dirty="0"/>
          </a:p>
        </p:txBody>
      </p:sp>
      <p:sp>
        <p:nvSpPr>
          <p:cNvPr id="15" name="Rectangle 14">
            <a:extLst>
              <a:ext uri="{FF2B5EF4-FFF2-40B4-BE49-F238E27FC236}">
                <a16:creationId xmlns:a16="http://schemas.microsoft.com/office/drawing/2014/main" id="{27464BBE-B5E4-47C9-B616-48A3C0DF4BC1}"/>
              </a:ext>
            </a:extLst>
          </p:cNvPr>
          <p:cNvSpPr/>
          <p:nvPr/>
        </p:nvSpPr>
        <p:spPr>
          <a:xfrm>
            <a:off x="11124973" y="158474"/>
            <a:ext cx="932556" cy="568298"/>
          </a:xfrm>
          <a:prstGeom prst="rect">
            <a:avLst/>
          </a:prstGeom>
          <a:solidFill>
            <a:schemeClr val="accent6">
              <a:lumMod val="40000"/>
              <a:lumOff val="6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solidFill>
                  <a:schemeClr val="tx1"/>
                </a:solidFill>
              </a:rPr>
              <a:t>Fasen en stappen in het veranderproces</a:t>
            </a:r>
          </a:p>
        </p:txBody>
      </p:sp>
      <p:sp>
        <p:nvSpPr>
          <p:cNvPr id="11" name="TextBox 10">
            <a:extLst>
              <a:ext uri="{FF2B5EF4-FFF2-40B4-BE49-F238E27FC236}">
                <a16:creationId xmlns:a16="http://schemas.microsoft.com/office/drawing/2014/main" id="{4ED38D7C-0988-49ED-BFC2-DA9C8C85B65F}"/>
              </a:ext>
            </a:extLst>
          </p:cNvPr>
          <p:cNvSpPr txBox="1"/>
          <p:nvPr/>
        </p:nvSpPr>
        <p:spPr>
          <a:xfrm>
            <a:off x="5901906" y="6459609"/>
            <a:ext cx="388188" cy="261610"/>
          </a:xfrm>
          <a:prstGeom prst="rect">
            <a:avLst/>
          </a:prstGeom>
          <a:noFill/>
        </p:spPr>
        <p:txBody>
          <a:bodyPr wrap="square" rtlCol="0">
            <a:spAutoFit/>
          </a:bodyPr>
          <a:lstStyle/>
          <a:p>
            <a:pPr algn="ctr"/>
            <a:r>
              <a:rPr lang="nl-NL" sz="1050" dirty="0">
                <a:latin typeface="+mj-lt"/>
              </a:rPr>
              <a:t>1</a:t>
            </a:r>
          </a:p>
        </p:txBody>
      </p:sp>
      <p:pic>
        <p:nvPicPr>
          <p:cNvPr id="6" name="Picture 5">
            <a:extLst>
              <a:ext uri="{FF2B5EF4-FFF2-40B4-BE49-F238E27FC236}">
                <a16:creationId xmlns:a16="http://schemas.microsoft.com/office/drawing/2014/main" id="{9F50FE8C-C2B0-45D7-82E2-EAF5FD56CED1}"/>
              </a:ext>
            </a:extLst>
          </p:cNvPr>
          <p:cNvPicPr>
            <a:picLocks noChangeAspect="1"/>
          </p:cNvPicPr>
          <p:nvPr/>
        </p:nvPicPr>
        <p:blipFill>
          <a:blip r:embed="rId2"/>
          <a:stretch>
            <a:fillRect/>
          </a:stretch>
        </p:blipFill>
        <p:spPr>
          <a:xfrm>
            <a:off x="9691211" y="146157"/>
            <a:ext cx="1258979" cy="1194372"/>
          </a:xfrm>
          <a:prstGeom prst="rect">
            <a:avLst/>
          </a:prstGeom>
        </p:spPr>
      </p:pic>
    </p:spTree>
    <p:extLst>
      <p:ext uri="{BB962C8B-B14F-4D97-AF65-F5344CB8AC3E}">
        <p14:creationId xmlns:p14="http://schemas.microsoft.com/office/powerpoint/2010/main" val="1417354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CCCC"/>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469907-6797-4A02-9C86-BF5E78579E6E}"/>
              </a:ext>
            </a:extLst>
          </p:cNvPr>
          <p:cNvSpPr>
            <a:spLocks noGrp="1"/>
          </p:cNvSpPr>
          <p:nvPr>
            <p:ph idx="1"/>
          </p:nvPr>
        </p:nvSpPr>
        <p:spPr>
          <a:xfrm>
            <a:off x="621101" y="1565623"/>
            <a:ext cx="10306879" cy="5155596"/>
          </a:xfrm>
        </p:spPr>
        <p:txBody>
          <a:bodyPr vert="horz" lIns="91440" tIns="45720" rIns="91440" bIns="45720" numCol="2" spcCol="360000" rtlCol="0" anchor="t">
            <a:noAutofit/>
          </a:bodyPr>
          <a:lstStyle/>
          <a:p>
            <a:pPr marL="0" indent="0">
              <a:lnSpc>
                <a:spcPct val="110000"/>
              </a:lnSpc>
              <a:spcBef>
                <a:spcPts val="600"/>
              </a:spcBef>
              <a:buNone/>
            </a:pPr>
            <a:r>
              <a:rPr lang="en-US" sz="1050" dirty="0">
                <a:latin typeface="+mj-lt"/>
              </a:rPr>
              <a:t>In </a:t>
            </a:r>
            <a:r>
              <a:rPr lang="en-US" sz="1050" dirty="0" err="1">
                <a:latin typeface="+mj-lt"/>
              </a:rPr>
              <a:t>onze</a:t>
            </a:r>
            <a:r>
              <a:rPr lang="en-US" sz="1050" dirty="0">
                <a:latin typeface="+mj-lt"/>
              </a:rPr>
              <a:t> </a:t>
            </a:r>
            <a:r>
              <a:rPr lang="en-US" sz="1050" dirty="0" err="1">
                <a:latin typeface="+mj-lt"/>
              </a:rPr>
              <a:t>samenleving</a:t>
            </a:r>
            <a:r>
              <a:rPr lang="en-US" sz="1050" dirty="0">
                <a:latin typeface="+mj-lt"/>
              </a:rPr>
              <a:t> </a:t>
            </a:r>
            <a:r>
              <a:rPr lang="en-US" sz="1050" dirty="0" err="1">
                <a:latin typeface="+mj-lt"/>
              </a:rPr>
              <a:t>worden</a:t>
            </a:r>
            <a:r>
              <a:rPr lang="en-US" sz="1050" dirty="0">
                <a:latin typeface="+mj-lt"/>
              </a:rPr>
              <a:t> we </a:t>
            </a:r>
            <a:r>
              <a:rPr lang="en-US" sz="1050" dirty="0" err="1">
                <a:latin typeface="+mj-lt"/>
              </a:rPr>
              <a:t>vaak</a:t>
            </a:r>
            <a:r>
              <a:rPr lang="en-US" sz="1050" dirty="0">
                <a:latin typeface="+mj-lt"/>
              </a:rPr>
              <a:t> </a:t>
            </a:r>
            <a:r>
              <a:rPr lang="en-US" sz="1050" dirty="0" err="1">
                <a:latin typeface="+mj-lt"/>
              </a:rPr>
              <a:t>geconfronteerd</a:t>
            </a:r>
            <a:r>
              <a:rPr lang="en-US" sz="1050" dirty="0">
                <a:latin typeface="+mj-lt"/>
              </a:rPr>
              <a:t> met </a:t>
            </a:r>
            <a:r>
              <a:rPr lang="en-US" sz="1050" dirty="0" err="1">
                <a:latin typeface="+mj-lt"/>
              </a:rPr>
              <a:t>complexe</a:t>
            </a:r>
            <a:r>
              <a:rPr lang="en-US" sz="1050" dirty="0">
                <a:latin typeface="+mj-lt"/>
              </a:rPr>
              <a:t>, </a:t>
            </a:r>
            <a:r>
              <a:rPr lang="en-US" sz="1050" dirty="0" err="1">
                <a:latin typeface="+mj-lt"/>
              </a:rPr>
              <a:t>maatschappelijke</a:t>
            </a:r>
            <a:r>
              <a:rPr lang="en-US" sz="1050" dirty="0">
                <a:latin typeface="+mj-lt"/>
              </a:rPr>
              <a:t> </a:t>
            </a:r>
            <a:r>
              <a:rPr lang="en-US" sz="1050" dirty="0" err="1">
                <a:latin typeface="+mj-lt"/>
              </a:rPr>
              <a:t>vraagstukken</a:t>
            </a:r>
            <a:r>
              <a:rPr lang="en-US" sz="1050" dirty="0">
                <a:latin typeface="+mj-lt"/>
              </a:rPr>
              <a:t>. </a:t>
            </a:r>
            <a:r>
              <a:rPr lang="en-US" sz="1050" dirty="0" err="1">
                <a:latin typeface="+mj-lt"/>
              </a:rPr>
              <a:t>Jij</a:t>
            </a:r>
            <a:r>
              <a:rPr lang="en-US" sz="1050" dirty="0">
                <a:latin typeface="+mj-lt"/>
              </a:rPr>
              <a:t> </a:t>
            </a:r>
            <a:r>
              <a:rPr lang="en-US" sz="1050" dirty="0" err="1">
                <a:latin typeface="+mj-lt"/>
              </a:rPr>
              <a:t>staat</a:t>
            </a:r>
            <a:r>
              <a:rPr lang="en-US" sz="1050" dirty="0">
                <a:latin typeface="+mj-lt"/>
              </a:rPr>
              <a:t> </a:t>
            </a:r>
            <a:r>
              <a:rPr lang="en-US" sz="1050" dirty="0" err="1">
                <a:latin typeface="+mj-lt"/>
              </a:rPr>
              <a:t>mogelijk</a:t>
            </a:r>
            <a:r>
              <a:rPr lang="en-US" sz="1050" dirty="0">
                <a:latin typeface="+mj-lt"/>
              </a:rPr>
              <a:t> op het punt om </a:t>
            </a:r>
            <a:r>
              <a:rPr lang="en-US" sz="1050" dirty="0" err="1">
                <a:latin typeface="+mj-lt"/>
              </a:rPr>
              <a:t>als</a:t>
            </a:r>
            <a:r>
              <a:rPr lang="en-US" sz="1050" dirty="0">
                <a:latin typeface="+mj-lt"/>
              </a:rPr>
              <a:t> Facilitator of Change </a:t>
            </a:r>
            <a:r>
              <a:rPr lang="en-US" sz="1050" dirty="0" err="1">
                <a:latin typeface="+mj-lt"/>
              </a:rPr>
              <a:t>een</a:t>
            </a:r>
            <a:r>
              <a:rPr lang="en-US" sz="1050" dirty="0">
                <a:latin typeface="+mj-lt"/>
              </a:rPr>
              <a:t> </a:t>
            </a:r>
            <a:r>
              <a:rPr lang="en-US" sz="1050" dirty="0" err="1">
                <a:latin typeface="+mj-lt"/>
              </a:rPr>
              <a:t>proces</a:t>
            </a:r>
            <a:r>
              <a:rPr lang="en-US" sz="1050" dirty="0">
                <a:latin typeface="+mj-lt"/>
              </a:rPr>
              <a:t> in </a:t>
            </a:r>
            <a:r>
              <a:rPr lang="en-US" sz="1050" dirty="0" err="1">
                <a:latin typeface="+mj-lt"/>
              </a:rPr>
              <a:t>te</a:t>
            </a:r>
            <a:r>
              <a:rPr lang="en-US" sz="1050" dirty="0">
                <a:latin typeface="+mj-lt"/>
              </a:rPr>
              <a:t> </a:t>
            </a:r>
            <a:r>
              <a:rPr lang="en-US" sz="1050" dirty="0" err="1">
                <a:latin typeface="+mj-lt"/>
              </a:rPr>
              <a:t>gaan</a:t>
            </a:r>
            <a:r>
              <a:rPr lang="en-US" sz="1050" dirty="0">
                <a:latin typeface="+mj-lt"/>
              </a:rPr>
              <a:t>, of je </a:t>
            </a:r>
            <a:r>
              <a:rPr lang="en-US" sz="1050" dirty="0" err="1">
                <a:latin typeface="+mj-lt"/>
              </a:rPr>
              <a:t>maakt</a:t>
            </a:r>
            <a:r>
              <a:rPr lang="en-US" sz="1050" dirty="0">
                <a:latin typeface="+mj-lt"/>
              </a:rPr>
              <a:t> </a:t>
            </a:r>
            <a:r>
              <a:rPr lang="en-US" sz="1050" dirty="0" err="1">
                <a:latin typeface="+mj-lt"/>
              </a:rPr>
              <a:t>misschien</a:t>
            </a:r>
            <a:r>
              <a:rPr lang="en-US" sz="1050" dirty="0">
                <a:latin typeface="+mj-lt"/>
              </a:rPr>
              <a:t> </a:t>
            </a:r>
            <a:r>
              <a:rPr lang="en-US" sz="1050" dirty="0" err="1">
                <a:latin typeface="+mj-lt"/>
              </a:rPr>
              <a:t>onderdeel</a:t>
            </a:r>
            <a:r>
              <a:rPr lang="en-US" sz="1050" dirty="0">
                <a:latin typeface="+mj-lt"/>
              </a:rPr>
              <a:t> </a:t>
            </a:r>
            <a:r>
              <a:rPr lang="en-US" sz="1050" dirty="0" err="1">
                <a:latin typeface="+mj-lt"/>
              </a:rPr>
              <a:t>uit</a:t>
            </a:r>
            <a:r>
              <a:rPr lang="en-US" sz="1050" dirty="0">
                <a:latin typeface="+mj-lt"/>
              </a:rPr>
              <a:t> van </a:t>
            </a:r>
            <a:r>
              <a:rPr lang="en-US" sz="1050" dirty="0" err="1">
                <a:latin typeface="+mj-lt"/>
              </a:rPr>
              <a:t>een</a:t>
            </a:r>
            <a:r>
              <a:rPr lang="en-US" sz="1050" dirty="0">
                <a:latin typeface="+mj-lt"/>
              </a:rPr>
              <a:t> </a:t>
            </a:r>
            <a:r>
              <a:rPr lang="en-US" sz="1050" dirty="0" err="1">
                <a:latin typeface="+mj-lt"/>
              </a:rPr>
              <a:t>lopend</a:t>
            </a:r>
            <a:r>
              <a:rPr lang="en-US" sz="1050" dirty="0">
                <a:latin typeface="+mj-lt"/>
              </a:rPr>
              <a:t> </a:t>
            </a:r>
            <a:r>
              <a:rPr lang="en-US" sz="1050" dirty="0" err="1">
                <a:latin typeface="+mj-lt"/>
              </a:rPr>
              <a:t>proces</a:t>
            </a:r>
            <a:r>
              <a:rPr lang="en-US" sz="1050" dirty="0">
                <a:latin typeface="+mj-lt"/>
              </a:rPr>
              <a:t>, </a:t>
            </a:r>
            <a:r>
              <a:rPr lang="en-US" sz="1050" dirty="0" err="1">
                <a:latin typeface="+mj-lt"/>
              </a:rPr>
              <a:t>waarin</a:t>
            </a:r>
            <a:r>
              <a:rPr lang="en-US" sz="1050" dirty="0">
                <a:latin typeface="+mj-lt"/>
              </a:rPr>
              <a:t> </a:t>
            </a:r>
            <a:r>
              <a:rPr lang="en-US" sz="1050" dirty="0" err="1">
                <a:latin typeface="+mj-lt"/>
              </a:rPr>
              <a:t>samen</a:t>
            </a:r>
            <a:r>
              <a:rPr lang="en-US" sz="1050" dirty="0">
                <a:latin typeface="+mj-lt"/>
              </a:rPr>
              <a:t> met </a:t>
            </a:r>
            <a:r>
              <a:rPr lang="en-US" sz="1050" dirty="0" err="1">
                <a:latin typeface="+mj-lt"/>
              </a:rPr>
              <a:t>anderen</a:t>
            </a:r>
            <a:r>
              <a:rPr lang="en-US" sz="1050" dirty="0">
                <a:latin typeface="+mj-lt"/>
              </a:rPr>
              <a:t> </a:t>
            </a:r>
            <a:r>
              <a:rPr lang="en-US" sz="1050" dirty="0" err="1">
                <a:latin typeface="+mj-lt"/>
              </a:rPr>
              <a:t>wordt</a:t>
            </a:r>
            <a:r>
              <a:rPr lang="en-US" sz="1050" dirty="0">
                <a:latin typeface="+mj-lt"/>
              </a:rPr>
              <a:t> </a:t>
            </a:r>
            <a:r>
              <a:rPr lang="en-US" sz="1050" dirty="0" err="1">
                <a:latin typeface="+mj-lt"/>
              </a:rPr>
              <a:t>gewerkt</a:t>
            </a:r>
            <a:r>
              <a:rPr lang="en-US" sz="1050" dirty="0">
                <a:latin typeface="+mj-lt"/>
              </a:rPr>
              <a:t> </a:t>
            </a:r>
            <a:r>
              <a:rPr lang="en-US" sz="1050" dirty="0" err="1">
                <a:latin typeface="+mj-lt"/>
              </a:rPr>
              <a:t>aan</a:t>
            </a:r>
            <a:r>
              <a:rPr lang="en-US" sz="1050" dirty="0">
                <a:latin typeface="+mj-lt"/>
              </a:rPr>
              <a:t> </a:t>
            </a:r>
            <a:r>
              <a:rPr lang="en-US" sz="1050" dirty="0" err="1">
                <a:latin typeface="+mj-lt"/>
              </a:rPr>
              <a:t>dergelijke</a:t>
            </a:r>
            <a:r>
              <a:rPr lang="en-US" sz="1050" dirty="0">
                <a:latin typeface="+mj-lt"/>
              </a:rPr>
              <a:t> </a:t>
            </a:r>
            <a:r>
              <a:rPr lang="en-US" sz="1050" dirty="0" err="1">
                <a:latin typeface="+mj-lt"/>
              </a:rPr>
              <a:t>vraagstukken</a:t>
            </a:r>
            <a:r>
              <a:rPr lang="en-US" sz="1050" dirty="0">
                <a:latin typeface="+mj-lt"/>
              </a:rPr>
              <a:t>. </a:t>
            </a:r>
            <a:r>
              <a:rPr lang="en-US" sz="1050" dirty="0" err="1">
                <a:latin typeface="+mj-lt"/>
              </a:rPr>
              <a:t>Denk</a:t>
            </a:r>
            <a:r>
              <a:rPr lang="en-US" sz="1050" dirty="0">
                <a:latin typeface="+mj-lt"/>
              </a:rPr>
              <a:t> </a:t>
            </a:r>
            <a:r>
              <a:rPr lang="en-US" sz="1050" dirty="0" err="1">
                <a:latin typeface="+mj-lt"/>
              </a:rPr>
              <a:t>aan</a:t>
            </a:r>
            <a:r>
              <a:rPr lang="en-US" sz="1050" dirty="0">
                <a:latin typeface="+mj-lt"/>
              </a:rPr>
              <a:t> </a:t>
            </a:r>
            <a:r>
              <a:rPr lang="en-US" sz="1050" dirty="0" err="1">
                <a:latin typeface="+mj-lt"/>
              </a:rPr>
              <a:t>vraagstukken</a:t>
            </a:r>
            <a:r>
              <a:rPr lang="en-US" sz="1050" dirty="0">
                <a:latin typeface="+mj-lt"/>
              </a:rPr>
              <a:t> </a:t>
            </a:r>
            <a:r>
              <a:rPr lang="en-US" sz="1050" dirty="0" err="1">
                <a:latin typeface="+mj-lt"/>
              </a:rPr>
              <a:t>als</a:t>
            </a:r>
            <a:r>
              <a:rPr lang="en-US" sz="1050" dirty="0">
                <a:latin typeface="+mj-lt"/>
              </a:rPr>
              <a:t> de </a:t>
            </a:r>
            <a:r>
              <a:rPr lang="en-US" sz="1050" dirty="0" err="1">
                <a:latin typeface="+mj-lt"/>
              </a:rPr>
              <a:t>verduurzaming</a:t>
            </a:r>
            <a:r>
              <a:rPr lang="en-US" sz="1050" dirty="0">
                <a:latin typeface="+mj-lt"/>
              </a:rPr>
              <a:t> van </a:t>
            </a:r>
            <a:r>
              <a:rPr lang="en-US" sz="1050" dirty="0" err="1">
                <a:latin typeface="+mj-lt"/>
              </a:rPr>
              <a:t>een</a:t>
            </a:r>
            <a:r>
              <a:rPr lang="en-US" sz="1050" dirty="0">
                <a:latin typeface="+mj-lt"/>
              </a:rPr>
              <a:t> </a:t>
            </a:r>
            <a:r>
              <a:rPr lang="en-US" sz="1050" dirty="0" err="1">
                <a:latin typeface="+mj-lt"/>
              </a:rPr>
              <a:t>bedrijventerrein</a:t>
            </a:r>
            <a:r>
              <a:rPr lang="en-US" sz="1050" dirty="0">
                <a:latin typeface="+mj-lt"/>
              </a:rPr>
              <a:t>. De </a:t>
            </a:r>
            <a:r>
              <a:rPr lang="en-US" sz="1050" dirty="0" err="1">
                <a:latin typeface="+mj-lt"/>
              </a:rPr>
              <a:t>bestrijding</a:t>
            </a:r>
            <a:r>
              <a:rPr lang="en-US" sz="1050" dirty="0">
                <a:latin typeface="+mj-lt"/>
              </a:rPr>
              <a:t> van </a:t>
            </a:r>
            <a:r>
              <a:rPr lang="en-US" sz="1050" dirty="0" err="1">
                <a:latin typeface="+mj-lt"/>
              </a:rPr>
              <a:t>eenzaamheid</a:t>
            </a:r>
            <a:r>
              <a:rPr lang="en-US" sz="1050" dirty="0">
                <a:latin typeface="+mj-lt"/>
              </a:rPr>
              <a:t> </a:t>
            </a:r>
            <a:r>
              <a:rPr lang="en-US" sz="1050" dirty="0" err="1">
                <a:latin typeface="+mj-lt"/>
              </a:rPr>
              <a:t>onder</a:t>
            </a:r>
            <a:r>
              <a:rPr lang="en-US" sz="1050" dirty="0">
                <a:latin typeface="+mj-lt"/>
              </a:rPr>
              <a:t> </a:t>
            </a:r>
            <a:r>
              <a:rPr lang="en-US" sz="1050" dirty="0" err="1">
                <a:latin typeface="+mj-lt"/>
              </a:rPr>
              <a:t>ouderen</a:t>
            </a:r>
            <a:r>
              <a:rPr lang="en-US" sz="1050" dirty="0">
                <a:latin typeface="+mj-lt"/>
              </a:rPr>
              <a:t>. De </a:t>
            </a:r>
            <a:r>
              <a:rPr lang="en-US" sz="1050" dirty="0" err="1">
                <a:latin typeface="+mj-lt"/>
              </a:rPr>
              <a:t>ontwikkeling</a:t>
            </a:r>
            <a:r>
              <a:rPr lang="en-US" sz="1050" dirty="0">
                <a:latin typeface="+mj-lt"/>
              </a:rPr>
              <a:t> van </a:t>
            </a:r>
            <a:r>
              <a:rPr lang="en-US" sz="1050" dirty="0" err="1">
                <a:latin typeface="+mj-lt"/>
              </a:rPr>
              <a:t>multifunctionele</a:t>
            </a:r>
            <a:r>
              <a:rPr lang="en-US" sz="1050" dirty="0">
                <a:latin typeface="+mj-lt"/>
              </a:rPr>
              <a:t> </a:t>
            </a:r>
            <a:r>
              <a:rPr lang="en-US" sz="1050" dirty="0" err="1">
                <a:latin typeface="+mj-lt"/>
              </a:rPr>
              <a:t>dijken</a:t>
            </a:r>
            <a:r>
              <a:rPr lang="en-US" sz="1050" dirty="0">
                <a:latin typeface="+mj-lt"/>
              </a:rPr>
              <a:t>. Of </a:t>
            </a:r>
            <a:r>
              <a:rPr lang="en-US" sz="1050" dirty="0" err="1">
                <a:latin typeface="+mj-lt"/>
              </a:rPr>
              <a:t>verbetering</a:t>
            </a:r>
            <a:r>
              <a:rPr lang="en-US" sz="1050" dirty="0">
                <a:latin typeface="+mj-lt"/>
              </a:rPr>
              <a:t> van de </a:t>
            </a:r>
            <a:r>
              <a:rPr lang="en-US" sz="1050" dirty="0" err="1">
                <a:latin typeface="+mj-lt"/>
              </a:rPr>
              <a:t>ketensamenwerking</a:t>
            </a:r>
            <a:r>
              <a:rPr lang="en-US" sz="1050" dirty="0">
                <a:latin typeface="+mj-lt"/>
              </a:rPr>
              <a:t> in de </a:t>
            </a:r>
            <a:r>
              <a:rPr lang="en-US" sz="1050" dirty="0" err="1">
                <a:latin typeface="+mj-lt"/>
              </a:rPr>
              <a:t>zorg</a:t>
            </a:r>
            <a:r>
              <a:rPr lang="en-US" sz="1050" dirty="0">
                <a:latin typeface="+mj-lt"/>
              </a:rPr>
              <a:t>. Welk </a:t>
            </a:r>
            <a:r>
              <a:rPr lang="en-US" sz="1050" dirty="0" err="1">
                <a:latin typeface="+mj-lt"/>
              </a:rPr>
              <a:t>thema</a:t>
            </a:r>
            <a:r>
              <a:rPr lang="en-US" sz="1050" dirty="0">
                <a:latin typeface="+mj-lt"/>
              </a:rPr>
              <a:t> het </a:t>
            </a:r>
            <a:r>
              <a:rPr lang="en-US" sz="1050" dirty="0" err="1">
                <a:latin typeface="+mj-lt"/>
              </a:rPr>
              <a:t>ook</a:t>
            </a:r>
            <a:r>
              <a:rPr lang="en-US" sz="1050" dirty="0">
                <a:latin typeface="+mj-lt"/>
              </a:rPr>
              <a:t> </a:t>
            </a:r>
            <a:r>
              <a:rPr lang="en-US" sz="1050" dirty="0" err="1">
                <a:latin typeface="+mj-lt"/>
              </a:rPr>
              <a:t>betreft</a:t>
            </a:r>
            <a:r>
              <a:rPr lang="en-US" sz="1050" dirty="0">
                <a:latin typeface="+mj-lt"/>
              </a:rPr>
              <a:t>, </a:t>
            </a:r>
            <a:r>
              <a:rPr lang="en-US" sz="1050" dirty="0" err="1">
                <a:latin typeface="+mj-lt"/>
              </a:rPr>
              <a:t>eronder</a:t>
            </a:r>
            <a:r>
              <a:rPr lang="en-US" sz="1050" dirty="0">
                <a:latin typeface="+mj-lt"/>
              </a:rPr>
              <a:t> </a:t>
            </a:r>
            <a:r>
              <a:rPr lang="en-US" sz="1050" dirty="0" err="1">
                <a:latin typeface="+mj-lt"/>
              </a:rPr>
              <a:t>ligt</a:t>
            </a:r>
            <a:r>
              <a:rPr lang="en-US" sz="1050" dirty="0">
                <a:latin typeface="+mj-lt"/>
              </a:rPr>
              <a:t> </a:t>
            </a:r>
            <a:r>
              <a:rPr lang="en-US" sz="1050" dirty="0" err="1">
                <a:latin typeface="+mj-lt"/>
              </a:rPr>
              <a:t>waarschijnlijk</a:t>
            </a:r>
            <a:r>
              <a:rPr lang="en-US" sz="1050" dirty="0">
                <a:latin typeface="+mj-lt"/>
              </a:rPr>
              <a:t> </a:t>
            </a:r>
            <a:r>
              <a:rPr lang="en-US" sz="1050" dirty="0" err="1">
                <a:latin typeface="+mj-lt"/>
              </a:rPr>
              <a:t>een</a:t>
            </a:r>
            <a:r>
              <a:rPr lang="en-US" sz="1050" dirty="0">
                <a:latin typeface="+mj-lt"/>
              </a:rPr>
              <a:t>  </a:t>
            </a:r>
            <a:r>
              <a:rPr lang="en-US" sz="1050" dirty="0" err="1">
                <a:latin typeface="+mj-lt"/>
              </a:rPr>
              <a:t>vraagstuk</a:t>
            </a:r>
            <a:r>
              <a:rPr lang="en-US" sz="1050" dirty="0">
                <a:latin typeface="+mj-lt"/>
              </a:rPr>
              <a:t> </a:t>
            </a:r>
            <a:r>
              <a:rPr lang="en-US" sz="1050" dirty="0" err="1">
                <a:latin typeface="+mj-lt"/>
              </a:rPr>
              <a:t>dat</a:t>
            </a:r>
            <a:r>
              <a:rPr lang="en-US" sz="1050" dirty="0">
                <a:latin typeface="+mj-lt"/>
              </a:rPr>
              <a:t> </a:t>
            </a:r>
            <a:r>
              <a:rPr lang="en-US" sz="1050" dirty="0" err="1">
                <a:latin typeface="+mj-lt"/>
              </a:rPr>
              <a:t>moeilijk</a:t>
            </a:r>
            <a:r>
              <a:rPr lang="en-US" sz="1050" dirty="0">
                <a:latin typeface="+mj-lt"/>
              </a:rPr>
              <a:t> </a:t>
            </a:r>
            <a:r>
              <a:rPr lang="en-US" sz="1050" dirty="0" err="1">
                <a:latin typeface="+mj-lt"/>
              </a:rPr>
              <a:t>te</a:t>
            </a:r>
            <a:r>
              <a:rPr lang="en-US" sz="1050" dirty="0">
                <a:latin typeface="+mj-lt"/>
              </a:rPr>
              <a:t> </a:t>
            </a:r>
            <a:r>
              <a:rPr lang="en-US" sz="1050" dirty="0" err="1">
                <a:latin typeface="+mj-lt"/>
              </a:rPr>
              <a:t>omvatten</a:t>
            </a:r>
            <a:r>
              <a:rPr lang="en-US" sz="1050" dirty="0">
                <a:latin typeface="+mj-lt"/>
              </a:rPr>
              <a:t> is. </a:t>
            </a:r>
            <a:r>
              <a:rPr lang="en-US" sz="1050" dirty="0" err="1">
                <a:latin typeface="+mj-lt"/>
              </a:rPr>
              <a:t>Waar</a:t>
            </a:r>
            <a:r>
              <a:rPr lang="en-US" sz="1050" dirty="0">
                <a:latin typeface="+mj-lt"/>
              </a:rPr>
              <a:t> </a:t>
            </a:r>
            <a:r>
              <a:rPr lang="en-US" sz="1050" dirty="0" err="1">
                <a:latin typeface="+mj-lt"/>
              </a:rPr>
              <a:t>verschillende</a:t>
            </a:r>
            <a:r>
              <a:rPr lang="en-US" sz="1050" dirty="0">
                <a:latin typeface="+mj-lt"/>
              </a:rPr>
              <a:t> </a:t>
            </a:r>
            <a:r>
              <a:rPr lang="en-US" sz="1050" dirty="0" err="1">
                <a:latin typeface="+mj-lt"/>
              </a:rPr>
              <a:t>spelers</a:t>
            </a:r>
            <a:r>
              <a:rPr lang="en-US" sz="1050" dirty="0">
                <a:latin typeface="+mj-lt"/>
              </a:rPr>
              <a:t> </a:t>
            </a:r>
            <a:r>
              <a:rPr lang="en-US" sz="1050" dirty="0" err="1">
                <a:latin typeface="+mj-lt"/>
              </a:rPr>
              <a:t>bij</a:t>
            </a:r>
            <a:r>
              <a:rPr lang="en-US" sz="1050" dirty="0">
                <a:latin typeface="+mj-lt"/>
              </a:rPr>
              <a:t> </a:t>
            </a:r>
            <a:r>
              <a:rPr lang="en-US" sz="1050" dirty="0" err="1">
                <a:latin typeface="+mj-lt"/>
              </a:rPr>
              <a:t>betrokken</a:t>
            </a:r>
            <a:r>
              <a:rPr lang="en-US" sz="1050" dirty="0">
                <a:latin typeface="+mj-lt"/>
              </a:rPr>
              <a:t> </a:t>
            </a:r>
            <a:r>
              <a:rPr lang="en-US" sz="1050" dirty="0" err="1">
                <a:latin typeface="+mj-lt"/>
              </a:rPr>
              <a:t>zijn</a:t>
            </a:r>
            <a:r>
              <a:rPr lang="en-US" sz="1050" dirty="0">
                <a:latin typeface="+mj-lt"/>
              </a:rPr>
              <a:t>. </a:t>
            </a:r>
            <a:r>
              <a:rPr lang="en-US" sz="1050" dirty="0" err="1">
                <a:latin typeface="+mj-lt"/>
              </a:rPr>
              <a:t>Waarover</a:t>
            </a:r>
            <a:r>
              <a:rPr lang="en-US" sz="1050" dirty="0">
                <a:latin typeface="+mj-lt"/>
              </a:rPr>
              <a:t> </a:t>
            </a:r>
            <a:r>
              <a:rPr lang="en-US" sz="1050" dirty="0" err="1">
                <a:latin typeface="+mj-lt"/>
              </a:rPr>
              <a:t>meningen</a:t>
            </a:r>
            <a:r>
              <a:rPr lang="en-US" sz="1050" dirty="0">
                <a:latin typeface="+mj-lt"/>
              </a:rPr>
              <a:t> </a:t>
            </a:r>
            <a:r>
              <a:rPr lang="en-US" sz="1050" dirty="0" err="1">
                <a:latin typeface="+mj-lt"/>
              </a:rPr>
              <a:t>verschillen</a:t>
            </a:r>
            <a:r>
              <a:rPr lang="en-US" sz="1050" dirty="0">
                <a:latin typeface="+mj-lt"/>
              </a:rPr>
              <a:t> </a:t>
            </a:r>
            <a:r>
              <a:rPr lang="en-US" sz="1050" dirty="0" err="1">
                <a:latin typeface="+mj-lt"/>
              </a:rPr>
              <a:t>en</a:t>
            </a:r>
            <a:r>
              <a:rPr lang="en-US" sz="1050" dirty="0">
                <a:latin typeface="+mj-lt"/>
              </a:rPr>
              <a:t> </a:t>
            </a:r>
            <a:r>
              <a:rPr lang="en-US" sz="1050" dirty="0" err="1">
                <a:latin typeface="+mj-lt"/>
              </a:rPr>
              <a:t>waar</a:t>
            </a:r>
            <a:r>
              <a:rPr lang="en-US" sz="1050" dirty="0">
                <a:latin typeface="+mj-lt"/>
              </a:rPr>
              <a:t> </a:t>
            </a:r>
            <a:r>
              <a:rPr lang="en-US" sz="1050" dirty="0" err="1">
                <a:latin typeface="+mj-lt"/>
              </a:rPr>
              <a:t>geen</a:t>
            </a:r>
            <a:r>
              <a:rPr lang="en-US" sz="1050" dirty="0">
                <a:latin typeface="+mj-lt"/>
              </a:rPr>
              <a:t> </a:t>
            </a:r>
            <a:r>
              <a:rPr lang="en-US" sz="1050" dirty="0" err="1">
                <a:latin typeface="+mj-lt"/>
              </a:rPr>
              <a:t>duidelijk</a:t>
            </a:r>
            <a:r>
              <a:rPr lang="en-US" sz="1050" dirty="0">
                <a:latin typeface="+mj-lt"/>
              </a:rPr>
              <a:t> </a:t>
            </a:r>
            <a:r>
              <a:rPr lang="en-US" sz="1050" dirty="0" err="1">
                <a:latin typeface="+mj-lt"/>
              </a:rPr>
              <a:t>goed</a:t>
            </a:r>
            <a:r>
              <a:rPr lang="en-US" sz="1050" dirty="0">
                <a:latin typeface="+mj-lt"/>
              </a:rPr>
              <a:t> of </a:t>
            </a:r>
            <a:r>
              <a:rPr lang="en-US" sz="1050" dirty="0" err="1">
                <a:latin typeface="+mj-lt"/>
              </a:rPr>
              <a:t>fout</a:t>
            </a:r>
            <a:r>
              <a:rPr lang="en-US" sz="1050" dirty="0">
                <a:latin typeface="+mj-lt"/>
              </a:rPr>
              <a:t> </a:t>
            </a:r>
            <a:r>
              <a:rPr lang="en-US" sz="1050" dirty="0" err="1">
                <a:latin typeface="+mj-lt"/>
              </a:rPr>
              <a:t>aan</a:t>
            </a:r>
            <a:r>
              <a:rPr lang="en-US" sz="1050" dirty="0">
                <a:latin typeface="+mj-lt"/>
              </a:rPr>
              <a:t> </a:t>
            </a:r>
            <a:r>
              <a:rPr lang="en-US" sz="1050" dirty="0" err="1">
                <a:latin typeface="+mj-lt"/>
              </a:rPr>
              <a:t>te</a:t>
            </a:r>
            <a:r>
              <a:rPr lang="en-US" sz="1050" dirty="0">
                <a:latin typeface="+mj-lt"/>
              </a:rPr>
              <a:t> </a:t>
            </a:r>
            <a:r>
              <a:rPr lang="en-US" sz="1050" dirty="0" err="1">
                <a:latin typeface="+mj-lt"/>
              </a:rPr>
              <a:t>wijzen</a:t>
            </a:r>
            <a:r>
              <a:rPr lang="en-US" sz="1050" dirty="0">
                <a:latin typeface="+mj-lt"/>
              </a:rPr>
              <a:t> is. </a:t>
            </a:r>
            <a:r>
              <a:rPr lang="en-US" sz="1050" dirty="0" err="1">
                <a:latin typeface="+mj-lt"/>
              </a:rPr>
              <a:t>Waar</a:t>
            </a:r>
            <a:r>
              <a:rPr lang="en-US" sz="1050" dirty="0">
                <a:latin typeface="+mj-lt"/>
              </a:rPr>
              <a:t> </a:t>
            </a:r>
            <a:r>
              <a:rPr lang="en-US" sz="1050" dirty="0" err="1">
                <a:latin typeface="+mj-lt"/>
              </a:rPr>
              <a:t>verschillende</a:t>
            </a:r>
            <a:r>
              <a:rPr lang="en-US" sz="1050" dirty="0">
                <a:latin typeface="+mj-lt"/>
              </a:rPr>
              <a:t> routes </a:t>
            </a:r>
            <a:r>
              <a:rPr lang="en-US" sz="1050" dirty="0" err="1">
                <a:latin typeface="+mj-lt"/>
              </a:rPr>
              <a:t>te</a:t>
            </a:r>
            <a:r>
              <a:rPr lang="en-US" sz="1050" dirty="0">
                <a:latin typeface="+mj-lt"/>
              </a:rPr>
              <a:t> </a:t>
            </a:r>
            <a:r>
              <a:rPr lang="en-US" sz="1050" dirty="0" err="1">
                <a:latin typeface="+mj-lt"/>
              </a:rPr>
              <a:t>bewandelen</a:t>
            </a:r>
            <a:r>
              <a:rPr lang="en-US" sz="1050" dirty="0">
                <a:latin typeface="+mj-lt"/>
              </a:rPr>
              <a:t> </a:t>
            </a:r>
            <a:r>
              <a:rPr lang="en-US" sz="1050" dirty="0" err="1">
                <a:latin typeface="+mj-lt"/>
              </a:rPr>
              <a:t>zijn</a:t>
            </a:r>
            <a:r>
              <a:rPr lang="en-US" sz="1050" dirty="0">
                <a:latin typeface="+mj-lt"/>
              </a:rPr>
              <a:t> maar het </a:t>
            </a:r>
            <a:r>
              <a:rPr lang="en-US" sz="1050" dirty="0" err="1">
                <a:latin typeface="+mj-lt"/>
              </a:rPr>
              <a:t>onduidelijk</a:t>
            </a:r>
            <a:r>
              <a:rPr lang="en-US" sz="1050" dirty="0">
                <a:latin typeface="+mj-lt"/>
              </a:rPr>
              <a:t> is </a:t>
            </a:r>
            <a:r>
              <a:rPr lang="en-US" sz="1050" dirty="0" err="1">
                <a:latin typeface="+mj-lt"/>
              </a:rPr>
              <a:t>welke</a:t>
            </a:r>
            <a:r>
              <a:rPr lang="en-US" sz="1050" dirty="0">
                <a:latin typeface="+mj-lt"/>
              </a:rPr>
              <a:t> route het </a:t>
            </a:r>
            <a:r>
              <a:rPr lang="en-US" sz="1050" dirty="0" err="1">
                <a:latin typeface="+mj-lt"/>
              </a:rPr>
              <a:t>meest</a:t>
            </a:r>
            <a:r>
              <a:rPr lang="en-US" sz="1050" dirty="0">
                <a:latin typeface="+mj-lt"/>
              </a:rPr>
              <a:t> </a:t>
            </a:r>
            <a:r>
              <a:rPr lang="en-US" sz="1050" dirty="0" err="1">
                <a:latin typeface="+mj-lt"/>
              </a:rPr>
              <a:t>passend</a:t>
            </a:r>
            <a:r>
              <a:rPr lang="en-US" sz="1050" dirty="0">
                <a:latin typeface="+mj-lt"/>
              </a:rPr>
              <a:t> is. </a:t>
            </a:r>
            <a:r>
              <a:rPr lang="en-US" sz="1050" dirty="0" err="1">
                <a:latin typeface="+mj-lt"/>
              </a:rPr>
              <a:t>Vraagstukken</a:t>
            </a:r>
            <a:r>
              <a:rPr lang="en-US" sz="1050" dirty="0">
                <a:latin typeface="+mj-lt"/>
              </a:rPr>
              <a:t> die </a:t>
            </a:r>
            <a:r>
              <a:rPr lang="en-US" sz="1050" dirty="0" err="1">
                <a:latin typeface="+mj-lt"/>
              </a:rPr>
              <a:t>ook</a:t>
            </a:r>
            <a:r>
              <a:rPr lang="en-US" sz="1050" dirty="0">
                <a:latin typeface="+mj-lt"/>
              </a:rPr>
              <a:t> </a:t>
            </a:r>
            <a:r>
              <a:rPr lang="en-US" sz="1050" dirty="0" err="1">
                <a:latin typeface="+mj-lt"/>
              </a:rPr>
              <a:t>wel</a:t>
            </a:r>
            <a:r>
              <a:rPr lang="en-US" sz="1050" dirty="0">
                <a:latin typeface="+mj-lt"/>
              </a:rPr>
              <a:t> </a:t>
            </a:r>
            <a:r>
              <a:rPr lang="en-US" sz="1050" i="1" dirty="0">
                <a:latin typeface="+mj-lt"/>
              </a:rPr>
              <a:t>wicked problems</a:t>
            </a:r>
            <a:r>
              <a:rPr lang="en-US" sz="1050" dirty="0">
                <a:latin typeface="+mj-lt"/>
              </a:rPr>
              <a:t> </a:t>
            </a:r>
            <a:r>
              <a:rPr lang="en-US" sz="1050" dirty="0" err="1">
                <a:latin typeface="+mj-lt"/>
              </a:rPr>
              <a:t>worden</a:t>
            </a:r>
            <a:r>
              <a:rPr lang="en-US" sz="1050" dirty="0">
                <a:latin typeface="+mj-lt"/>
              </a:rPr>
              <a:t> </a:t>
            </a:r>
            <a:r>
              <a:rPr lang="en-US" sz="1050" dirty="0" err="1">
                <a:latin typeface="+mj-lt"/>
              </a:rPr>
              <a:t>genoemd</a:t>
            </a:r>
            <a:r>
              <a:rPr lang="en-US" sz="1050" dirty="0">
                <a:latin typeface="+mj-lt"/>
              </a:rPr>
              <a:t>. Vaak </a:t>
            </a:r>
            <a:r>
              <a:rPr lang="en-US" sz="1050" dirty="0" err="1">
                <a:latin typeface="+mj-lt"/>
              </a:rPr>
              <a:t>kunnen</a:t>
            </a:r>
            <a:r>
              <a:rPr lang="en-US" sz="1050" dirty="0">
                <a:latin typeface="+mj-lt"/>
              </a:rPr>
              <a:t> </a:t>
            </a:r>
            <a:r>
              <a:rPr lang="en-US" sz="1050" dirty="0" err="1">
                <a:latin typeface="+mj-lt"/>
              </a:rPr>
              <a:t>deze</a:t>
            </a:r>
            <a:r>
              <a:rPr lang="en-US" sz="1050" dirty="0">
                <a:latin typeface="+mj-lt"/>
              </a:rPr>
              <a:t> </a:t>
            </a:r>
            <a:r>
              <a:rPr lang="en-US" sz="1050" dirty="0" err="1">
                <a:latin typeface="+mj-lt"/>
              </a:rPr>
              <a:t>vraagstukken</a:t>
            </a:r>
            <a:r>
              <a:rPr lang="en-US" sz="1050" dirty="0">
                <a:latin typeface="+mj-lt"/>
              </a:rPr>
              <a:t> </a:t>
            </a:r>
            <a:r>
              <a:rPr lang="en-US" sz="1050" dirty="0" err="1">
                <a:latin typeface="+mj-lt"/>
              </a:rPr>
              <a:t>gelinkt</a:t>
            </a:r>
            <a:r>
              <a:rPr lang="en-US" sz="1050" dirty="0">
                <a:latin typeface="+mj-lt"/>
              </a:rPr>
              <a:t> </a:t>
            </a:r>
            <a:r>
              <a:rPr lang="en-US" sz="1050" dirty="0" err="1">
                <a:latin typeface="+mj-lt"/>
              </a:rPr>
              <a:t>worden</a:t>
            </a:r>
            <a:r>
              <a:rPr lang="en-US" sz="1050" dirty="0">
                <a:latin typeface="+mj-lt"/>
              </a:rPr>
              <a:t> </a:t>
            </a:r>
            <a:r>
              <a:rPr lang="en-US" sz="1050" dirty="0" err="1">
                <a:latin typeface="+mj-lt"/>
              </a:rPr>
              <a:t>aan</a:t>
            </a:r>
            <a:r>
              <a:rPr lang="en-US" sz="1050" dirty="0">
                <a:latin typeface="+mj-lt"/>
              </a:rPr>
              <a:t> </a:t>
            </a:r>
            <a:r>
              <a:rPr lang="en-US" sz="1050" dirty="0" err="1">
                <a:latin typeface="+mj-lt"/>
              </a:rPr>
              <a:t>grootste</a:t>
            </a:r>
            <a:r>
              <a:rPr lang="en-US" sz="1050" dirty="0">
                <a:latin typeface="+mj-lt"/>
              </a:rPr>
              <a:t> (</a:t>
            </a:r>
            <a:r>
              <a:rPr lang="en-US" sz="1050" dirty="0" err="1">
                <a:latin typeface="+mj-lt"/>
              </a:rPr>
              <a:t>wereld</a:t>
            </a:r>
            <a:r>
              <a:rPr lang="en-US" sz="1050" dirty="0">
                <a:latin typeface="+mj-lt"/>
              </a:rPr>
              <a:t>)</a:t>
            </a:r>
            <a:r>
              <a:rPr lang="en-US" sz="1050" dirty="0" err="1">
                <a:latin typeface="+mj-lt"/>
              </a:rPr>
              <a:t>thema’s</a:t>
            </a:r>
            <a:r>
              <a:rPr lang="en-US" sz="1050" dirty="0">
                <a:latin typeface="+mj-lt"/>
              </a:rPr>
              <a:t> </a:t>
            </a:r>
            <a:r>
              <a:rPr lang="en-US" sz="1050" dirty="0" err="1">
                <a:latin typeface="+mj-lt"/>
              </a:rPr>
              <a:t>als</a:t>
            </a:r>
            <a:r>
              <a:rPr lang="en-US" sz="1050" dirty="0">
                <a:latin typeface="+mj-lt"/>
              </a:rPr>
              <a:t> </a:t>
            </a:r>
            <a:r>
              <a:rPr lang="en-US" sz="1050" dirty="0" err="1">
                <a:latin typeface="+mj-lt"/>
              </a:rPr>
              <a:t>klimaatverandering</a:t>
            </a:r>
            <a:r>
              <a:rPr lang="en-US" sz="1050" dirty="0">
                <a:latin typeface="+mj-lt"/>
              </a:rPr>
              <a:t>, </a:t>
            </a:r>
            <a:r>
              <a:rPr lang="en-US" sz="1050" dirty="0" err="1">
                <a:latin typeface="+mj-lt"/>
              </a:rPr>
              <a:t>duurzaamheid</a:t>
            </a:r>
            <a:r>
              <a:rPr lang="en-US" sz="1050" dirty="0">
                <a:latin typeface="+mj-lt"/>
              </a:rPr>
              <a:t>, </a:t>
            </a:r>
            <a:r>
              <a:rPr lang="en-US" sz="1050" dirty="0" err="1">
                <a:latin typeface="+mj-lt"/>
              </a:rPr>
              <a:t>armoede</a:t>
            </a:r>
            <a:r>
              <a:rPr lang="en-US" sz="1050" dirty="0">
                <a:latin typeface="+mj-lt"/>
              </a:rPr>
              <a:t> </a:t>
            </a:r>
            <a:r>
              <a:rPr lang="en-US" sz="1050" dirty="0" err="1">
                <a:latin typeface="+mj-lt"/>
              </a:rPr>
              <a:t>en</a:t>
            </a:r>
            <a:r>
              <a:rPr lang="en-US" sz="1050" dirty="0">
                <a:latin typeface="+mj-lt"/>
              </a:rPr>
              <a:t> </a:t>
            </a:r>
            <a:r>
              <a:rPr lang="en-US" sz="1050" dirty="0" err="1">
                <a:latin typeface="+mj-lt"/>
              </a:rPr>
              <a:t>gezondheid</a:t>
            </a:r>
            <a:r>
              <a:rPr lang="en-US" sz="1050" dirty="0">
                <a:latin typeface="+mj-lt"/>
              </a:rPr>
              <a:t>. Maar die </a:t>
            </a:r>
            <a:r>
              <a:rPr lang="en-US" sz="1050" dirty="0" err="1">
                <a:latin typeface="+mj-lt"/>
              </a:rPr>
              <a:t>ook</a:t>
            </a:r>
            <a:r>
              <a:rPr lang="en-US" sz="1050" dirty="0">
                <a:latin typeface="+mj-lt"/>
              </a:rPr>
              <a:t> in </a:t>
            </a:r>
            <a:r>
              <a:rPr lang="en-US" sz="1050" dirty="0" err="1">
                <a:latin typeface="+mj-lt"/>
              </a:rPr>
              <a:t>kleine</a:t>
            </a:r>
            <a:r>
              <a:rPr lang="en-US" sz="1050" dirty="0">
                <a:latin typeface="+mj-lt"/>
              </a:rPr>
              <a:t> </a:t>
            </a:r>
            <a:r>
              <a:rPr lang="en-US" sz="1050" dirty="0" err="1">
                <a:latin typeface="+mj-lt"/>
              </a:rPr>
              <a:t>vorm</a:t>
            </a:r>
            <a:r>
              <a:rPr lang="en-US" sz="1050" dirty="0">
                <a:latin typeface="+mj-lt"/>
              </a:rPr>
              <a:t> </a:t>
            </a:r>
            <a:r>
              <a:rPr lang="en-US" sz="1050" dirty="0" err="1">
                <a:latin typeface="+mj-lt"/>
              </a:rPr>
              <a:t>en</a:t>
            </a:r>
            <a:r>
              <a:rPr lang="en-US" sz="1050" dirty="0">
                <a:latin typeface="+mj-lt"/>
              </a:rPr>
              <a:t> op </a:t>
            </a:r>
            <a:r>
              <a:rPr lang="en-US" sz="1050" dirty="0" err="1">
                <a:latin typeface="+mj-lt"/>
              </a:rPr>
              <a:t>lokale</a:t>
            </a:r>
            <a:r>
              <a:rPr lang="en-US" sz="1050" dirty="0">
                <a:latin typeface="+mj-lt"/>
              </a:rPr>
              <a:t> </a:t>
            </a:r>
            <a:r>
              <a:rPr lang="en-US" sz="1050" dirty="0" err="1">
                <a:latin typeface="+mj-lt"/>
              </a:rPr>
              <a:t>schaal</a:t>
            </a:r>
            <a:r>
              <a:rPr lang="en-US" sz="1050" dirty="0">
                <a:latin typeface="+mj-lt"/>
              </a:rPr>
              <a:t> </a:t>
            </a:r>
            <a:r>
              <a:rPr lang="en-US" sz="1050" dirty="0" err="1">
                <a:latin typeface="+mj-lt"/>
              </a:rPr>
              <a:t>een</a:t>
            </a:r>
            <a:r>
              <a:rPr lang="en-US" sz="1050" dirty="0">
                <a:latin typeface="+mj-lt"/>
              </a:rPr>
              <a:t> </a:t>
            </a:r>
            <a:r>
              <a:rPr lang="en-US" sz="1050" dirty="0" err="1">
                <a:latin typeface="+mj-lt"/>
              </a:rPr>
              <a:t>grote</a:t>
            </a:r>
            <a:r>
              <a:rPr lang="en-US" sz="1050" dirty="0">
                <a:latin typeface="+mj-lt"/>
              </a:rPr>
              <a:t> impact </a:t>
            </a:r>
            <a:r>
              <a:rPr lang="en-US" sz="1050" dirty="0" err="1">
                <a:latin typeface="+mj-lt"/>
              </a:rPr>
              <a:t>kunnen</a:t>
            </a:r>
            <a:r>
              <a:rPr lang="en-US" sz="1050" dirty="0">
                <a:latin typeface="+mj-lt"/>
              </a:rPr>
              <a:t> </a:t>
            </a:r>
            <a:r>
              <a:rPr lang="en-US" sz="1050" dirty="0" err="1">
                <a:latin typeface="+mj-lt"/>
              </a:rPr>
              <a:t>hebben</a:t>
            </a:r>
            <a:r>
              <a:rPr lang="en-US" sz="1050" dirty="0">
                <a:latin typeface="+mj-lt"/>
              </a:rPr>
              <a:t>. </a:t>
            </a:r>
          </a:p>
          <a:p>
            <a:pPr marL="0" indent="0">
              <a:lnSpc>
                <a:spcPct val="110000"/>
              </a:lnSpc>
              <a:spcBef>
                <a:spcPts val="600"/>
              </a:spcBef>
              <a:buNone/>
            </a:pPr>
            <a:r>
              <a:rPr lang="nl-NL" sz="1050" dirty="0">
                <a:latin typeface="+mj-lt"/>
              </a:rPr>
              <a:t>Deze vraagstukken komen niet uit de lucht vallen. Onze wereld en alles wat daarop leeft is constant aan verandering onderhevig. Daar is geen ontkomen aan. Zoals de Griekse filosoof Heraclitus al sprak: </a:t>
            </a:r>
            <a:r>
              <a:rPr lang="nl-NL" sz="1050" i="1" dirty="0">
                <a:latin typeface="+mj-lt"/>
              </a:rPr>
              <a:t>“The </a:t>
            </a:r>
            <a:r>
              <a:rPr lang="nl-NL" sz="1050" i="1" dirty="0" err="1">
                <a:latin typeface="+mj-lt"/>
              </a:rPr>
              <a:t>only</a:t>
            </a:r>
            <a:r>
              <a:rPr lang="nl-NL" sz="1050" i="1" dirty="0">
                <a:latin typeface="+mj-lt"/>
              </a:rPr>
              <a:t> </a:t>
            </a:r>
            <a:r>
              <a:rPr lang="nl-NL" sz="1050" i="1" dirty="0" err="1">
                <a:latin typeface="+mj-lt"/>
              </a:rPr>
              <a:t>thing</a:t>
            </a:r>
            <a:r>
              <a:rPr lang="nl-NL" sz="1050" i="1" dirty="0">
                <a:latin typeface="+mj-lt"/>
              </a:rPr>
              <a:t> constant is change”. </a:t>
            </a:r>
            <a:r>
              <a:rPr lang="nl-NL" sz="1050" dirty="0">
                <a:latin typeface="+mj-lt"/>
              </a:rPr>
              <a:t>En dat is maar goed ook. Zonder verandering geen vooruitgang. We kunnen niet stilletjes blijven toekijken, maar zullen in beweging moeten komen en in beweging moeten blijven.</a:t>
            </a:r>
          </a:p>
        </p:txBody>
      </p:sp>
      <p:sp>
        <p:nvSpPr>
          <p:cNvPr id="5" name="Rectangle 4">
            <a:extLst>
              <a:ext uri="{FF2B5EF4-FFF2-40B4-BE49-F238E27FC236}">
                <a16:creationId xmlns:a16="http://schemas.microsoft.com/office/drawing/2014/main" id="{6D7F218D-81AA-4F04-91D7-987BEACC5469}"/>
              </a:ext>
            </a:extLst>
          </p:cNvPr>
          <p:cNvSpPr/>
          <p:nvPr/>
        </p:nvSpPr>
        <p:spPr>
          <a:xfrm>
            <a:off x="621101" y="388379"/>
            <a:ext cx="9885873" cy="783869"/>
          </a:xfrm>
          <a:prstGeom prst="rect">
            <a:avLst/>
          </a:prstGeom>
        </p:spPr>
        <p:txBody>
          <a:bodyPr wrap="square">
            <a:spAutoFit/>
          </a:bodyPr>
          <a:lstStyle/>
          <a:p>
            <a:pPr lvl="0" defTabSz="914399">
              <a:lnSpc>
                <a:spcPct val="110000"/>
              </a:lnSpc>
              <a:spcBef>
                <a:spcPts val="600"/>
              </a:spcBef>
            </a:pPr>
            <a:r>
              <a:rPr lang="en-US" sz="4300" dirty="0">
                <a:solidFill>
                  <a:prstClr val="black"/>
                </a:solidFill>
                <a:latin typeface="Calibri Light" panose="020F0302020204030204"/>
              </a:rPr>
              <a:t>In </a:t>
            </a:r>
            <a:r>
              <a:rPr lang="en-US" sz="4300" dirty="0" err="1">
                <a:solidFill>
                  <a:prstClr val="black"/>
                </a:solidFill>
                <a:latin typeface="Calibri Light" panose="020F0302020204030204"/>
              </a:rPr>
              <a:t>beweging</a:t>
            </a:r>
            <a:r>
              <a:rPr lang="en-US" sz="4300" dirty="0">
                <a:solidFill>
                  <a:prstClr val="black"/>
                </a:solidFill>
                <a:latin typeface="Calibri Light" panose="020F0302020204030204"/>
              </a:rPr>
              <a:t> </a:t>
            </a:r>
            <a:r>
              <a:rPr lang="en-US" sz="4300" dirty="0" err="1">
                <a:solidFill>
                  <a:prstClr val="black"/>
                </a:solidFill>
                <a:latin typeface="Calibri Light" panose="020F0302020204030204"/>
              </a:rPr>
              <a:t>komen</a:t>
            </a:r>
            <a:endParaRPr lang="en-US" sz="1900" dirty="0">
              <a:solidFill>
                <a:prstClr val="black"/>
              </a:solidFill>
              <a:latin typeface="Calibri Light" panose="020F0302020204030204"/>
            </a:endParaRPr>
          </a:p>
        </p:txBody>
      </p:sp>
      <p:sp>
        <p:nvSpPr>
          <p:cNvPr id="2" name="TextBox 1">
            <a:extLst>
              <a:ext uri="{FF2B5EF4-FFF2-40B4-BE49-F238E27FC236}">
                <a16:creationId xmlns:a16="http://schemas.microsoft.com/office/drawing/2014/main" id="{C712E396-DC9D-4CBE-BCD6-9A3B0319DC4B}"/>
              </a:ext>
            </a:extLst>
          </p:cNvPr>
          <p:cNvSpPr txBox="1"/>
          <p:nvPr/>
        </p:nvSpPr>
        <p:spPr>
          <a:xfrm>
            <a:off x="5901906" y="6459609"/>
            <a:ext cx="388188" cy="261610"/>
          </a:xfrm>
          <a:prstGeom prst="rect">
            <a:avLst/>
          </a:prstGeom>
          <a:noFill/>
        </p:spPr>
        <p:txBody>
          <a:bodyPr wrap="square" rtlCol="0">
            <a:spAutoFit/>
          </a:bodyPr>
          <a:lstStyle/>
          <a:p>
            <a:pPr algn="ctr"/>
            <a:r>
              <a:rPr lang="nl-NL" sz="1050" dirty="0">
                <a:latin typeface="+mj-lt"/>
              </a:rPr>
              <a:t>1</a:t>
            </a:r>
          </a:p>
        </p:txBody>
      </p:sp>
      <p:sp>
        <p:nvSpPr>
          <p:cNvPr id="8" name="Rectangle 7">
            <a:extLst>
              <a:ext uri="{FF2B5EF4-FFF2-40B4-BE49-F238E27FC236}">
                <a16:creationId xmlns:a16="http://schemas.microsoft.com/office/drawing/2014/main" id="{84A1637A-102B-4D69-9009-CFDC1FBF9DF8}"/>
              </a:ext>
            </a:extLst>
          </p:cNvPr>
          <p:cNvSpPr/>
          <p:nvPr/>
        </p:nvSpPr>
        <p:spPr>
          <a:xfrm>
            <a:off x="719473" y="6331121"/>
            <a:ext cx="2214068" cy="253916"/>
          </a:xfrm>
          <a:prstGeom prst="rect">
            <a:avLst/>
          </a:prstGeom>
        </p:spPr>
        <p:txBody>
          <a:bodyPr wrap="none">
            <a:spAutoFit/>
          </a:bodyPr>
          <a:lstStyle/>
          <a:p>
            <a:r>
              <a:rPr lang="en-US" sz="1050" dirty="0" err="1">
                <a:solidFill>
                  <a:srgbClr val="111111"/>
                </a:solidFill>
                <a:latin typeface="+mj-lt"/>
              </a:rPr>
              <a:t>Foto</a:t>
            </a:r>
            <a:r>
              <a:rPr lang="en-US" sz="1050" dirty="0">
                <a:solidFill>
                  <a:srgbClr val="111111"/>
                </a:solidFill>
                <a:latin typeface="+mj-lt"/>
              </a:rPr>
              <a:t> door </a:t>
            </a:r>
            <a:r>
              <a:rPr lang="en-US" sz="1050" dirty="0" err="1">
                <a:solidFill>
                  <a:srgbClr val="767676"/>
                </a:solidFill>
                <a:latin typeface="+mj-lt"/>
                <a:hlinkClick r:id="rId2"/>
              </a:rPr>
              <a:t>tabitha</a:t>
            </a:r>
            <a:r>
              <a:rPr lang="en-US" sz="1050" dirty="0">
                <a:solidFill>
                  <a:srgbClr val="767676"/>
                </a:solidFill>
                <a:latin typeface="+mj-lt"/>
                <a:hlinkClick r:id="rId2"/>
              </a:rPr>
              <a:t> turner</a:t>
            </a:r>
            <a:r>
              <a:rPr lang="en-US" sz="1050" dirty="0">
                <a:solidFill>
                  <a:srgbClr val="111111"/>
                </a:solidFill>
                <a:latin typeface="+mj-lt"/>
              </a:rPr>
              <a:t> op </a:t>
            </a:r>
            <a:r>
              <a:rPr lang="en-US" sz="1050" dirty="0" err="1">
                <a:solidFill>
                  <a:srgbClr val="767676"/>
                </a:solidFill>
                <a:latin typeface="+mj-lt"/>
                <a:hlinkClick r:id="rId3"/>
              </a:rPr>
              <a:t>Unsplash</a:t>
            </a:r>
            <a:endParaRPr lang="nl-NL" sz="1050" dirty="0">
              <a:latin typeface="+mj-lt"/>
            </a:endParaRPr>
          </a:p>
        </p:txBody>
      </p:sp>
      <p:pic>
        <p:nvPicPr>
          <p:cNvPr id="10" name="Picture 9">
            <a:extLst>
              <a:ext uri="{FF2B5EF4-FFF2-40B4-BE49-F238E27FC236}">
                <a16:creationId xmlns:a16="http://schemas.microsoft.com/office/drawing/2014/main" id="{9BE68617-293D-4CD4-A719-B30C3C9762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5828" y="0"/>
            <a:ext cx="4572000" cy="6858000"/>
          </a:xfrm>
          <a:prstGeom prst="rect">
            <a:avLst/>
          </a:prstGeom>
        </p:spPr>
      </p:pic>
    </p:spTree>
    <p:extLst>
      <p:ext uri="{BB962C8B-B14F-4D97-AF65-F5344CB8AC3E}">
        <p14:creationId xmlns:p14="http://schemas.microsoft.com/office/powerpoint/2010/main" val="1549949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E24F9-FC3D-4C25-970E-62740433EDF7}"/>
              </a:ext>
            </a:extLst>
          </p:cNvPr>
          <p:cNvSpPr>
            <a:spLocks noGrp="1"/>
          </p:cNvSpPr>
          <p:nvPr>
            <p:ph type="title"/>
          </p:nvPr>
        </p:nvSpPr>
        <p:spPr>
          <a:xfrm>
            <a:off x="326432" y="0"/>
            <a:ext cx="10515600" cy="1325563"/>
          </a:xfrm>
        </p:spPr>
        <p:txBody>
          <a:bodyPr/>
          <a:lstStyle/>
          <a:p>
            <a:r>
              <a:rPr lang="en-US" dirty="0"/>
              <a:t>Living lab </a:t>
            </a:r>
            <a:r>
              <a:rPr lang="en-US" dirty="0" err="1"/>
              <a:t>Energietransitie</a:t>
            </a:r>
            <a:br>
              <a:rPr lang="en-US" dirty="0"/>
            </a:br>
            <a:r>
              <a:rPr lang="en-US" sz="2400" dirty="0"/>
              <a:t>Stap 3: Het </a:t>
            </a:r>
            <a:r>
              <a:rPr lang="en-US" sz="2400" dirty="0" err="1"/>
              <a:t>grotere</a:t>
            </a:r>
            <a:r>
              <a:rPr lang="en-US" sz="2400" dirty="0"/>
              <a:t> </a:t>
            </a:r>
            <a:r>
              <a:rPr lang="en-US" sz="2400" dirty="0" err="1"/>
              <a:t>plaatje</a:t>
            </a:r>
            <a:r>
              <a:rPr lang="en-US" sz="2400" dirty="0"/>
              <a:t> </a:t>
            </a:r>
            <a:r>
              <a:rPr lang="en-US" sz="2400" dirty="0" err="1"/>
              <a:t>zien</a:t>
            </a:r>
            <a:endParaRPr lang="nl-NL" sz="2400" dirty="0">
              <a:highlight>
                <a:srgbClr val="CCFFCC"/>
              </a:highlight>
            </a:endParaRPr>
          </a:p>
        </p:txBody>
      </p:sp>
      <p:sp>
        <p:nvSpPr>
          <p:cNvPr id="5" name="Rectangle 4">
            <a:extLst>
              <a:ext uri="{FF2B5EF4-FFF2-40B4-BE49-F238E27FC236}">
                <a16:creationId xmlns:a16="http://schemas.microsoft.com/office/drawing/2014/main" id="{E4060D3F-AB44-4AA5-A0FA-4828CDD3D4BF}"/>
              </a:ext>
            </a:extLst>
          </p:cNvPr>
          <p:cNvSpPr/>
          <p:nvPr/>
        </p:nvSpPr>
        <p:spPr>
          <a:xfrm>
            <a:off x="11116007" y="152475"/>
            <a:ext cx="932556" cy="568298"/>
          </a:xfrm>
          <a:prstGeom prst="rect">
            <a:avLst/>
          </a:prstGeom>
          <a:solidFill>
            <a:schemeClr val="accent4">
              <a:lumMod val="40000"/>
              <a:lumOff val="6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solidFill>
                  <a:schemeClr val="tx1"/>
                </a:solidFill>
              </a:rPr>
              <a:t>Voorbeeld</a:t>
            </a:r>
          </a:p>
        </p:txBody>
      </p:sp>
      <p:sp>
        <p:nvSpPr>
          <p:cNvPr id="10" name="Content Placeholder 2">
            <a:extLst>
              <a:ext uri="{FF2B5EF4-FFF2-40B4-BE49-F238E27FC236}">
                <a16:creationId xmlns:a16="http://schemas.microsoft.com/office/drawing/2014/main" id="{E6021D37-7153-4A78-8CE7-1466473D7BDD}"/>
              </a:ext>
            </a:extLst>
          </p:cNvPr>
          <p:cNvSpPr>
            <a:spLocks noGrp="1"/>
          </p:cNvSpPr>
          <p:nvPr>
            <p:ph idx="1"/>
          </p:nvPr>
        </p:nvSpPr>
        <p:spPr>
          <a:xfrm>
            <a:off x="326432" y="1325564"/>
            <a:ext cx="11539136" cy="5282270"/>
          </a:xfrm>
        </p:spPr>
        <p:txBody>
          <a:bodyPr>
            <a:normAutofit/>
          </a:bodyPr>
          <a:lstStyle/>
          <a:p>
            <a:pPr marL="0" indent="0">
              <a:lnSpc>
                <a:spcPct val="110000"/>
              </a:lnSpc>
              <a:spcBef>
                <a:spcPts val="600"/>
              </a:spcBef>
              <a:buNone/>
            </a:pPr>
            <a:r>
              <a:rPr lang="en-US" sz="1050" dirty="0">
                <a:latin typeface="+mj-lt"/>
              </a:rPr>
              <a:t>De </a:t>
            </a:r>
            <a:r>
              <a:rPr lang="en-US" sz="1050" dirty="0" err="1">
                <a:latin typeface="+mj-lt"/>
              </a:rPr>
              <a:t>studenten</a:t>
            </a:r>
            <a:r>
              <a:rPr lang="en-US" sz="1050" dirty="0">
                <a:latin typeface="+mj-lt"/>
              </a:rPr>
              <a:t> </a:t>
            </a:r>
            <a:r>
              <a:rPr lang="en-US" sz="1050" dirty="0" err="1">
                <a:latin typeface="+mj-lt"/>
              </a:rPr>
              <a:t>hebben</a:t>
            </a:r>
            <a:r>
              <a:rPr lang="en-US" sz="1050" dirty="0">
                <a:latin typeface="+mj-lt"/>
              </a:rPr>
              <a:t> het </a:t>
            </a:r>
            <a:r>
              <a:rPr lang="en-US" sz="1050" dirty="0" err="1">
                <a:latin typeface="+mj-lt"/>
              </a:rPr>
              <a:t>analyse</a:t>
            </a:r>
            <a:r>
              <a:rPr lang="en-US" sz="1050" dirty="0">
                <a:latin typeface="+mj-lt"/>
              </a:rPr>
              <a:t> </a:t>
            </a:r>
            <a:r>
              <a:rPr lang="en-US" sz="1050" dirty="0" err="1">
                <a:latin typeface="+mj-lt"/>
              </a:rPr>
              <a:t>proces</a:t>
            </a:r>
            <a:r>
              <a:rPr lang="en-US" sz="1050" dirty="0">
                <a:latin typeface="+mj-lt"/>
              </a:rPr>
              <a:t> in twee </a:t>
            </a:r>
            <a:r>
              <a:rPr lang="en-US" sz="1050" dirty="0" err="1">
                <a:latin typeface="+mj-lt"/>
              </a:rPr>
              <a:t>delen</a:t>
            </a:r>
            <a:r>
              <a:rPr lang="en-US" sz="1050" dirty="0">
                <a:latin typeface="+mj-lt"/>
              </a:rPr>
              <a:t> </a:t>
            </a:r>
            <a:r>
              <a:rPr lang="en-US" sz="1050" dirty="0" err="1">
                <a:latin typeface="+mj-lt"/>
              </a:rPr>
              <a:t>gedaan</a:t>
            </a:r>
            <a:r>
              <a:rPr lang="en-US" sz="1050" dirty="0">
                <a:latin typeface="+mj-lt"/>
              </a:rPr>
              <a:t>. </a:t>
            </a:r>
            <a:r>
              <a:rPr lang="en-US" sz="1050" dirty="0" err="1">
                <a:latin typeface="+mj-lt"/>
              </a:rPr>
              <a:t>Eerst</a:t>
            </a:r>
            <a:r>
              <a:rPr lang="en-US" sz="1050" dirty="0">
                <a:latin typeface="+mj-lt"/>
              </a:rPr>
              <a:t> </a:t>
            </a:r>
            <a:r>
              <a:rPr lang="en-US" sz="1050" dirty="0" err="1">
                <a:latin typeface="+mj-lt"/>
              </a:rPr>
              <a:t>analyseerden</a:t>
            </a:r>
            <a:r>
              <a:rPr lang="en-US" sz="1050" dirty="0">
                <a:latin typeface="+mj-lt"/>
              </a:rPr>
              <a:t> </a:t>
            </a:r>
            <a:r>
              <a:rPr lang="en-US" sz="1050" dirty="0" err="1">
                <a:latin typeface="+mj-lt"/>
              </a:rPr>
              <a:t>en</a:t>
            </a:r>
            <a:r>
              <a:rPr lang="en-US" sz="1050" dirty="0">
                <a:latin typeface="+mj-lt"/>
              </a:rPr>
              <a:t> </a:t>
            </a:r>
            <a:r>
              <a:rPr lang="en-US" sz="1050" dirty="0" err="1">
                <a:latin typeface="+mj-lt"/>
              </a:rPr>
              <a:t>visualiseerden</a:t>
            </a:r>
            <a:r>
              <a:rPr lang="en-US" sz="1050" dirty="0">
                <a:latin typeface="+mj-lt"/>
              </a:rPr>
              <a:t> </a:t>
            </a:r>
            <a:r>
              <a:rPr lang="en-US" sz="1050" dirty="0" err="1">
                <a:latin typeface="+mj-lt"/>
              </a:rPr>
              <a:t>zij</a:t>
            </a:r>
            <a:r>
              <a:rPr lang="en-US" sz="1050" dirty="0">
                <a:latin typeface="+mj-lt"/>
              </a:rPr>
              <a:t> </a:t>
            </a:r>
            <a:r>
              <a:rPr lang="en-US" sz="1050" dirty="0" err="1">
                <a:latin typeface="+mj-lt"/>
              </a:rPr>
              <a:t>ieder</a:t>
            </a:r>
            <a:r>
              <a:rPr lang="en-US" sz="1050" dirty="0">
                <a:latin typeface="+mj-lt"/>
              </a:rPr>
              <a:t> </a:t>
            </a:r>
            <a:r>
              <a:rPr lang="en-US" sz="1050" dirty="0" err="1">
                <a:latin typeface="+mj-lt"/>
              </a:rPr>
              <a:t>gesprek</a:t>
            </a:r>
            <a:r>
              <a:rPr lang="en-US" sz="1050" dirty="0">
                <a:latin typeface="+mj-lt"/>
              </a:rPr>
              <a:t> los van de </a:t>
            </a:r>
            <a:r>
              <a:rPr lang="en-US" sz="1050" dirty="0" err="1">
                <a:latin typeface="+mj-lt"/>
              </a:rPr>
              <a:t>andere</a:t>
            </a:r>
            <a:r>
              <a:rPr lang="en-US" sz="1050" dirty="0">
                <a:latin typeface="+mj-lt"/>
              </a:rPr>
              <a:t> </a:t>
            </a:r>
            <a:r>
              <a:rPr lang="en-US" sz="1050" dirty="0" err="1">
                <a:latin typeface="+mj-lt"/>
              </a:rPr>
              <a:t>gesprekken</a:t>
            </a:r>
            <a:r>
              <a:rPr lang="en-US" sz="1050" dirty="0">
                <a:latin typeface="+mj-lt"/>
              </a:rPr>
              <a:t> </a:t>
            </a:r>
            <a:r>
              <a:rPr lang="en-US" sz="1050" dirty="0" err="1">
                <a:latin typeface="+mj-lt"/>
              </a:rPr>
              <a:t>uit</a:t>
            </a:r>
            <a:r>
              <a:rPr lang="en-US" sz="1050" dirty="0">
                <a:latin typeface="+mj-lt"/>
              </a:rPr>
              <a:t>. Ze </a:t>
            </a:r>
            <a:r>
              <a:rPr lang="en-US" sz="1050" dirty="0" err="1">
                <a:latin typeface="+mj-lt"/>
              </a:rPr>
              <a:t>maakten</a:t>
            </a:r>
            <a:r>
              <a:rPr lang="en-US" sz="1050" dirty="0">
                <a:latin typeface="+mj-lt"/>
              </a:rPr>
              <a:t> </a:t>
            </a:r>
            <a:r>
              <a:rPr lang="en-US" sz="1050" dirty="0" err="1">
                <a:latin typeface="+mj-lt"/>
              </a:rPr>
              <a:t>daarvoor</a:t>
            </a:r>
            <a:r>
              <a:rPr lang="en-US" sz="1050" dirty="0">
                <a:latin typeface="+mj-lt"/>
              </a:rPr>
              <a:t> </a:t>
            </a:r>
            <a:r>
              <a:rPr lang="en-US" sz="1050" dirty="0" err="1">
                <a:latin typeface="+mj-lt"/>
              </a:rPr>
              <a:t>allereerst</a:t>
            </a:r>
            <a:r>
              <a:rPr lang="en-US" sz="1050" dirty="0">
                <a:latin typeface="+mj-lt"/>
              </a:rPr>
              <a:t> </a:t>
            </a:r>
            <a:r>
              <a:rPr lang="en-US" sz="1050" dirty="0" err="1">
                <a:latin typeface="+mj-lt"/>
              </a:rPr>
              <a:t>een</a:t>
            </a:r>
            <a:r>
              <a:rPr lang="en-US" sz="1050" dirty="0">
                <a:latin typeface="+mj-lt"/>
              </a:rPr>
              <a:t> transcript van het </a:t>
            </a:r>
            <a:r>
              <a:rPr lang="en-US" sz="1050" dirty="0" err="1">
                <a:latin typeface="+mj-lt"/>
              </a:rPr>
              <a:t>gesprek</a:t>
            </a:r>
            <a:r>
              <a:rPr lang="en-US" sz="1050" dirty="0">
                <a:latin typeface="+mj-lt"/>
              </a:rPr>
              <a:t>. </a:t>
            </a:r>
            <a:r>
              <a:rPr lang="en-US" sz="1050" dirty="0" err="1">
                <a:latin typeface="+mj-lt"/>
              </a:rPr>
              <a:t>Vervolgens</a:t>
            </a:r>
            <a:r>
              <a:rPr lang="en-US" sz="1050" dirty="0">
                <a:latin typeface="+mj-lt"/>
              </a:rPr>
              <a:t> </a:t>
            </a:r>
            <a:r>
              <a:rPr lang="en-US" sz="1050" dirty="0" err="1">
                <a:latin typeface="+mj-lt"/>
              </a:rPr>
              <a:t>gingen</a:t>
            </a:r>
            <a:r>
              <a:rPr lang="en-US" sz="1050" dirty="0">
                <a:latin typeface="+mj-lt"/>
              </a:rPr>
              <a:t> </a:t>
            </a:r>
            <a:r>
              <a:rPr lang="en-US" sz="1050" dirty="0" err="1">
                <a:latin typeface="+mj-lt"/>
              </a:rPr>
              <a:t>zij</a:t>
            </a:r>
            <a:r>
              <a:rPr lang="en-US" sz="1050" dirty="0">
                <a:latin typeface="+mj-lt"/>
              </a:rPr>
              <a:t> de </a:t>
            </a:r>
            <a:r>
              <a:rPr lang="en-US" sz="1050" dirty="0" err="1">
                <a:latin typeface="+mj-lt"/>
              </a:rPr>
              <a:t>inhoud</a:t>
            </a:r>
            <a:r>
              <a:rPr lang="en-US" sz="1050" dirty="0">
                <a:latin typeface="+mj-lt"/>
              </a:rPr>
              <a:t> </a:t>
            </a:r>
            <a:r>
              <a:rPr lang="en-US" sz="1050" dirty="0" err="1">
                <a:latin typeface="+mj-lt"/>
              </a:rPr>
              <a:t>uitpluizen</a:t>
            </a:r>
            <a:r>
              <a:rPr lang="en-US" sz="1050" dirty="0">
                <a:latin typeface="+mj-lt"/>
              </a:rPr>
              <a:t>. Zij </a:t>
            </a:r>
            <a:r>
              <a:rPr lang="en-US" sz="1050" dirty="0" err="1">
                <a:latin typeface="+mj-lt"/>
              </a:rPr>
              <a:t>zochten</a:t>
            </a:r>
            <a:r>
              <a:rPr lang="en-US" sz="1050" dirty="0">
                <a:latin typeface="+mj-lt"/>
              </a:rPr>
              <a:t> </a:t>
            </a:r>
            <a:r>
              <a:rPr lang="en-US" sz="1050" dirty="0" err="1">
                <a:latin typeface="+mj-lt"/>
              </a:rPr>
              <a:t>naar</a:t>
            </a:r>
            <a:r>
              <a:rPr lang="en-US" sz="1050" dirty="0">
                <a:latin typeface="+mj-lt"/>
              </a:rPr>
              <a:t> de </a:t>
            </a:r>
            <a:r>
              <a:rPr lang="en-US" sz="1050" dirty="0" err="1">
                <a:latin typeface="+mj-lt"/>
              </a:rPr>
              <a:t>doelen</a:t>
            </a:r>
            <a:r>
              <a:rPr lang="en-US" sz="1050" dirty="0">
                <a:latin typeface="+mj-lt"/>
              </a:rPr>
              <a:t> </a:t>
            </a:r>
            <a:r>
              <a:rPr lang="en-US" sz="1050" dirty="0" err="1">
                <a:latin typeface="+mj-lt"/>
              </a:rPr>
              <a:t>en</a:t>
            </a:r>
            <a:r>
              <a:rPr lang="en-US" sz="1050" dirty="0">
                <a:latin typeface="+mj-lt"/>
              </a:rPr>
              <a:t> </a:t>
            </a:r>
            <a:r>
              <a:rPr lang="en-US" sz="1050" dirty="0" err="1">
                <a:latin typeface="+mj-lt"/>
              </a:rPr>
              <a:t>drijfveren</a:t>
            </a:r>
            <a:r>
              <a:rPr lang="en-US" sz="1050" dirty="0">
                <a:latin typeface="+mj-lt"/>
              </a:rPr>
              <a:t> van de </a:t>
            </a:r>
            <a:r>
              <a:rPr lang="en-US" sz="1050" dirty="0" err="1">
                <a:latin typeface="+mj-lt"/>
              </a:rPr>
              <a:t>verschillende</a:t>
            </a:r>
            <a:r>
              <a:rPr lang="en-US" sz="1050" dirty="0">
                <a:latin typeface="+mj-lt"/>
              </a:rPr>
              <a:t> </a:t>
            </a:r>
            <a:r>
              <a:rPr lang="en-US" sz="1050" dirty="0" err="1">
                <a:latin typeface="+mj-lt"/>
              </a:rPr>
              <a:t>betrokkenen</a:t>
            </a:r>
            <a:r>
              <a:rPr lang="en-US" sz="1050" dirty="0">
                <a:latin typeface="+mj-lt"/>
              </a:rPr>
              <a:t>, </a:t>
            </a:r>
            <a:r>
              <a:rPr lang="en-US" sz="1050" dirty="0" err="1">
                <a:latin typeface="+mj-lt"/>
              </a:rPr>
              <a:t>keken</a:t>
            </a:r>
            <a:r>
              <a:rPr lang="en-US" sz="1050" dirty="0">
                <a:latin typeface="+mj-lt"/>
              </a:rPr>
              <a:t> wat </a:t>
            </a:r>
            <a:r>
              <a:rPr lang="en-US" sz="1050" dirty="0" err="1">
                <a:latin typeface="+mj-lt"/>
              </a:rPr>
              <a:t>zij</a:t>
            </a:r>
            <a:r>
              <a:rPr lang="en-US" sz="1050" dirty="0">
                <a:latin typeface="+mj-lt"/>
              </a:rPr>
              <a:t> </a:t>
            </a:r>
            <a:r>
              <a:rPr lang="en-US" sz="1050" dirty="0" err="1">
                <a:latin typeface="+mj-lt"/>
              </a:rPr>
              <a:t>wilden</a:t>
            </a:r>
            <a:r>
              <a:rPr lang="en-US" sz="1050" dirty="0">
                <a:latin typeface="+mj-lt"/>
              </a:rPr>
              <a:t> </a:t>
            </a:r>
            <a:r>
              <a:rPr lang="en-US" sz="1050" dirty="0" err="1">
                <a:latin typeface="+mj-lt"/>
              </a:rPr>
              <a:t>doen</a:t>
            </a:r>
            <a:r>
              <a:rPr lang="en-US" sz="1050" dirty="0">
                <a:latin typeface="+mj-lt"/>
              </a:rPr>
              <a:t> om </a:t>
            </a:r>
            <a:r>
              <a:rPr lang="en-US" sz="1050" dirty="0" err="1">
                <a:latin typeface="+mj-lt"/>
              </a:rPr>
              <a:t>hun</a:t>
            </a:r>
            <a:r>
              <a:rPr lang="en-US" sz="1050" dirty="0">
                <a:latin typeface="+mj-lt"/>
              </a:rPr>
              <a:t> </a:t>
            </a:r>
            <a:r>
              <a:rPr lang="en-US" sz="1050" dirty="0" err="1">
                <a:latin typeface="+mj-lt"/>
              </a:rPr>
              <a:t>doelen</a:t>
            </a:r>
            <a:r>
              <a:rPr lang="en-US" sz="1050" dirty="0">
                <a:latin typeface="+mj-lt"/>
              </a:rPr>
              <a:t> </a:t>
            </a:r>
            <a:r>
              <a:rPr lang="en-US" sz="1050" dirty="0" err="1">
                <a:latin typeface="+mj-lt"/>
              </a:rPr>
              <a:t>te</a:t>
            </a:r>
            <a:r>
              <a:rPr lang="en-US" sz="1050" dirty="0">
                <a:latin typeface="+mj-lt"/>
              </a:rPr>
              <a:t> </a:t>
            </a:r>
            <a:r>
              <a:rPr lang="en-US" sz="1050" dirty="0" err="1">
                <a:latin typeface="+mj-lt"/>
              </a:rPr>
              <a:t>bereiken</a:t>
            </a:r>
            <a:r>
              <a:rPr lang="en-US" sz="1050" dirty="0">
                <a:latin typeface="+mj-lt"/>
              </a:rPr>
              <a:t> </a:t>
            </a:r>
            <a:r>
              <a:rPr lang="en-US" sz="1050" dirty="0" err="1">
                <a:latin typeface="+mj-lt"/>
              </a:rPr>
              <a:t>en</a:t>
            </a:r>
            <a:r>
              <a:rPr lang="en-US" sz="1050" dirty="0">
                <a:latin typeface="+mj-lt"/>
              </a:rPr>
              <a:t> hoe </a:t>
            </a:r>
            <a:r>
              <a:rPr lang="en-US" sz="1050" dirty="0" err="1">
                <a:latin typeface="+mj-lt"/>
              </a:rPr>
              <a:t>zij</a:t>
            </a:r>
            <a:r>
              <a:rPr lang="en-US" sz="1050" dirty="0">
                <a:latin typeface="+mj-lt"/>
              </a:rPr>
              <a:t> </a:t>
            </a:r>
            <a:r>
              <a:rPr lang="en-US" sz="1050" dirty="0" err="1">
                <a:latin typeface="+mj-lt"/>
              </a:rPr>
              <a:t>daar</a:t>
            </a:r>
            <a:r>
              <a:rPr lang="en-US" sz="1050" dirty="0">
                <a:latin typeface="+mj-lt"/>
              </a:rPr>
              <a:t> </a:t>
            </a:r>
            <a:r>
              <a:rPr lang="en-US" sz="1050" dirty="0" err="1">
                <a:latin typeface="+mj-lt"/>
              </a:rPr>
              <a:t>concreet</a:t>
            </a:r>
            <a:r>
              <a:rPr lang="en-US" sz="1050" dirty="0">
                <a:latin typeface="+mj-lt"/>
              </a:rPr>
              <a:t> </a:t>
            </a:r>
            <a:r>
              <a:rPr lang="en-US" sz="1050" dirty="0" err="1">
                <a:latin typeface="+mj-lt"/>
              </a:rPr>
              <a:t>invulling</a:t>
            </a:r>
            <a:r>
              <a:rPr lang="en-US" sz="1050" dirty="0">
                <a:latin typeface="+mj-lt"/>
              </a:rPr>
              <a:t> </a:t>
            </a:r>
            <a:r>
              <a:rPr lang="en-US" sz="1050" dirty="0" err="1">
                <a:latin typeface="+mj-lt"/>
              </a:rPr>
              <a:t>aan</a:t>
            </a:r>
            <a:r>
              <a:rPr lang="en-US" sz="1050" dirty="0">
                <a:latin typeface="+mj-lt"/>
              </a:rPr>
              <a:t> </a:t>
            </a:r>
            <a:r>
              <a:rPr lang="en-US" sz="1050" dirty="0" err="1">
                <a:latin typeface="+mj-lt"/>
              </a:rPr>
              <a:t>wilden</a:t>
            </a:r>
            <a:r>
              <a:rPr lang="en-US" sz="1050" dirty="0">
                <a:latin typeface="+mj-lt"/>
              </a:rPr>
              <a:t> </a:t>
            </a:r>
            <a:r>
              <a:rPr lang="en-US" sz="1050" dirty="0" err="1">
                <a:latin typeface="+mj-lt"/>
              </a:rPr>
              <a:t>geven</a:t>
            </a:r>
            <a:r>
              <a:rPr lang="en-US" sz="1050" dirty="0">
                <a:latin typeface="+mj-lt"/>
              </a:rPr>
              <a:t>. Ook </a:t>
            </a:r>
            <a:r>
              <a:rPr lang="en-US" sz="1050" dirty="0" err="1">
                <a:latin typeface="+mj-lt"/>
              </a:rPr>
              <a:t>keken</a:t>
            </a:r>
            <a:r>
              <a:rPr lang="en-US" sz="1050" dirty="0">
                <a:latin typeface="+mj-lt"/>
              </a:rPr>
              <a:t> </a:t>
            </a:r>
            <a:r>
              <a:rPr lang="en-US" sz="1050" dirty="0" err="1">
                <a:latin typeface="+mj-lt"/>
              </a:rPr>
              <a:t>zij</a:t>
            </a:r>
            <a:r>
              <a:rPr lang="en-US" sz="1050" dirty="0">
                <a:latin typeface="+mj-lt"/>
              </a:rPr>
              <a:t> </a:t>
            </a:r>
            <a:r>
              <a:rPr lang="en-US" sz="1050" dirty="0" err="1">
                <a:latin typeface="+mj-lt"/>
              </a:rPr>
              <a:t>welke</a:t>
            </a:r>
            <a:r>
              <a:rPr lang="en-US" sz="1050" dirty="0">
                <a:latin typeface="+mj-lt"/>
              </a:rPr>
              <a:t> </a:t>
            </a:r>
            <a:r>
              <a:rPr lang="en-US" sz="1050" dirty="0" err="1">
                <a:latin typeface="+mj-lt"/>
              </a:rPr>
              <a:t>condities</a:t>
            </a:r>
            <a:r>
              <a:rPr lang="en-US" sz="1050" dirty="0">
                <a:latin typeface="+mj-lt"/>
              </a:rPr>
              <a:t> de </a:t>
            </a:r>
            <a:r>
              <a:rPr lang="en-US" sz="1050" dirty="0" err="1">
                <a:latin typeface="+mj-lt"/>
              </a:rPr>
              <a:t>verschillende</a:t>
            </a:r>
            <a:r>
              <a:rPr lang="en-US" sz="1050" dirty="0">
                <a:latin typeface="+mj-lt"/>
              </a:rPr>
              <a:t> </a:t>
            </a:r>
            <a:r>
              <a:rPr lang="en-US" sz="1050" dirty="0" err="1">
                <a:latin typeface="+mj-lt"/>
              </a:rPr>
              <a:t>betrokkenen</a:t>
            </a:r>
            <a:r>
              <a:rPr lang="en-US" sz="1050" dirty="0">
                <a:latin typeface="+mj-lt"/>
              </a:rPr>
              <a:t> </a:t>
            </a:r>
            <a:r>
              <a:rPr lang="en-US" sz="1050" dirty="0" err="1">
                <a:latin typeface="+mj-lt"/>
              </a:rPr>
              <a:t>benoemden</a:t>
            </a:r>
            <a:r>
              <a:rPr lang="en-US" sz="1050" dirty="0">
                <a:latin typeface="+mj-lt"/>
              </a:rPr>
              <a:t> die </a:t>
            </a:r>
            <a:r>
              <a:rPr lang="en-US" sz="1050" dirty="0" err="1">
                <a:latin typeface="+mj-lt"/>
              </a:rPr>
              <a:t>een</a:t>
            </a:r>
            <a:r>
              <a:rPr lang="en-US" sz="1050" dirty="0">
                <a:latin typeface="+mj-lt"/>
              </a:rPr>
              <a:t> </a:t>
            </a:r>
            <a:r>
              <a:rPr lang="en-US" sz="1050" dirty="0" err="1">
                <a:latin typeface="+mj-lt"/>
              </a:rPr>
              <a:t>rol</a:t>
            </a:r>
            <a:r>
              <a:rPr lang="en-US" sz="1050" dirty="0">
                <a:latin typeface="+mj-lt"/>
              </a:rPr>
              <a:t> </a:t>
            </a:r>
            <a:r>
              <a:rPr lang="en-US" sz="1050" dirty="0" err="1">
                <a:latin typeface="+mj-lt"/>
              </a:rPr>
              <a:t>speelden</a:t>
            </a:r>
            <a:r>
              <a:rPr lang="en-US" sz="1050" dirty="0">
                <a:latin typeface="+mj-lt"/>
              </a:rPr>
              <a:t> in het </a:t>
            </a:r>
            <a:r>
              <a:rPr lang="en-US" sz="1050" dirty="0" err="1">
                <a:latin typeface="+mj-lt"/>
              </a:rPr>
              <a:t>vraagstuk</a:t>
            </a:r>
            <a:r>
              <a:rPr lang="en-US" sz="1050" dirty="0">
                <a:latin typeface="+mj-lt"/>
              </a:rPr>
              <a:t>. </a:t>
            </a:r>
          </a:p>
          <a:p>
            <a:pPr marL="0" indent="0">
              <a:lnSpc>
                <a:spcPct val="110000"/>
              </a:lnSpc>
              <a:spcBef>
                <a:spcPts val="600"/>
              </a:spcBef>
              <a:buNone/>
            </a:pPr>
            <a:r>
              <a:rPr lang="en-US" sz="1050" dirty="0" err="1">
                <a:latin typeface="+mj-lt"/>
              </a:rPr>
              <a:t>Vervolgens</a:t>
            </a:r>
            <a:r>
              <a:rPr lang="en-US" sz="1050" dirty="0">
                <a:latin typeface="+mj-lt"/>
              </a:rPr>
              <a:t> </a:t>
            </a:r>
            <a:r>
              <a:rPr lang="en-US" sz="1050" dirty="0" err="1">
                <a:latin typeface="+mj-lt"/>
              </a:rPr>
              <a:t>gingen</a:t>
            </a:r>
            <a:r>
              <a:rPr lang="en-US" sz="1050" dirty="0">
                <a:latin typeface="+mj-lt"/>
              </a:rPr>
              <a:t> </a:t>
            </a:r>
            <a:r>
              <a:rPr lang="en-US" sz="1050" dirty="0" err="1">
                <a:latin typeface="+mj-lt"/>
              </a:rPr>
              <a:t>zij</a:t>
            </a:r>
            <a:r>
              <a:rPr lang="en-US" sz="1050" dirty="0">
                <a:latin typeface="+mj-lt"/>
              </a:rPr>
              <a:t> </a:t>
            </a:r>
            <a:r>
              <a:rPr lang="en-US" sz="1050" dirty="0" err="1">
                <a:latin typeface="+mj-lt"/>
              </a:rPr>
              <a:t>deze</a:t>
            </a:r>
            <a:r>
              <a:rPr lang="en-US" sz="1050" dirty="0">
                <a:latin typeface="+mj-lt"/>
              </a:rPr>
              <a:t> </a:t>
            </a:r>
            <a:r>
              <a:rPr lang="en-US" sz="1050" dirty="0" err="1">
                <a:latin typeface="+mj-lt"/>
              </a:rPr>
              <a:t>inzichten</a:t>
            </a:r>
            <a:r>
              <a:rPr lang="en-US" sz="1050" dirty="0">
                <a:latin typeface="+mj-lt"/>
              </a:rPr>
              <a:t> per </a:t>
            </a:r>
            <a:r>
              <a:rPr lang="en-US" sz="1050" dirty="0" err="1">
                <a:latin typeface="+mj-lt"/>
              </a:rPr>
              <a:t>betrokkene</a:t>
            </a:r>
            <a:r>
              <a:rPr lang="en-US" sz="1050" dirty="0">
                <a:latin typeface="+mj-lt"/>
              </a:rPr>
              <a:t> </a:t>
            </a:r>
            <a:r>
              <a:rPr lang="en-US" sz="1050" dirty="0" err="1">
                <a:latin typeface="+mj-lt"/>
              </a:rPr>
              <a:t>visualiseren</a:t>
            </a:r>
            <a:r>
              <a:rPr lang="en-US" sz="1050" dirty="0">
                <a:latin typeface="+mj-lt"/>
              </a:rPr>
              <a:t>. Om </a:t>
            </a:r>
            <a:r>
              <a:rPr lang="en-US" sz="1050" dirty="0" err="1">
                <a:latin typeface="+mj-lt"/>
              </a:rPr>
              <a:t>ervaring</a:t>
            </a:r>
            <a:r>
              <a:rPr lang="en-US" sz="1050" dirty="0">
                <a:latin typeface="+mj-lt"/>
              </a:rPr>
              <a:t> op </a:t>
            </a:r>
            <a:r>
              <a:rPr lang="en-US" sz="1050" dirty="0" err="1">
                <a:latin typeface="+mj-lt"/>
              </a:rPr>
              <a:t>te</a:t>
            </a:r>
            <a:r>
              <a:rPr lang="en-US" sz="1050" dirty="0">
                <a:latin typeface="+mj-lt"/>
              </a:rPr>
              <a:t> </a:t>
            </a:r>
            <a:r>
              <a:rPr lang="en-US" sz="1050" dirty="0" err="1">
                <a:latin typeface="+mj-lt"/>
              </a:rPr>
              <a:t>doen</a:t>
            </a:r>
            <a:r>
              <a:rPr lang="en-US" sz="1050" dirty="0">
                <a:latin typeface="+mj-lt"/>
              </a:rPr>
              <a:t> met de </a:t>
            </a:r>
            <a:r>
              <a:rPr lang="en-US" sz="1050" dirty="0" err="1">
                <a:latin typeface="+mj-lt"/>
              </a:rPr>
              <a:t>verschillende</a:t>
            </a:r>
            <a:r>
              <a:rPr lang="en-US" sz="1050" dirty="0">
                <a:latin typeface="+mj-lt"/>
              </a:rPr>
              <a:t> </a:t>
            </a:r>
            <a:r>
              <a:rPr lang="en-US" sz="1050" dirty="0" err="1">
                <a:latin typeface="+mj-lt"/>
              </a:rPr>
              <a:t>manieren</a:t>
            </a:r>
            <a:r>
              <a:rPr lang="en-US" sz="1050" dirty="0">
                <a:latin typeface="+mj-lt"/>
              </a:rPr>
              <a:t> van </a:t>
            </a:r>
            <a:r>
              <a:rPr lang="en-US" sz="1050" dirty="0" err="1">
                <a:latin typeface="+mj-lt"/>
              </a:rPr>
              <a:t>visualiseren</a:t>
            </a:r>
            <a:r>
              <a:rPr lang="en-US" sz="1050" dirty="0">
                <a:latin typeface="+mj-lt"/>
              </a:rPr>
              <a:t> </a:t>
            </a:r>
            <a:r>
              <a:rPr lang="en-US" sz="1050" dirty="0" err="1">
                <a:latin typeface="+mj-lt"/>
              </a:rPr>
              <a:t>deden</a:t>
            </a:r>
            <a:r>
              <a:rPr lang="en-US" sz="1050" dirty="0">
                <a:latin typeface="+mj-lt"/>
              </a:rPr>
              <a:t> </a:t>
            </a:r>
            <a:r>
              <a:rPr lang="en-US" sz="1050" dirty="0" err="1">
                <a:latin typeface="+mj-lt"/>
              </a:rPr>
              <a:t>zij</a:t>
            </a:r>
            <a:r>
              <a:rPr lang="en-US" sz="1050" dirty="0">
                <a:latin typeface="+mj-lt"/>
              </a:rPr>
              <a:t> </a:t>
            </a:r>
            <a:r>
              <a:rPr lang="en-US" sz="1050" dirty="0" err="1">
                <a:latin typeface="+mj-lt"/>
              </a:rPr>
              <a:t>dit</a:t>
            </a:r>
            <a:r>
              <a:rPr lang="en-US" sz="1050" dirty="0">
                <a:latin typeface="+mj-lt"/>
              </a:rPr>
              <a:t> op twee </a:t>
            </a:r>
            <a:r>
              <a:rPr lang="en-US" sz="1050" dirty="0" err="1">
                <a:latin typeface="+mj-lt"/>
              </a:rPr>
              <a:t>manieren</a:t>
            </a:r>
            <a:r>
              <a:rPr lang="en-US" sz="1050" dirty="0">
                <a:latin typeface="+mj-lt"/>
              </a:rPr>
              <a:t>: </a:t>
            </a:r>
            <a:r>
              <a:rPr lang="en-US" sz="1050" dirty="0" err="1">
                <a:latin typeface="+mj-lt"/>
              </a:rPr>
              <a:t>zowel</a:t>
            </a:r>
            <a:r>
              <a:rPr lang="en-US" sz="1050" dirty="0">
                <a:latin typeface="+mj-lt"/>
              </a:rPr>
              <a:t> </a:t>
            </a:r>
            <a:r>
              <a:rPr lang="en-US" sz="1050" dirty="0" err="1">
                <a:latin typeface="+mj-lt"/>
              </a:rPr>
              <a:t>schematisch</a:t>
            </a:r>
            <a:r>
              <a:rPr lang="en-US" sz="1050" dirty="0">
                <a:latin typeface="+mj-lt"/>
              </a:rPr>
              <a:t> </a:t>
            </a:r>
            <a:r>
              <a:rPr lang="en-US" sz="1050" dirty="0" err="1">
                <a:latin typeface="+mj-lt"/>
              </a:rPr>
              <a:t>als</a:t>
            </a:r>
            <a:r>
              <a:rPr lang="en-US" sz="1050" dirty="0">
                <a:latin typeface="+mj-lt"/>
              </a:rPr>
              <a:t> in de </a:t>
            </a:r>
            <a:r>
              <a:rPr lang="en-US" sz="1050" dirty="0" err="1">
                <a:latin typeface="+mj-lt"/>
              </a:rPr>
              <a:t>vorm</a:t>
            </a:r>
            <a:r>
              <a:rPr lang="en-US" sz="1050" dirty="0">
                <a:latin typeface="+mj-lt"/>
              </a:rPr>
              <a:t> van </a:t>
            </a:r>
            <a:r>
              <a:rPr lang="en-US" sz="1050" dirty="0" err="1">
                <a:latin typeface="+mj-lt"/>
              </a:rPr>
              <a:t>een</a:t>
            </a:r>
            <a:r>
              <a:rPr lang="en-US" sz="1050" dirty="0">
                <a:latin typeface="+mj-lt"/>
              </a:rPr>
              <a:t> rich picture (</a:t>
            </a:r>
            <a:r>
              <a:rPr lang="en-US" sz="1050" dirty="0" err="1">
                <a:latin typeface="+mj-lt"/>
              </a:rPr>
              <a:t>zie</a:t>
            </a:r>
            <a:r>
              <a:rPr lang="en-US" sz="1050" dirty="0">
                <a:latin typeface="+mj-lt"/>
              </a:rPr>
              <a:t> </a:t>
            </a:r>
            <a:r>
              <a:rPr lang="en-US" sz="1050" dirty="0" err="1">
                <a:latin typeface="+mj-lt"/>
              </a:rPr>
              <a:t>pagina</a:t>
            </a:r>
            <a:r>
              <a:rPr lang="en-US" sz="1050" dirty="0">
                <a:latin typeface="+mj-lt"/>
              </a:rPr>
              <a:t> </a:t>
            </a:r>
            <a:r>
              <a:rPr lang="en-US" sz="1050" dirty="0">
                <a:highlight>
                  <a:srgbClr val="FFFF00"/>
                </a:highlight>
                <a:latin typeface="+mj-lt"/>
              </a:rPr>
              <a:t>xx</a:t>
            </a:r>
            <a:r>
              <a:rPr lang="en-US" sz="1050" dirty="0">
                <a:latin typeface="+mj-lt"/>
              </a:rPr>
              <a:t>). </a:t>
            </a:r>
          </a:p>
          <a:p>
            <a:pPr marL="0" indent="0">
              <a:lnSpc>
                <a:spcPct val="110000"/>
              </a:lnSpc>
              <a:spcBef>
                <a:spcPts val="600"/>
              </a:spcBef>
              <a:buNone/>
            </a:pPr>
            <a:endParaRPr lang="en-US" sz="1050" dirty="0">
              <a:latin typeface="+mj-lt"/>
            </a:endParaRPr>
          </a:p>
          <a:p>
            <a:pPr marL="0" indent="0">
              <a:lnSpc>
                <a:spcPct val="110000"/>
              </a:lnSpc>
              <a:spcBef>
                <a:spcPts val="600"/>
              </a:spcBef>
              <a:buNone/>
            </a:pPr>
            <a:endParaRPr lang="en-US" sz="1050" dirty="0">
              <a:latin typeface="+mj-lt"/>
            </a:endParaRPr>
          </a:p>
          <a:p>
            <a:pPr marL="0" indent="0">
              <a:lnSpc>
                <a:spcPct val="110000"/>
              </a:lnSpc>
              <a:spcBef>
                <a:spcPts val="600"/>
              </a:spcBef>
              <a:buNone/>
            </a:pPr>
            <a:endParaRPr lang="en-US" sz="1050" dirty="0">
              <a:latin typeface="+mj-lt"/>
            </a:endParaRPr>
          </a:p>
          <a:p>
            <a:pPr marL="0" indent="0">
              <a:lnSpc>
                <a:spcPct val="110000"/>
              </a:lnSpc>
              <a:spcBef>
                <a:spcPts val="600"/>
              </a:spcBef>
              <a:buNone/>
            </a:pPr>
            <a:endParaRPr lang="en-US" sz="1050" dirty="0">
              <a:latin typeface="+mj-lt"/>
            </a:endParaRPr>
          </a:p>
          <a:p>
            <a:pPr marL="0" indent="0">
              <a:lnSpc>
                <a:spcPct val="110000"/>
              </a:lnSpc>
              <a:spcBef>
                <a:spcPts val="600"/>
              </a:spcBef>
              <a:buNone/>
            </a:pPr>
            <a:endParaRPr lang="en-US" sz="1050" dirty="0">
              <a:latin typeface="+mj-lt"/>
            </a:endParaRPr>
          </a:p>
          <a:p>
            <a:pPr marL="0" indent="0">
              <a:lnSpc>
                <a:spcPct val="110000"/>
              </a:lnSpc>
              <a:spcBef>
                <a:spcPts val="600"/>
              </a:spcBef>
              <a:buNone/>
            </a:pPr>
            <a:endParaRPr lang="en-US" sz="1050" dirty="0">
              <a:latin typeface="+mj-lt"/>
            </a:endParaRPr>
          </a:p>
          <a:p>
            <a:pPr marL="0" indent="0">
              <a:lnSpc>
                <a:spcPct val="110000"/>
              </a:lnSpc>
              <a:spcBef>
                <a:spcPts val="600"/>
              </a:spcBef>
              <a:buNone/>
            </a:pPr>
            <a:endParaRPr lang="en-US" sz="1050" dirty="0">
              <a:latin typeface="+mj-lt"/>
            </a:endParaRPr>
          </a:p>
          <a:p>
            <a:pPr marL="0" indent="0">
              <a:lnSpc>
                <a:spcPct val="110000"/>
              </a:lnSpc>
              <a:spcBef>
                <a:spcPts val="600"/>
              </a:spcBef>
              <a:buNone/>
            </a:pPr>
            <a:endParaRPr lang="en-US" sz="1050" dirty="0">
              <a:latin typeface="+mj-lt"/>
            </a:endParaRPr>
          </a:p>
          <a:p>
            <a:pPr marL="0" indent="0">
              <a:lnSpc>
                <a:spcPct val="110000"/>
              </a:lnSpc>
              <a:spcBef>
                <a:spcPts val="600"/>
              </a:spcBef>
              <a:buNone/>
            </a:pPr>
            <a:endParaRPr lang="en-US" sz="1050" dirty="0">
              <a:latin typeface="+mj-lt"/>
            </a:endParaRPr>
          </a:p>
          <a:p>
            <a:pPr marL="0" indent="0">
              <a:lnSpc>
                <a:spcPct val="110000"/>
              </a:lnSpc>
              <a:spcBef>
                <a:spcPts val="600"/>
              </a:spcBef>
              <a:buNone/>
            </a:pPr>
            <a:endParaRPr lang="en-US" sz="1050" dirty="0">
              <a:latin typeface="+mj-lt"/>
            </a:endParaRPr>
          </a:p>
          <a:p>
            <a:pPr marL="0" indent="0">
              <a:lnSpc>
                <a:spcPct val="110000"/>
              </a:lnSpc>
              <a:spcBef>
                <a:spcPts val="600"/>
              </a:spcBef>
              <a:buNone/>
            </a:pPr>
            <a:endParaRPr lang="en-US" sz="1050" dirty="0">
              <a:latin typeface="+mj-lt"/>
            </a:endParaRPr>
          </a:p>
          <a:p>
            <a:pPr marL="0" indent="0">
              <a:lnSpc>
                <a:spcPct val="110000"/>
              </a:lnSpc>
              <a:spcBef>
                <a:spcPts val="600"/>
              </a:spcBef>
              <a:buNone/>
            </a:pPr>
            <a:endParaRPr lang="en-US" sz="1050" b="1" dirty="0">
              <a:latin typeface="+mj-lt"/>
            </a:endParaRPr>
          </a:p>
          <a:p>
            <a:pPr marL="0" indent="0">
              <a:lnSpc>
                <a:spcPct val="110000"/>
              </a:lnSpc>
              <a:spcBef>
                <a:spcPts val="600"/>
              </a:spcBef>
              <a:buNone/>
            </a:pPr>
            <a:endParaRPr lang="en-US" sz="1050" b="1" dirty="0">
              <a:latin typeface="+mj-lt"/>
            </a:endParaRPr>
          </a:p>
          <a:p>
            <a:pPr marL="0" indent="0">
              <a:lnSpc>
                <a:spcPct val="110000"/>
              </a:lnSpc>
              <a:spcBef>
                <a:spcPts val="600"/>
              </a:spcBef>
              <a:buNone/>
            </a:pPr>
            <a:endParaRPr lang="en-US" sz="1050" dirty="0">
              <a:latin typeface="+mj-lt"/>
            </a:endParaRPr>
          </a:p>
          <a:p>
            <a:pPr marL="0" indent="0">
              <a:lnSpc>
                <a:spcPct val="110000"/>
              </a:lnSpc>
              <a:spcBef>
                <a:spcPts val="600"/>
              </a:spcBef>
              <a:buNone/>
            </a:pPr>
            <a:r>
              <a:rPr lang="en-US" sz="1050" dirty="0">
                <a:latin typeface="+mj-lt"/>
              </a:rPr>
              <a:t>Het </a:t>
            </a:r>
            <a:r>
              <a:rPr lang="en-US" sz="1050" dirty="0" err="1">
                <a:latin typeface="+mj-lt"/>
              </a:rPr>
              <a:t>doel</a:t>
            </a:r>
            <a:r>
              <a:rPr lang="en-US" sz="1050" dirty="0">
                <a:latin typeface="+mj-lt"/>
              </a:rPr>
              <a:t> van </a:t>
            </a:r>
            <a:r>
              <a:rPr lang="en-US" sz="1050" dirty="0" err="1">
                <a:latin typeface="+mj-lt"/>
              </a:rPr>
              <a:t>deze</a:t>
            </a:r>
            <a:r>
              <a:rPr lang="en-US" sz="1050" dirty="0">
                <a:latin typeface="+mj-lt"/>
              </a:rPr>
              <a:t> </a:t>
            </a:r>
            <a:r>
              <a:rPr lang="en-US" sz="1050" dirty="0" err="1">
                <a:latin typeface="+mj-lt"/>
              </a:rPr>
              <a:t>oefening</a:t>
            </a:r>
            <a:r>
              <a:rPr lang="en-US" sz="1050" dirty="0">
                <a:latin typeface="+mj-lt"/>
              </a:rPr>
              <a:t> was </a:t>
            </a:r>
            <a:r>
              <a:rPr lang="en-US" sz="1050" dirty="0" err="1">
                <a:latin typeface="+mj-lt"/>
              </a:rPr>
              <a:t>niet</a:t>
            </a:r>
            <a:r>
              <a:rPr lang="en-US" sz="1050" dirty="0">
                <a:latin typeface="+mj-lt"/>
              </a:rPr>
              <a:t> om de </a:t>
            </a:r>
            <a:r>
              <a:rPr lang="en-US" sz="1050" dirty="0" err="1">
                <a:latin typeface="+mj-lt"/>
              </a:rPr>
              <a:t>perfecte</a:t>
            </a:r>
            <a:r>
              <a:rPr lang="en-US" sz="1050" dirty="0">
                <a:latin typeface="+mj-lt"/>
              </a:rPr>
              <a:t> </a:t>
            </a:r>
            <a:r>
              <a:rPr lang="en-US" sz="1050" dirty="0" err="1">
                <a:latin typeface="+mj-lt"/>
              </a:rPr>
              <a:t>visualisatie</a:t>
            </a:r>
            <a:r>
              <a:rPr lang="en-US" sz="1050" dirty="0">
                <a:latin typeface="+mj-lt"/>
              </a:rPr>
              <a:t> </a:t>
            </a:r>
            <a:r>
              <a:rPr lang="en-US" sz="1050" dirty="0" err="1">
                <a:latin typeface="+mj-lt"/>
              </a:rPr>
              <a:t>te</a:t>
            </a:r>
            <a:r>
              <a:rPr lang="en-US" sz="1050" dirty="0">
                <a:latin typeface="+mj-lt"/>
              </a:rPr>
              <a:t> </a:t>
            </a:r>
            <a:r>
              <a:rPr lang="en-US" sz="1050" dirty="0" err="1">
                <a:latin typeface="+mj-lt"/>
              </a:rPr>
              <a:t>maken</a:t>
            </a:r>
            <a:r>
              <a:rPr lang="en-US" sz="1050" dirty="0">
                <a:latin typeface="+mj-lt"/>
              </a:rPr>
              <a:t> maar </a:t>
            </a:r>
            <a:r>
              <a:rPr lang="en-US" sz="1050" dirty="0" err="1">
                <a:latin typeface="+mj-lt"/>
              </a:rPr>
              <a:t>wel</a:t>
            </a:r>
            <a:r>
              <a:rPr lang="en-US" sz="1050" dirty="0">
                <a:latin typeface="+mj-lt"/>
              </a:rPr>
              <a:t> om </a:t>
            </a:r>
            <a:r>
              <a:rPr lang="en-US" sz="1050" dirty="0" err="1">
                <a:latin typeface="+mj-lt"/>
              </a:rPr>
              <a:t>zaken</a:t>
            </a:r>
            <a:r>
              <a:rPr lang="en-US" sz="1050" dirty="0">
                <a:latin typeface="+mj-lt"/>
              </a:rPr>
              <a:t> </a:t>
            </a:r>
            <a:r>
              <a:rPr lang="en-US" sz="1050" dirty="0" err="1">
                <a:latin typeface="+mj-lt"/>
              </a:rPr>
              <a:t>uiteen</a:t>
            </a:r>
            <a:r>
              <a:rPr lang="en-US" sz="1050" dirty="0">
                <a:latin typeface="+mj-lt"/>
              </a:rPr>
              <a:t> </a:t>
            </a:r>
            <a:r>
              <a:rPr lang="en-US" sz="1050" dirty="0" err="1">
                <a:latin typeface="+mj-lt"/>
              </a:rPr>
              <a:t>te</a:t>
            </a:r>
            <a:r>
              <a:rPr lang="en-US" sz="1050" dirty="0">
                <a:latin typeface="+mj-lt"/>
              </a:rPr>
              <a:t> </a:t>
            </a:r>
            <a:r>
              <a:rPr lang="en-US" sz="1050" dirty="0" err="1">
                <a:latin typeface="+mj-lt"/>
              </a:rPr>
              <a:t>trekken</a:t>
            </a:r>
            <a:r>
              <a:rPr lang="en-US" sz="1050" dirty="0">
                <a:latin typeface="+mj-lt"/>
              </a:rPr>
              <a:t>, </a:t>
            </a:r>
            <a:r>
              <a:rPr lang="en-US" sz="1050" dirty="0" err="1">
                <a:latin typeface="+mj-lt"/>
              </a:rPr>
              <a:t>meer</a:t>
            </a:r>
            <a:r>
              <a:rPr lang="en-US" sz="1050" dirty="0">
                <a:latin typeface="+mj-lt"/>
              </a:rPr>
              <a:t> </a:t>
            </a:r>
            <a:r>
              <a:rPr lang="en-US" sz="1050" dirty="0" err="1">
                <a:latin typeface="+mj-lt"/>
              </a:rPr>
              <a:t>overzicht</a:t>
            </a:r>
            <a:r>
              <a:rPr lang="en-US" sz="1050" dirty="0">
                <a:latin typeface="+mj-lt"/>
              </a:rPr>
              <a:t> </a:t>
            </a:r>
            <a:r>
              <a:rPr lang="en-US" sz="1050" dirty="0" err="1">
                <a:latin typeface="+mj-lt"/>
              </a:rPr>
              <a:t>en</a:t>
            </a:r>
            <a:r>
              <a:rPr lang="en-US" sz="1050" dirty="0">
                <a:latin typeface="+mj-lt"/>
              </a:rPr>
              <a:t> </a:t>
            </a:r>
            <a:r>
              <a:rPr lang="en-US" sz="1050" dirty="0" err="1">
                <a:latin typeface="+mj-lt"/>
              </a:rPr>
              <a:t>inzicht</a:t>
            </a:r>
            <a:r>
              <a:rPr lang="en-US" sz="1050" dirty="0">
                <a:latin typeface="+mj-lt"/>
              </a:rPr>
              <a:t> </a:t>
            </a:r>
            <a:r>
              <a:rPr lang="en-US" sz="1050" dirty="0" err="1">
                <a:latin typeface="+mj-lt"/>
              </a:rPr>
              <a:t>te</a:t>
            </a:r>
            <a:r>
              <a:rPr lang="en-US" sz="1050" dirty="0">
                <a:latin typeface="+mj-lt"/>
              </a:rPr>
              <a:t> </a:t>
            </a:r>
            <a:r>
              <a:rPr lang="en-US" sz="1050" dirty="0" err="1">
                <a:latin typeface="+mj-lt"/>
              </a:rPr>
              <a:t>krijgen</a:t>
            </a:r>
            <a:r>
              <a:rPr lang="en-US" sz="1050" dirty="0">
                <a:latin typeface="+mj-lt"/>
              </a:rPr>
              <a:t> </a:t>
            </a:r>
            <a:r>
              <a:rPr lang="en-US" sz="1050" dirty="0" err="1">
                <a:latin typeface="+mj-lt"/>
              </a:rPr>
              <a:t>en</a:t>
            </a:r>
            <a:r>
              <a:rPr lang="en-US" sz="1050" dirty="0">
                <a:latin typeface="+mj-lt"/>
              </a:rPr>
              <a:t> later </a:t>
            </a:r>
            <a:r>
              <a:rPr lang="en-US" sz="1050" dirty="0" err="1">
                <a:latin typeface="+mj-lt"/>
              </a:rPr>
              <a:t>ook</a:t>
            </a:r>
            <a:r>
              <a:rPr lang="en-US" sz="1050" dirty="0">
                <a:latin typeface="+mj-lt"/>
              </a:rPr>
              <a:t> </a:t>
            </a:r>
            <a:r>
              <a:rPr lang="en-US" sz="1050" dirty="0" err="1">
                <a:latin typeface="+mj-lt"/>
              </a:rPr>
              <a:t>makkelijker</a:t>
            </a:r>
            <a:r>
              <a:rPr lang="en-US" sz="1050" dirty="0">
                <a:latin typeface="+mj-lt"/>
              </a:rPr>
              <a:t> </a:t>
            </a:r>
            <a:r>
              <a:rPr lang="en-US" sz="1050" dirty="0" err="1">
                <a:latin typeface="+mj-lt"/>
              </a:rPr>
              <a:t>verbanden</a:t>
            </a:r>
            <a:r>
              <a:rPr lang="en-US" sz="1050" dirty="0">
                <a:latin typeface="+mj-lt"/>
              </a:rPr>
              <a:t> </a:t>
            </a:r>
            <a:r>
              <a:rPr lang="en-US" sz="1050" dirty="0" err="1">
                <a:latin typeface="+mj-lt"/>
              </a:rPr>
              <a:t>te</a:t>
            </a:r>
            <a:r>
              <a:rPr lang="en-US" sz="1050" dirty="0">
                <a:latin typeface="+mj-lt"/>
              </a:rPr>
              <a:t> </a:t>
            </a:r>
            <a:r>
              <a:rPr lang="en-US" sz="1050" dirty="0" err="1">
                <a:latin typeface="+mj-lt"/>
              </a:rPr>
              <a:t>kunnen</a:t>
            </a:r>
            <a:r>
              <a:rPr lang="en-US" sz="1050" dirty="0">
                <a:latin typeface="+mj-lt"/>
              </a:rPr>
              <a:t> </a:t>
            </a:r>
            <a:r>
              <a:rPr lang="en-US" sz="1050" dirty="0" err="1">
                <a:latin typeface="+mj-lt"/>
              </a:rPr>
              <a:t>leggen</a:t>
            </a:r>
            <a:r>
              <a:rPr lang="en-US" sz="1050" dirty="0">
                <a:latin typeface="+mj-lt"/>
              </a:rPr>
              <a:t> met </a:t>
            </a:r>
            <a:r>
              <a:rPr lang="en-US" sz="1050" dirty="0" err="1">
                <a:latin typeface="+mj-lt"/>
              </a:rPr>
              <a:t>andere</a:t>
            </a:r>
            <a:r>
              <a:rPr lang="en-US" sz="1050" dirty="0">
                <a:latin typeface="+mj-lt"/>
              </a:rPr>
              <a:t> </a:t>
            </a:r>
            <a:r>
              <a:rPr lang="en-US" sz="1050" dirty="0" err="1">
                <a:latin typeface="+mj-lt"/>
              </a:rPr>
              <a:t>betrokkenen</a:t>
            </a:r>
            <a:r>
              <a:rPr lang="en-US" sz="1050" dirty="0">
                <a:latin typeface="+mj-lt"/>
              </a:rPr>
              <a:t>. Wat </a:t>
            </a:r>
            <a:r>
              <a:rPr lang="en-US" sz="1050" dirty="0" err="1">
                <a:latin typeface="+mj-lt"/>
              </a:rPr>
              <a:t>zijn</a:t>
            </a:r>
            <a:r>
              <a:rPr lang="en-US" sz="1050" dirty="0">
                <a:latin typeface="+mj-lt"/>
              </a:rPr>
              <a:t> </a:t>
            </a:r>
            <a:r>
              <a:rPr lang="en-US" sz="1050" dirty="0" err="1">
                <a:latin typeface="+mj-lt"/>
              </a:rPr>
              <a:t>hun</a:t>
            </a:r>
            <a:r>
              <a:rPr lang="en-US" sz="1050" dirty="0">
                <a:latin typeface="+mj-lt"/>
              </a:rPr>
              <a:t> </a:t>
            </a:r>
            <a:r>
              <a:rPr lang="en-US" sz="1050" dirty="0" err="1">
                <a:latin typeface="+mj-lt"/>
              </a:rPr>
              <a:t>drijfveren</a:t>
            </a:r>
            <a:r>
              <a:rPr lang="en-US" sz="1050" dirty="0">
                <a:latin typeface="+mj-lt"/>
              </a:rPr>
              <a:t> </a:t>
            </a:r>
            <a:r>
              <a:rPr lang="en-US" sz="1050" dirty="0" err="1">
                <a:latin typeface="+mj-lt"/>
              </a:rPr>
              <a:t>eigenlijk</a:t>
            </a:r>
            <a:r>
              <a:rPr lang="en-US" sz="1050" dirty="0">
                <a:latin typeface="+mj-lt"/>
              </a:rPr>
              <a:t>? </a:t>
            </a:r>
            <a:r>
              <a:rPr lang="en-US" sz="1050" dirty="0" err="1">
                <a:latin typeface="+mj-lt"/>
              </a:rPr>
              <a:t>Welke</a:t>
            </a:r>
            <a:r>
              <a:rPr lang="en-US" sz="1050" dirty="0">
                <a:latin typeface="+mj-lt"/>
              </a:rPr>
              <a:t> </a:t>
            </a:r>
            <a:r>
              <a:rPr lang="en-US" sz="1050" dirty="0" err="1">
                <a:latin typeface="+mj-lt"/>
              </a:rPr>
              <a:t>behoeften</a:t>
            </a:r>
            <a:r>
              <a:rPr lang="en-US" sz="1050" dirty="0">
                <a:latin typeface="+mj-lt"/>
              </a:rPr>
              <a:t> </a:t>
            </a:r>
            <a:r>
              <a:rPr lang="en-US" sz="1050" dirty="0" err="1">
                <a:latin typeface="+mj-lt"/>
              </a:rPr>
              <a:t>hebben</a:t>
            </a:r>
            <a:r>
              <a:rPr lang="en-US" sz="1050" dirty="0">
                <a:latin typeface="+mj-lt"/>
              </a:rPr>
              <a:t> de </a:t>
            </a:r>
            <a:r>
              <a:rPr lang="en-US" sz="1050" dirty="0" err="1">
                <a:latin typeface="+mj-lt"/>
              </a:rPr>
              <a:t>verschillende</a:t>
            </a:r>
            <a:r>
              <a:rPr lang="en-US" sz="1050" dirty="0">
                <a:latin typeface="+mj-lt"/>
              </a:rPr>
              <a:t> </a:t>
            </a:r>
            <a:r>
              <a:rPr lang="en-US" sz="1050" dirty="0" err="1">
                <a:latin typeface="+mj-lt"/>
              </a:rPr>
              <a:t>betrokkenen</a:t>
            </a:r>
            <a:r>
              <a:rPr lang="en-US" sz="1050" dirty="0">
                <a:latin typeface="+mj-lt"/>
              </a:rPr>
              <a:t> </a:t>
            </a:r>
            <a:r>
              <a:rPr lang="en-US" sz="1050" dirty="0" err="1">
                <a:latin typeface="+mj-lt"/>
              </a:rPr>
              <a:t>en</a:t>
            </a:r>
            <a:r>
              <a:rPr lang="en-US" sz="1050" dirty="0">
                <a:latin typeface="+mj-lt"/>
              </a:rPr>
              <a:t> </a:t>
            </a:r>
            <a:r>
              <a:rPr lang="en-US" sz="1050" dirty="0" err="1">
                <a:latin typeface="+mj-lt"/>
              </a:rPr>
              <a:t>zijn</a:t>
            </a:r>
            <a:r>
              <a:rPr lang="en-US" sz="1050" dirty="0">
                <a:latin typeface="+mj-lt"/>
              </a:rPr>
              <a:t> </a:t>
            </a:r>
            <a:r>
              <a:rPr lang="en-US" sz="1050" dirty="0" err="1">
                <a:latin typeface="+mj-lt"/>
              </a:rPr>
              <a:t>daar</a:t>
            </a:r>
            <a:r>
              <a:rPr lang="en-US" sz="1050" dirty="0">
                <a:latin typeface="+mj-lt"/>
              </a:rPr>
              <a:t> </a:t>
            </a:r>
            <a:r>
              <a:rPr lang="en-US" sz="1050" dirty="0" err="1">
                <a:latin typeface="+mj-lt"/>
              </a:rPr>
              <a:t>verbindingen</a:t>
            </a:r>
            <a:r>
              <a:rPr lang="en-US" sz="1050" dirty="0">
                <a:latin typeface="+mj-lt"/>
              </a:rPr>
              <a:t> </a:t>
            </a:r>
            <a:r>
              <a:rPr lang="en-US" sz="1050" dirty="0" err="1">
                <a:latin typeface="+mj-lt"/>
              </a:rPr>
              <a:t>tussen</a:t>
            </a:r>
            <a:r>
              <a:rPr lang="en-US" sz="1050" dirty="0">
                <a:latin typeface="+mj-lt"/>
              </a:rPr>
              <a:t> </a:t>
            </a:r>
            <a:r>
              <a:rPr lang="en-US" sz="1050" dirty="0" err="1">
                <a:latin typeface="+mj-lt"/>
              </a:rPr>
              <a:t>te</a:t>
            </a:r>
            <a:r>
              <a:rPr lang="en-US" sz="1050" dirty="0">
                <a:latin typeface="+mj-lt"/>
              </a:rPr>
              <a:t> </a:t>
            </a:r>
            <a:r>
              <a:rPr lang="en-US" sz="1050" dirty="0" err="1">
                <a:latin typeface="+mj-lt"/>
              </a:rPr>
              <a:t>leggen</a:t>
            </a:r>
            <a:r>
              <a:rPr lang="en-US" sz="1050" dirty="0">
                <a:latin typeface="+mj-lt"/>
              </a:rPr>
              <a:t>? Door de </a:t>
            </a:r>
            <a:r>
              <a:rPr lang="en-US" sz="1050" dirty="0" err="1">
                <a:latin typeface="+mj-lt"/>
              </a:rPr>
              <a:t>visualisatie</a:t>
            </a:r>
            <a:r>
              <a:rPr lang="en-US" sz="1050" dirty="0">
                <a:latin typeface="+mj-lt"/>
              </a:rPr>
              <a:t> </a:t>
            </a:r>
            <a:r>
              <a:rPr lang="en-US" sz="1050" dirty="0" err="1">
                <a:latin typeface="+mj-lt"/>
              </a:rPr>
              <a:t>te</a:t>
            </a:r>
            <a:r>
              <a:rPr lang="en-US" sz="1050" dirty="0">
                <a:latin typeface="+mj-lt"/>
              </a:rPr>
              <a:t> </a:t>
            </a:r>
            <a:r>
              <a:rPr lang="en-US" sz="1050" dirty="0" err="1">
                <a:latin typeface="+mj-lt"/>
              </a:rPr>
              <a:t>maken</a:t>
            </a:r>
            <a:r>
              <a:rPr lang="en-US" sz="1050" dirty="0">
                <a:latin typeface="+mj-lt"/>
              </a:rPr>
              <a:t> </a:t>
            </a:r>
            <a:r>
              <a:rPr lang="en-US" sz="1050" dirty="0" err="1">
                <a:latin typeface="+mj-lt"/>
              </a:rPr>
              <a:t>ontdekken</a:t>
            </a:r>
            <a:r>
              <a:rPr lang="en-US" sz="1050" dirty="0">
                <a:latin typeface="+mj-lt"/>
              </a:rPr>
              <a:t> de </a:t>
            </a:r>
            <a:r>
              <a:rPr lang="en-US" sz="1050" dirty="0" err="1">
                <a:latin typeface="+mj-lt"/>
              </a:rPr>
              <a:t>studenten</a:t>
            </a:r>
            <a:r>
              <a:rPr lang="en-US" sz="1050" dirty="0">
                <a:latin typeface="+mj-lt"/>
              </a:rPr>
              <a:t> of </a:t>
            </a:r>
            <a:r>
              <a:rPr lang="en-US" sz="1050" dirty="0" err="1">
                <a:latin typeface="+mj-lt"/>
              </a:rPr>
              <a:t>er</a:t>
            </a:r>
            <a:r>
              <a:rPr lang="en-US" sz="1050" dirty="0">
                <a:latin typeface="+mj-lt"/>
              </a:rPr>
              <a:t> </a:t>
            </a:r>
            <a:r>
              <a:rPr lang="en-US" sz="1050" dirty="0" err="1">
                <a:latin typeface="+mj-lt"/>
              </a:rPr>
              <a:t>informatie</a:t>
            </a:r>
            <a:r>
              <a:rPr lang="en-US" sz="1050" dirty="0">
                <a:latin typeface="+mj-lt"/>
              </a:rPr>
              <a:t> </a:t>
            </a:r>
            <a:r>
              <a:rPr lang="en-US" sz="1050" dirty="0" err="1">
                <a:latin typeface="+mj-lt"/>
              </a:rPr>
              <a:t>ontbrak</a:t>
            </a:r>
            <a:r>
              <a:rPr lang="en-US" sz="1050" dirty="0">
                <a:latin typeface="+mj-lt"/>
              </a:rPr>
              <a:t>. Ook </a:t>
            </a:r>
            <a:r>
              <a:rPr lang="en-US" sz="1050" dirty="0" err="1">
                <a:latin typeface="+mj-lt"/>
              </a:rPr>
              <a:t>gebruikten</a:t>
            </a:r>
            <a:r>
              <a:rPr lang="en-US" sz="1050" dirty="0">
                <a:latin typeface="+mj-lt"/>
              </a:rPr>
              <a:t> </a:t>
            </a:r>
            <a:r>
              <a:rPr lang="en-US" sz="1050" dirty="0" err="1">
                <a:latin typeface="+mj-lt"/>
              </a:rPr>
              <a:t>zij</a:t>
            </a:r>
            <a:r>
              <a:rPr lang="en-US" sz="1050" dirty="0">
                <a:latin typeface="+mj-lt"/>
              </a:rPr>
              <a:t> </a:t>
            </a:r>
            <a:r>
              <a:rPr lang="en-US" sz="1050" dirty="0" err="1">
                <a:latin typeface="+mj-lt"/>
              </a:rPr>
              <a:t>hun</a:t>
            </a:r>
            <a:r>
              <a:rPr lang="en-US" sz="1050" dirty="0">
                <a:latin typeface="+mj-lt"/>
              </a:rPr>
              <a:t> </a:t>
            </a:r>
            <a:r>
              <a:rPr lang="en-US" sz="1050" dirty="0" err="1">
                <a:latin typeface="+mj-lt"/>
              </a:rPr>
              <a:t>opgedane</a:t>
            </a:r>
            <a:r>
              <a:rPr lang="en-US" sz="1050" dirty="0">
                <a:latin typeface="+mj-lt"/>
              </a:rPr>
              <a:t> </a:t>
            </a:r>
            <a:r>
              <a:rPr lang="en-US" sz="1050" dirty="0" err="1">
                <a:latin typeface="+mj-lt"/>
              </a:rPr>
              <a:t>inzichten</a:t>
            </a:r>
            <a:r>
              <a:rPr lang="en-US" sz="1050" dirty="0">
                <a:latin typeface="+mj-lt"/>
              </a:rPr>
              <a:t> om </a:t>
            </a:r>
            <a:r>
              <a:rPr lang="en-US" sz="1050" dirty="0" err="1">
                <a:latin typeface="+mj-lt"/>
              </a:rPr>
              <a:t>volgende</a:t>
            </a:r>
            <a:r>
              <a:rPr lang="en-US" sz="1050" dirty="0">
                <a:latin typeface="+mj-lt"/>
              </a:rPr>
              <a:t> </a:t>
            </a:r>
            <a:r>
              <a:rPr lang="en-US" sz="1050" dirty="0" err="1">
                <a:latin typeface="+mj-lt"/>
              </a:rPr>
              <a:t>gesprekken</a:t>
            </a:r>
            <a:r>
              <a:rPr lang="en-US" sz="1050" dirty="0">
                <a:latin typeface="+mj-lt"/>
              </a:rPr>
              <a:t> </a:t>
            </a:r>
            <a:r>
              <a:rPr lang="en-US" sz="1050" dirty="0" err="1">
                <a:latin typeface="+mj-lt"/>
              </a:rPr>
              <a:t>te</a:t>
            </a:r>
            <a:r>
              <a:rPr lang="en-US" sz="1050" dirty="0">
                <a:latin typeface="+mj-lt"/>
              </a:rPr>
              <a:t> </a:t>
            </a:r>
            <a:r>
              <a:rPr lang="en-US" sz="1050" dirty="0" err="1">
                <a:latin typeface="+mj-lt"/>
              </a:rPr>
              <a:t>voeren</a:t>
            </a:r>
            <a:r>
              <a:rPr lang="en-US" sz="1050" dirty="0">
                <a:latin typeface="+mj-lt"/>
              </a:rPr>
              <a:t>. </a:t>
            </a:r>
          </a:p>
          <a:p>
            <a:pPr marL="0" indent="0">
              <a:lnSpc>
                <a:spcPct val="110000"/>
              </a:lnSpc>
              <a:spcBef>
                <a:spcPts val="600"/>
              </a:spcBef>
              <a:buNone/>
            </a:pPr>
            <a:endParaRPr lang="en-US" sz="1050" dirty="0">
              <a:latin typeface="+mj-lt"/>
            </a:endParaRPr>
          </a:p>
        </p:txBody>
      </p:sp>
      <p:pic>
        <p:nvPicPr>
          <p:cNvPr id="4" name="Picture 3">
            <a:extLst>
              <a:ext uri="{FF2B5EF4-FFF2-40B4-BE49-F238E27FC236}">
                <a16:creationId xmlns:a16="http://schemas.microsoft.com/office/drawing/2014/main" id="{C4DDF76C-BE2D-493A-BB57-1AF550859C68}"/>
              </a:ext>
            </a:extLst>
          </p:cNvPr>
          <p:cNvPicPr>
            <a:picLocks noChangeAspect="1"/>
          </p:cNvPicPr>
          <p:nvPr/>
        </p:nvPicPr>
        <p:blipFill rotWithShape="1">
          <a:blip r:embed="rId2">
            <a:extLst>
              <a:ext uri="{28A0092B-C50C-407E-A947-70E740481C1C}">
                <a14:useLocalDpi xmlns:a14="http://schemas.microsoft.com/office/drawing/2010/main" val="0"/>
              </a:ext>
            </a:extLst>
          </a:blip>
          <a:srcRect l="8973" t="11852" b="14816"/>
          <a:stretch/>
        </p:blipFill>
        <p:spPr>
          <a:xfrm rot="16200000">
            <a:off x="4285741" y="2143806"/>
            <a:ext cx="2635243" cy="3770954"/>
          </a:xfrm>
          <a:prstGeom prst="rect">
            <a:avLst/>
          </a:prstGeom>
        </p:spPr>
      </p:pic>
      <p:pic>
        <p:nvPicPr>
          <p:cNvPr id="7" name="Picture 6">
            <a:extLst>
              <a:ext uri="{FF2B5EF4-FFF2-40B4-BE49-F238E27FC236}">
                <a16:creationId xmlns:a16="http://schemas.microsoft.com/office/drawing/2014/main" id="{AE24F60F-4B9B-46EE-8557-C4E3667108D9}"/>
              </a:ext>
            </a:extLst>
          </p:cNvPr>
          <p:cNvPicPr>
            <a:picLocks noChangeAspect="1"/>
          </p:cNvPicPr>
          <p:nvPr/>
        </p:nvPicPr>
        <p:blipFill rotWithShape="1">
          <a:blip r:embed="rId3">
            <a:extLst>
              <a:ext uri="{28A0092B-C50C-407E-A947-70E740481C1C}">
                <a14:useLocalDpi xmlns:a14="http://schemas.microsoft.com/office/drawing/2010/main" val="0"/>
              </a:ext>
            </a:extLst>
          </a:blip>
          <a:srcRect l="2716" t="7324" r="-2716" b="8197"/>
          <a:stretch/>
        </p:blipFill>
        <p:spPr>
          <a:xfrm rot="16200000">
            <a:off x="1055647" y="1820311"/>
            <a:ext cx="2392756" cy="3590449"/>
          </a:xfrm>
          <a:prstGeom prst="rect">
            <a:avLst/>
          </a:prstGeom>
        </p:spPr>
      </p:pic>
      <p:pic>
        <p:nvPicPr>
          <p:cNvPr id="9" name="Picture 8">
            <a:extLst>
              <a:ext uri="{FF2B5EF4-FFF2-40B4-BE49-F238E27FC236}">
                <a16:creationId xmlns:a16="http://schemas.microsoft.com/office/drawing/2014/main" id="{8761AD3A-2879-4D55-B8F4-95D4E1E542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8773109" y="1442310"/>
            <a:ext cx="2227808" cy="3957112"/>
          </a:xfrm>
          <a:prstGeom prst="rect">
            <a:avLst/>
          </a:prstGeom>
        </p:spPr>
      </p:pic>
      <p:pic>
        <p:nvPicPr>
          <p:cNvPr id="13" name="Picture 12" descr="Map&#10;&#10;Description automatically generated">
            <a:extLst>
              <a:ext uri="{FF2B5EF4-FFF2-40B4-BE49-F238E27FC236}">
                <a16:creationId xmlns:a16="http://schemas.microsoft.com/office/drawing/2014/main" id="{EF545D2A-61E3-47E5-85A2-326EC80CB548}"/>
              </a:ext>
            </a:extLst>
          </p:cNvPr>
          <p:cNvPicPr/>
          <p:nvPr/>
        </p:nvPicPr>
        <p:blipFill>
          <a:blip r:embed="rId5">
            <a:extLst>
              <a:ext uri="{28A0092B-C50C-407E-A947-70E740481C1C}">
                <a14:useLocalDpi xmlns:a14="http://schemas.microsoft.com/office/drawing/2010/main" val="0"/>
              </a:ext>
            </a:extLst>
          </a:blip>
          <a:stretch>
            <a:fillRect/>
          </a:stretch>
        </p:blipFill>
        <p:spPr>
          <a:xfrm>
            <a:off x="6919495" y="3755615"/>
            <a:ext cx="3353193" cy="2143318"/>
          </a:xfrm>
          <a:prstGeom prst="rect">
            <a:avLst/>
          </a:prstGeom>
        </p:spPr>
      </p:pic>
      <p:sp>
        <p:nvSpPr>
          <p:cNvPr id="11" name="TextBox 10">
            <a:extLst>
              <a:ext uri="{FF2B5EF4-FFF2-40B4-BE49-F238E27FC236}">
                <a16:creationId xmlns:a16="http://schemas.microsoft.com/office/drawing/2014/main" id="{6D7674C1-3A71-447B-A006-A6A38DF0E831}"/>
              </a:ext>
            </a:extLst>
          </p:cNvPr>
          <p:cNvSpPr txBox="1"/>
          <p:nvPr/>
        </p:nvSpPr>
        <p:spPr>
          <a:xfrm>
            <a:off x="5901906" y="6459609"/>
            <a:ext cx="388188" cy="261610"/>
          </a:xfrm>
          <a:prstGeom prst="rect">
            <a:avLst/>
          </a:prstGeom>
          <a:noFill/>
        </p:spPr>
        <p:txBody>
          <a:bodyPr wrap="square" rtlCol="0">
            <a:spAutoFit/>
          </a:bodyPr>
          <a:lstStyle/>
          <a:p>
            <a:pPr algn="ctr"/>
            <a:r>
              <a:rPr lang="nl-NL" sz="1050" dirty="0">
                <a:latin typeface="+mj-lt"/>
              </a:rPr>
              <a:t>1</a:t>
            </a:r>
          </a:p>
        </p:txBody>
      </p:sp>
      <p:pic>
        <p:nvPicPr>
          <p:cNvPr id="12" name="Picture 11">
            <a:extLst>
              <a:ext uri="{FF2B5EF4-FFF2-40B4-BE49-F238E27FC236}">
                <a16:creationId xmlns:a16="http://schemas.microsoft.com/office/drawing/2014/main" id="{3BC1276C-D70D-4055-A263-EE8D9CBEC549}"/>
              </a:ext>
            </a:extLst>
          </p:cNvPr>
          <p:cNvPicPr>
            <a:picLocks noChangeAspect="1"/>
          </p:cNvPicPr>
          <p:nvPr/>
        </p:nvPicPr>
        <p:blipFill>
          <a:blip r:embed="rId6"/>
          <a:stretch>
            <a:fillRect/>
          </a:stretch>
        </p:blipFill>
        <p:spPr>
          <a:xfrm>
            <a:off x="9691211" y="146157"/>
            <a:ext cx="1258979" cy="1194372"/>
          </a:xfrm>
          <a:prstGeom prst="rect">
            <a:avLst/>
          </a:prstGeom>
        </p:spPr>
      </p:pic>
    </p:spTree>
    <p:extLst>
      <p:ext uri="{BB962C8B-B14F-4D97-AF65-F5344CB8AC3E}">
        <p14:creationId xmlns:p14="http://schemas.microsoft.com/office/powerpoint/2010/main" val="11105093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4060D3F-AB44-4AA5-A0FA-4828CDD3D4BF}"/>
              </a:ext>
            </a:extLst>
          </p:cNvPr>
          <p:cNvSpPr/>
          <p:nvPr/>
        </p:nvSpPr>
        <p:spPr>
          <a:xfrm>
            <a:off x="11116007" y="152475"/>
            <a:ext cx="932556" cy="568298"/>
          </a:xfrm>
          <a:prstGeom prst="rect">
            <a:avLst/>
          </a:prstGeom>
          <a:solidFill>
            <a:schemeClr val="accent4">
              <a:lumMod val="40000"/>
              <a:lumOff val="6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solidFill>
                  <a:schemeClr val="tx1"/>
                </a:solidFill>
              </a:rPr>
              <a:t>Voorbeeld</a:t>
            </a:r>
          </a:p>
        </p:txBody>
      </p:sp>
      <p:sp>
        <p:nvSpPr>
          <p:cNvPr id="10" name="Content Placeholder 2">
            <a:extLst>
              <a:ext uri="{FF2B5EF4-FFF2-40B4-BE49-F238E27FC236}">
                <a16:creationId xmlns:a16="http://schemas.microsoft.com/office/drawing/2014/main" id="{E6021D37-7153-4A78-8CE7-1466473D7BDD}"/>
              </a:ext>
            </a:extLst>
          </p:cNvPr>
          <p:cNvSpPr>
            <a:spLocks noGrp="1"/>
          </p:cNvSpPr>
          <p:nvPr>
            <p:ph idx="1"/>
          </p:nvPr>
        </p:nvSpPr>
        <p:spPr>
          <a:xfrm>
            <a:off x="326432" y="1326502"/>
            <a:ext cx="10515600" cy="5013909"/>
          </a:xfrm>
        </p:spPr>
        <p:txBody>
          <a:bodyPr>
            <a:normAutofit/>
          </a:bodyPr>
          <a:lstStyle/>
          <a:p>
            <a:pPr marL="0" indent="0">
              <a:lnSpc>
                <a:spcPct val="110000"/>
              </a:lnSpc>
              <a:spcBef>
                <a:spcPts val="600"/>
              </a:spcBef>
              <a:buNone/>
            </a:pPr>
            <a:r>
              <a:rPr lang="en-US" sz="1050" dirty="0">
                <a:latin typeface="+mj-lt"/>
              </a:rPr>
              <a:t>Na de </a:t>
            </a:r>
            <a:r>
              <a:rPr lang="en-US" sz="1050" dirty="0" err="1">
                <a:latin typeface="+mj-lt"/>
              </a:rPr>
              <a:t>losse</a:t>
            </a:r>
            <a:r>
              <a:rPr lang="en-US" sz="1050" dirty="0">
                <a:latin typeface="+mj-lt"/>
              </a:rPr>
              <a:t> analyses </a:t>
            </a:r>
            <a:r>
              <a:rPr lang="en-US" sz="1050" dirty="0" err="1">
                <a:latin typeface="+mj-lt"/>
              </a:rPr>
              <a:t>gingen</a:t>
            </a:r>
            <a:r>
              <a:rPr lang="en-US" sz="1050" dirty="0">
                <a:latin typeface="+mj-lt"/>
              </a:rPr>
              <a:t> de </a:t>
            </a:r>
            <a:r>
              <a:rPr lang="en-US" sz="1050" dirty="0" err="1">
                <a:latin typeface="+mj-lt"/>
              </a:rPr>
              <a:t>studenten</a:t>
            </a:r>
            <a:r>
              <a:rPr lang="en-US" sz="1050" dirty="0">
                <a:latin typeface="+mj-lt"/>
              </a:rPr>
              <a:t> </a:t>
            </a:r>
            <a:r>
              <a:rPr lang="en-US" sz="1050" dirty="0" err="1">
                <a:latin typeface="+mj-lt"/>
              </a:rPr>
              <a:t>uitgebreid</a:t>
            </a:r>
            <a:r>
              <a:rPr lang="en-US" sz="1050" dirty="0">
                <a:latin typeface="+mj-lt"/>
              </a:rPr>
              <a:t> met </a:t>
            </a:r>
            <a:r>
              <a:rPr lang="en-US" sz="1050" dirty="0" err="1">
                <a:latin typeface="+mj-lt"/>
              </a:rPr>
              <a:t>elkaar</a:t>
            </a:r>
            <a:r>
              <a:rPr lang="en-US" sz="1050" dirty="0">
                <a:latin typeface="+mj-lt"/>
              </a:rPr>
              <a:t> </a:t>
            </a:r>
            <a:r>
              <a:rPr lang="en-US" sz="1050" dirty="0" err="1">
                <a:latin typeface="+mj-lt"/>
              </a:rPr>
              <a:t>en</a:t>
            </a:r>
            <a:r>
              <a:rPr lang="en-US" sz="1050" dirty="0">
                <a:latin typeface="+mj-lt"/>
              </a:rPr>
              <a:t> de </a:t>
            </a:r>
            <a:r>
              <a:rPr lang="en-US" sz="1050" dirty="0" err="1">
                <a:latin typeface="+mj-lt"/>
              </a:rPr>
              <a:t>directe</a:t>
            </a:r>
            <a:r>
              <a:rPr lang="en-US" sz="1050" dirty="0">
                <a:latin typeface="+mj-lt"/>
              </a:rPr>
              <a:t> </a:t>
            </a:r>
            <a:r>
              <a:rPr lang="en-US" sz="1050" dirty="0" err="1">
                <a:latin typeface="+mj-lt"/>
              </a:rPr>
              <a:t>opdrachtgevers</a:t>
            </a:r>
            <a:r>
              <a:rPr lang="en-US" sz="1050" dirty="0">
                <a:latin typeface="+mj-lt"/>
              </a:rPr>
              <a:t> in </a:t>
            </a:r>
            <a:r>
              <a:rPr lang="en-US" sz="1050" dirty="0" err="1">
                <a:latin typeface="+mj-lt"/>
              </a:rPr>
              <a:t>gesprek</a:t>
            </a:r>
            <a:r>
              <a:rPr lang="en-US" sz="1050" dirty="0">
                <a:latin typeface="+mj-lt"/>
              </a:rPr>
              <a:t> om de </a:t>
            </a:r>
            <a:r>
              <a:rPr lang="en-US" sz="1050" dirty="0" err="1">
                <a:latin typeface="+mj-lt"/>
              </a:rPr>
              <a:t>losse</a:t>
            </a:r>
            <a:r>
              <a:rPr lang="en-US" sz="1050" dirty="0">
                <a:latin typeface="+mj-lt"/>
              </a:rPr>
              <a:t> </a:t>
            </a:r>
            <a:r>
              <a:rPr lang="en-US" sz="1050" dirty="0" err="1">
                <a:latin typeface="+mj-lt"/>
              </a:rPr>
              <a:t>beelden</a:t>
            </a:r>
            <a:r>
              <a:rPr lang="en-US" sz="1050" dirty="0">
                <a:latin typeface="+mj-lt"/>
              </a:rPr>
              <a:t> </a:t>
            </a:r>
            <a:r>
              <a:rPr lang="en-US" sz="1050" dirty="0" err="1">
                <a:latin typeface="+mj-lt"/>
              </a:rPr>
              <a:t>bij</a:t>
            </a:r>
            <a:r>
              <a:rPr lang="en-US" sz="1050" dirty="0">
                <a:latin typeface="+mj-lt"/>
              </a:rPr>
              <a:t> </a:t>
            </a:r>
            <a:r>
              <a:rPr lang="en-US" sz="1050" dirty="0" err="1">
                <a:latin typeface="+mj-lt"/>
              </a:rPr>
              <a:t>elkaar</a:t>
            </a:r>
            <a:r>
              <a:rPr lang="en-US" sz="1050" dirty="0">
                <a:latin typeface="+mj-lt"/>
              </a:rPr>
              <a:t> </a:t>
            </a:r>
            <a:r>
              <a:rPr lang="en-US" sz="1050" dirty="0" err="1">
                <a:latin typeface="+mj-lt"/>
              </a:rPr>
              <a:t>te</a:t>
            </a:r>
            <a:r>
              <a:rPr lang="en-US" sz="1050" dirty="0">
                <a:latin typeface="+mj-lt"/>
              </a:rPr>
              <a:t> </a:t>
            </a:r>
            <a:r>
              <a:rPr lang="en-US" sz="1050" dirty="0" err="1">
                <a:latin typeface="+mj-lt"/>
              </a:rPr>
              <a:t>brengen</a:t>
            </a:r>
            <a:r>
              <a:rPr lang="en-US" sz="1050" dirty="0">
                <a:latin typeface="+mj-lt"/>
              </a:rPr>
              <a:t>. Zij </a:t>
            </a:r>
            <a:r>
              <a:rPr lang="en-US" sz="1050" dirty="0" err="1">
                <a:latin typeface="+mj-lt"/>
              </a:rPr>
              <a:t>zochten</a:t>
            </a:r>
            <a:r>
              <a:rPr lang="en-US" sz="1050" dirty="0">
                <a:latin typeface="+mj-lt"/>
              </a:rPr>
              <a:t> </a:t>
            </a:r>
            <a:r>
              <a:rPr lang="en-US" sz="1050" dirty="0" err="1">
                <a:latin typeface="+mj-lt"/>
              </a:rPr>
              <a:t>naar</a:t>
            </a:r>
            <a:r>
              <a:rPr lang="en-US" sz="1050" dirty="0">
                <a:latin typeface="+mj-lt"/>
              </a:rPr>
              <a:t> </a:t>
            </a:r>
            <a:r>
              <a:rPr lang="en-US" sz="1050" dirty="0" err="1">
                <a:latin typeface="+mj-lt"/>
              </a:rPr>
              <a:t>overeenkomsten</a:t>
            </a:r>
            <a:r>
              <a:rPr lang="en-US" sz="1050" dirty="0">
                <a:latin typeface="+mj-lt"/>
              </a:rPr>
              <a:t>, </a:t>
            </a:r>
            <a:r>
              <a:rPr lang="en-US" sz="1050" dirty="0" err="1">
                <a:latin typeface="+mj-lt"/>
              </a:rPr>
              <a:t>verschillen</a:t>
            </a:r>
            <a:r>
              <a:rPr lang="en-US" sz="1050" dirty="0">
                <a:latin typeface="+mj-lt"/>
              </a:rPr>
              <a:t>, </a:t>
            </a:r>
            <a:r>
              <a:rPr lang="en-US" sz="1050" dirty="0" err="1">
                <a:latin typeface="+mj-lt"/>
              </a:rPr>
              <a:t>kansen</a:t>
            </a:r>
            <a:r>
              <a:rPr lang="en-US" sz="1050" dirty="0">
                <a:latin typeface="+mj-lt"/>
              </a:rPr>
              <a:t> </a:t>
            </a:r>
            <a:r>
              <a:rPr lang="en-US" sz="1050" dirty="0" err="1">
                <a:latin typeface="+mj-lt"/>
              </a:rPr>
              <a:t>en</a:t>
            </a:r>
            <a:r>
              <a:rPr lang="en-US" sz="1050" dirty="0">
                <a:latin typeface="+mj-lt"/>
              </a:rPr>
              <a:t> </a:t>
            </a:r>
            <a:r>
              <a:rPr lang="en-US" sz="1050" dirty="0" err="1">
                <a:latin typeface="+mj-lt"/>
              </a:rPr>
              <a:t>knelpunten</a:t>
            </a:r>
            <a:r>
              <a:rPr lang="en-US" sz="1050" dirty="0">
                <a:latin typeface="+mj-lt"/>
              </a:rPr>
              <a:t>. Ook </a:t>
            </a:r>
            <a:r>
              <a:rPr lang="en-US" sz="1050" dirty="0" err="1">
                <a:latin typeface="+mj-lt"/>
              </a:rPr>
              <a:t>kwamen</a:t>
            </a:r>
            <a:r>
              <a:rPr lang="en-US" sz="1050" dirty="0">
                <a:latin typeface="+mj-lt"/>
              </a:rPr>
              <a:t> </a:t>
            </a:r>
            <a:r>
              <a:rPr lang="en-US" sz="1050" dirty="0" err="1">
                <a:latin typeface="+mj-lt"/>
              </a:rPr>
              <a:t>er</a:t>
            </a:r>
            <a:r>
              <a:rPr lang="en-US" sz="1050" dirty="0">
                <a:latin typeface="+mj-lt"/>
              </a:rPr>
              <a:t> </a:t>
            </a:r>
            <a:r>
              <a:rPr lang="en-US" sz="1050" dirty="0" err="1">
                <a:latin typeface="+mj-lt"/>
              </a:rPr>
              <a:t>vragen</a:t>
            </a:r>
            <a:r>
              <a:rPr lang="en-US" sz="1050" dirty="0">
                <a:latin typeface="+mj-lt"/>
              </a:rPr>
              <a:t> </a:t>
            </a:r>
            <a:r>
              <a:rPr lang="en-US" sz="1050" dirty="0" err="1">
                <a:latin typeface="+mj-lt"/>
              </a:rPr>
              <a:t>bij</a:t>
            </a:r>
            <a:r>
              <a:rPr lang="en-US" sz="1050" dirty="0">
                <a:latin typeface="+mj-lt"/>
              </a:rPr>
              <a:t> hen </a:t>
            </a:r>
            <a:r>
              <a:rPr lang="en-US" sz="1050" dirty="0" err="1">
                <a:latin typeface="+mj-lt"/>
              </a:rPr>
              <a:t>naar</a:t>
            </a:r>
            <a:r>
              <a:rPr lang="en-US" sz="1050" dirty="0">
                <a:latin typeface="+mj-lt"/>
              </a:rPr>
              <a:t> </a:t>
            </a:r>
            <a:r>
              <a:rPr lang="en-US" sz="1050" dirty="0" err="1">
                <a:latin typeface="+mj-lt"/>
              </a:rPr>
              <a:t>boven</a:t>
            </a:r>
            <a:r>
              <a:rPr lang="en-US" sz="1050" dirty="0">
                <a:latin typeface="+mj-lt"/>
              </a:rPr>
              <a:t> die </a:t>
            </a:r>
            <a:r>
              <a:rPr lang="en-US" sz="1050" dirty="0" err="1">
                <a:latin typeface="+mj-lt"/>
              </a:rPr>
              <a:t>zij</a:t>
            </a:r>
            <a:r>
              <a:rPr lang="en-US" sz="1050" dirty="0">
                <a:latin typeface="+mj-lt"/>
              </a:rPr>
              <a:t> </a:t>
            </a:r>
            <a:r>
              <a:rPr lang="en-US" sz="1050" dirty="0" err="1">
                <a:latin typeface="+mj-lt"/>
              </a:rPr>
              <a:t>graag</a:t>
            </a:r>
            <a:r>
              <a:rPr lang="en-US" sz="1050" dirty="0">
                <a:latin typeface="+mj-lt"/>
              </a:rPr>
              <a:t> </a:t>
            </a:r>
            <a:r>
              <a:rPr lang="en-US" sz="1050" dirty="0" err="1">
                <a:latin typeface="+mj-lt"/>
              </a:rPr>
              <a:t>verder</a:t>
            </a:r>
            <a:r>
              <a:rPr lang="en-US" sz="1050" dirty="0">
                <a:latin typeface="+mj-lt"/>
              </a:rPr>
              <a:t> </a:t>
            </a:r>
            <a:r>
              <a:rPr lang="en-US" sz="1050" dirty="0" err="1">
                <a:latin typeface="+mj-lt"/>
              </a:rPr>
              <a:t>zouden</a:t>
            </a:r>
            <a:r>
              <a:rPr lang="en-US" sz="1050" dirty="0">
                <a:latin typeface="+mj-lt"/>
              </a:rPr>
              <a:t> </a:t>
            </a:r>
            <a:r>
              <a:rPr lang="en-US" sz="1050" dirty="0" err="1">
                <a:latin typeface="+mj-lt"/>
              </a:rPr>
              <a:t>willen</a:t>
            </a:r>
            <a:r>
              <a:rPr lang="en-US" sz="1050" dirty="0">
                <a:latin typeface="+mj-lt"/>
              </a:rPr>
              <a:t> </a:t>
            </a:r>
            <a:r>
              <a:rPr lang="en-US" sz="1050" dirty="0" err="1">
                <a:latin typeface="+mj-lt"/>
              </a:rPr>
              <a:t>bespreken</a:t>
            </a:r>
            <a:r>
              <a:rPr lang="en-US" sz="1050" dirty="0">
                <a:latin typeface="+mj-lt"/>
              </a:rPr>
              <a:t> met </a:t>
            </a:r>
            <a:r>
              <a:rPr lang="en-US" sz="1050" dirty="0" err="1">
                <a:latin typeface="+mj-lt"/>
              </a:rPr>
              <a:t>betrokkenen</a:t>
            </a:r>
            <a:r>
              <a:rPr lang="en-US" sz="1050" dirty="0">
                <a:latin typeface="+mj-lt"/>
              </a:rPr>
              <a:t>. </a:t>
            </a:r>
            <a:r>
              <a:rPr lang="en-US" sz="1050" dirty="0" err="1">
                <a:latin typeface="+mj-lt"/>
              </a:rPr>
              <a:t>Zoals</a:t>
            </a:r>
            <a:r>
              <a:rPr lang="en-US" sz="1050" dirty="0">
                <a:latin typeface="+mj-lt"/>
              </a:rPr>
              <a:t> “</a:t>
            </a:r>
            <a:r>
              <a:rPr lang="en-US" sz="1050" dirty="0" err="1">
                <a:latin typeface="+mj-lt"/>
              </a:rPr>
              <a:t>wie</a:t>
            </a:r>
            <a:r>
              <a:rPr lang="en-US" sz="1050" dirty="0">
                <a:latin typeface="+mj-lt"/>
              </a:rPr>
              <a:t> </a:t>
            </a:r>
            <a:r>
              <a:rPr lang="en-US" sz="1050" dirty="0" err="1">
                <a:latin typeface="+mj-lt"/>
              </a:rPr>
              <a:t>voelt</a:t>
            </a:r>
            <a:r>
              <a:rPr lang="en-US" sz="1050" dirty="0">
                <a:latin typeface="+mj-lt"/>
              </a:rPr>
              <a:t> </a:t>
            </a:r>
            <a:r>
              <a:rPr lang="en-US" sz="1050" dirty="0" err="1">
                <a:latin typeface="+mj-lt"/>
              </a:rPr>
              <a:t>zich</a:t>
            </a:r>
            <a:r>
              <a:rPr lang="en-US" sz="1050" dirty="0">
                <a:latin typeface="+mj-lt"/>
              </a:rPr>
              <a:t> nu </a:t>
            </a:r>
            <a:r>
              <a:rPr lang="en-US" sz="1050" dirty="0" err="1">
                <a:latin typeface="+mj-lt"/>
              </a:rPr>
              <a:t>werkelijk</a:t>
            </a:r>
            <a:r>
              <a:rPr lang="en-US" sz="1050" dirty="0">
                <a:latin typeface="+mj-lt"/>
              </a:rPr>
              <a:t> </a:t>
            </a:r>
            <a:r>
              <a:rPr lang="en-US" sz="1050" dirty="0" err="1">
                <a:latin typeface="+mj-lt"/>
              </a:rPr>
              <a:t>verantwoordelijk</a:t>
            </a:r>
            <a:r>
              <a:rPr lang="en-US" sz="1050" dirty="0">
                <a:latin typeface="+mj-lt"/>
              </a:rPr>
              <a:t>?”. De </a:t>
            </a:r>
            <a:r>
              <a:rPr lang="en-US" sz="1050" dirty="0" err="1">
                <a:latin typeface="+mj-lt"/>
              </a:rPr>
              <a:t>uitkomsten</a:t>
            </a:r>
            <a:r>
              <a:rPr lang="en-US" sz="1050" dirty="0">
                <a:latin typeface="+mj-lt"/>
              </a:rPr>
              <a:t> van </a:t>
            </a:r>
            <a:r>
              <a:rPr lang="en-US" sz="1050" dirty="0" err="1">
                <a:latin typeface="+mj-lt"/>
              </a:rPr>
              <a:t>dit</a:t>
            </a:r>
            <a:r>
              <a:rPr lang="en-US" sz="1050" dirty="0">
                <a:latin typeface="+mj-lt"/>
              </a:rPr>
              <a:t> </a:t>
            </a:r>
            <a:r>
              <a:rPr lang="en-US" sz="1050" dirty="0" err="1">
                <a:latin typeface="+mj-lt"/>
              </a:rPr>
              <a:t>analyseproces</a:t>
            </a:r>
            <a:r>
              <a:rPr lang="en-US" sz="1050" dirty="0">
                <a:latin typeface="+mj-lt"/>
              </a:rPr>
              <a:t> </a:t>
            </a:r>
            <a:r>
              <a:rPr lang="en-US" sz="1050" dirty="0" err="1">
                <a:latin typeface="+mj-lt"/>
              </a:rPr>
              <a:t>gingen</a:t>
            </a:r>
            <a:r>
              <a:rPr lang="en-US" sz="1050" dirty="0">
                <a:latin typeface="+mj-lt"/>
              </a:rPr>
              <a:t> </a:t>
            </a:r>
            <a:r>
              <a:rPr lang="en-US" sz="1050" dirty="0" err="1">
                <a:latin typeface="+mj-lt"/>
              </a:rPr>
              <a:t>zij</a:t>
            </a:r>
            <a:r>
              <a:rPr lang="en-US" sz="1050" dirty="0">
                <a:latin typeface="+mj-lt"/>
              </a:rPr>
              <a:t> </a:t>
            </a:r>
            <a:r>
              <a:rPr lang="en-US" sz="1050" dirty="0" err="1">
                <a:latin typeface="+mj-lt"/>
              </a:rPr>
              <a:t>opnieuw</a:t>
            </a:r>
            <a:r>
              <a:rPr lang="en-US" sz="1050" dirty="0">
                <a:latin typeface="+mj-lt"/>
              </a:rPr>
              <a:t> </a:t>
            </a:r>
            <a:r>
              <a:rPr lang="en-US" sz="1050" dirty="0" err="1">
                <a:latin typeface="+mj-lt"/>
              </a:rPr>
              <a:t>visualiseren</a:t>
            </a:r>
            <a:r>
              <a:rPr lang="en-US" sz="1050" dirty="0">
                <a:latin typeface="+mj-lt"/>
              </a:rPr>
              <a:t>. </a:t>
            </a:r>
          </a:p>
          <a:p>
            <a:pPr marL="0" indent="0">
              <a:lnSpc>
                <a:spcPct val="110000"/>
              </a:lnSpc>
              <a:spcBef>
                <a:spcPts val="600"/>
              </a:spcBef>
              <a:buNone/>
            </a:pPr>
            <a:r>
              <a:rPr lang="en-US" sz="1050" dirty="0">
                <a:latin typeface="+mj-lt"/>
              </a:rPr>
              <a:t>Ook </a:t>
            </a:r>
            <a:r>
              <a:rPr lang="en-US" sz="1050" dirty="0" err="1">
                <a:latin typeface="+mj-lt"/>
              </a:rPr>
              <a:t>hier</a:t>
            </a:r>
            <a:r>
              <a:rPr lang="en-US" sz="1050" dirty="0">
                <a:latin typeface="+mj-lt"/>
              </a:rPr>
              <a:t> </a:t>
            </a:r>
            <a:r>
              <a:rPr lang="en-US" sz="1050" dirty="0" err="1">
                <a:latin typeface="+mj-lt"/>
              </a:rPr>
              <a:t>moesten</a:t>
            </a:r>
            <a:r>
              <a:rPr lang="en-US" sz="1050" dirty="0">
                <a:latin typeface="+mj-lt"/>
              </a:rPr>
              <a:t> </a:t>
            </a:r>
            <a:r>
              <a:rPr lang="en-US" sz="1050" dirty="0" err="1">
                <a:latin typeface="+mj-lt"/>
              </a:rPr>
              <a:t>zij</a:t>
            </a:r>
            <a:r>
              <a:rPr lang="en-US" sz="1050" dirty="0">
                <a:latin typeface="+mj-lt"/>
              </a:rPr>
              <a:t> </a:t>
            </a:r>
            <a:r>
              <a:rPr lang="en-US" sz="1050" dirty="0" err="1">
                <a:latin typeface="+mj-lt"/>
              </a:rPr>
              <a:t>zowel</a:t>
            </a:r>
            <a:r>
              <a:rPr lang="en-US" sz="1050" dirty="0">
                <a:latin typeface="+mj-lt"/>
              </a:rPr>
              <a:t> </a:t>
            </a:r>
            <a:r>
              <a:rPr lang="en-US" sz="1050" dirty="0" err="1">
                <a:latin typeface="+mj-lt"/>
              </a:rPr>
              <a:t>een</a:t>
            </a:r>
            <a:r>
              <a:rPr lang="en-US" sz="1050" dirty="0">
                <a:latin typeface="+mj-lt"/>
              </a:rPr>
              <a:t> </a:t>
            </a:r>
            <a:r>
              <a:rPr lang="en-US" sz="1050" dirty="0" err="1">
                <a:latin typeface="+mj-lt"/>
              </a:rPr>
              <a:t>schematische</a:t>
            </a:r>
            <a:r>
              <a:rPr lang="en-US" sz="1050" dirty="0">
                <a:latin typeface="+mj-lt"/>
              </a:rPr>
              <a:t> </a:t>
            </a:r>
            <a:r>
              <a:rPr lang="en-US" sz="1050" dirty="0" err="1">
                <a:latin typeface="+mj-lt"/>
              </a:rPr>
              <a:t>uitwerking</a:t>
            </a:r>
            <a:r>
              <a:rPr lang="en-US" sz="1050" dirty="0">
                <a:latin typeface="+mj-lt"/>
              </a:rPr>
              <a:t> </a:t>
            </a:r>
            <a:r>
              <a:rPr lang="en-US" sz="1050" dirty="0" err="1">
                <a:latin typeface="+mj-lt"/>
              </a:rPr>
              <a:t>maken</a:t>
            </a:r>
            <a:r>
              <a:rPr lang="en-US" sz="1050" dirty="0">
                <a:latin typeface="+mj-lt"/>
              </a:rPr>
              <a:t> </a:t>
            </a:r>
            <a:r>
              <a:rPr lang="en-US" sz="1050" dirty="0" err="1">
                <a:latin typeface="+mj-lt"/>
              </a:rPr>
              <a:t>als</a:t>
            </a:r>
            <a:r>
              <a:rPr lang="en-US" sz="1050" dirty="0">
                <a:latin typeface="+mj-lt"/>
              </a:rPr>
              <a:t> </a:t>
            </a:r>
            <a:r>
              <a:rPr lang="en-US" sz="1050" dirty="0" err="1">
                <a:latin typeface="+mj-lt"/>
              </a:rPr>
              <a:t>een</a:t>
            </a:r>
            <a:r>
              <a:rPr lang="en-US" sz="1050" dirty="0">
                <a:latin typeface="+mj-lt"/>
              </a:rPr>
              <a:t> </a:t>
            </a:r>
            <a:r>
              <a:rPr lang="en-US" sz="1050" dirty="0" err="1">
                <a:latin typeface="+mj-lt"/>
              </a:rPr>
              <a:t>meer</a:t>
            </a:r>
            <a:r>
              <a:rPr lang="en-US" sz="1050" dirty="0">
                <a:latin typeface="+mj-lt"/>
              </a:rPr>
              <a:t> </a:t>
            </a:r>
            <a:r>
              <a:rPr lang="en-US" sz="1050" dirty="0" err="1">
                <a:latin typeface="+mj-lt"/>
              </a:rPr>
              <a:t>geillustreerde</a:t>
            </a:r>
            <a:r>
              <a:rPr lang="en-US" sz="1050" dirty="0">
                <a:latin typeface="+mj-lt"/>
              </a:rPr>
              <a:t> variant. In de </a:t>
            </a:r>
            <a:r>
              <a:rPr lang="en-US" sz="1050" dirty="0" err="1">
                <a:latin typeface="+mj-lt"/>
              </a:rPr>
              <a:t>praktijk</a:t>
            </a:r>
            <a:r>
              <a:rPr lang="en-US" sz="1050" dirty="0">
                <a:latin typeface="+mj-lt"/>
              </a:rPr>
              <a:t> </a:t>
            </a:r>
            <a:r>
              <a:rPr lang="en-US" sz="1050" dirty="0" err="1">
                <a:latin typeface="+mj-lt"/>
              </a:rPr>
              <a:t>merkte</a:t>
            </a:r>
            <a:r>
              <a:rPr lang="en-US" sz="1050" dirty="0">
                <a:latin typeface="+mj-lt"/>
              </a:rPr>
              <a:t> je </a:t>
            </a:r>
            <a:r>
              <a:rPr lang="en-US" sz="1050" dirty="0" err="1">
                <a:latin typeface="+mj-lt"/>
              </a:rPr>
              <a:t>echter</a:t>
            </a:r>
            <a:r>
              <a:rPr lang="en-US" sz="1050" dirty="0">
                <a:latin typeface="+mj-lt"/>
              </a:rPr>
              <a:t> </a:t>
            </a:r>
            <a:r>
              <a:rPr lang="en-US" sz="1050" dirty="0" err="1">
                <a:latin typeface="+mj-lt"/>
              </a:rPr>
              <a:t>dat</a:t>
            </a:r>
            <a:r>
              <a:rPr lang="en-US" sz="1050" dirty="0">
                <a:latin typeface="+mj-lt"/>
              </a:rPr>
              <a:t> </a:t>
            </a:r>
            <a:r>
              <a:rPr lang="en-US" sz="1050" dirty="0" err="1">
                <a:latin typeface="+mj-lt"/>
              </a:rPr>
              <a:t>zij</a:t>
            </a:r>
            <a:r>
              <a:rPr lang="en-US" sz="1050" dirty="0">
                <a:latin typeface="+mj-lt"/>
              </a:rPr>
              <a:t> </a:t>
            </a:r>
            <a:r>
              <a:rPr lang="en-US" sz="1050" dirty="0" err="1">
                <a:latin typeface="+mj-lt"/>
              </a:rPr>
              <a:t>soms</a:t>
            </a:r>
            <a:r>
              <a:rPr lang="en-US" sz="1050" dirty="0">
                <a:latin typeface="+mj-lt"/>
              </a:rPr>
              <a:t> van nature </a:t>
            </a:r>
            <a:r>
              <a:rPr lang="en-US" sz="1050" dirty="0" err="1">
                <a:latin typeface="+mj-lt"/>
              </a:rPr>
              <a:t>neigden</a:t>
            </a:r>
            <a:r>
              <a:rPr lang="en-US" sz="1050" dirty="0">
                <a:latin typeface="+mj-lt"/>
              </a:rPr>
              <a:t> </a:t>
            </a:r>
            <a:r>
              <a:rPr lang="en-US" sz="1050" dirty="0" err="1">
                <a:latin typeface="+mj-lt"/>
              </a:rPr>
              <a:t>naar</a:t>
            </a:r>
            <a:r>
              <a:rPr lang="en-US" sz="1050" dirty="0">
                <a:latin typeface="+mj-lt"/>
              </a:rPr>
              <a:t> </a:t>
            </a:r>
            <a:r>
              <a:rPr lang="en-US" sz="1050" dirty="0" err="1">
                <a:latin typeface="+mj-lt"/>
              </a:rPr>
              <a:t>een</a:t>
            </a:r>
            <a:r>
              <a:rPr lang="en-US" sz="1050" dirty="0">
                <a:latin typeface="+mj-lt"/>
              </a:rPr>
              <a:t> </a:t>
            </a:r>
            <a:r>
              <a:rPr lang="en-US" sz="1050" dirty="0" err="1">
                <a:latin typeface="+mj-lt"/>
              </a:rPr>
              <a:t>soort</a:t>
            </a:r>
            <a:r>
              <a:rPr lang="en-US" sz="1050" dirty="0">
                <a:latin typeface="+mj-lt"/>
              </a:rPr>
              <a:t> </a:t>
            </a:r>
            <a:r>
              <a:rPr lang="en-US" sz="1050" dirty="0" err="1">
                <a:latin typeface="+mj-lt"/>
              </a:rPr>
              <a:t>tussenvorm</a:t>
            </a:r>
            <a:r>
              <a:rPr lang="en-US" sz="1050" dirty="0">
                <a:latin typeface="+mj-lt"/>
              </a:rPr>
              <a:t> </a:t>
            </a:r>
            <a:r>
              <a:rPr lang="en-US" sz="1050" dirty="0" err="1">
                <a:latin typeface="+mj-lt"/>
              </a:rPr>
              <a:t>waarbij</a:t>
            </a:r>
            <a:r>
              <a:rPr lang="en-US" sz="1050" dirty="0">
                <a:latin typeface="+mj-lt"/>
              </a:rPr>
              <a:t> </a:t>
            </a:r>
            <a:r>
              <a:rPr lang="en-US" sz="1050" dirty="0" err="1">
                <a:latin typeface="+mj-lt"/>
              </a:rPr>
              <a:t>schematische</a:t>
            </a:r>
            <a:r>
              <a:rPr lang="en-US" sz="1050" dirty="0">
                <a:latin typeface="+mj-lt"/>
              </a:rPr>
              <a:t> </a:t>
            </a:r>
            <a:r>
              <a:rPr lang="en-US" sz="1050" dirty="0" err="1">
                <a:latin typeface="+mj-lt"/>
              </a:rPr>
              <a:t>verbindingen</a:t>
            </a:r>
            <a:r>
              <a:rPr lang="en-US" sz="1050" dirty="0">
                <a:latin typeface="+mj-lt"/>
              </a:rPr>
              <a:t>, </a:t>
            </a:r>
            <a:r>
              <a:rPr lang="en-US" sz="1050" dirty="0" err="1">
                <a:latin typeface="+mj-lt"/>
              </a:rPr>
              <a:t>kleuren</a:t>
            </a:r>
            <a:r>
              <a:rPr lang="en-US" sz="1050" dirty="0">
                <a:latin typeface="+mj-lt"/>
              </a:rPr>
              <a:t>, </a:t>
            </a:r>
            <a:r>
              <a:rPr lang="en-US" sz="1050" dirty="0" err="1">
                <a:latin typeface="+mj-lt"/>
              </a:rPr>
              <a:t>lijnen</a:t>
            </a:r>
            <a:r>
              <a:rPr lang="en-US" sz="1050" dirty="0">
                <a:latin typeface="+mj-lt"/>
              </a:rPr>
              <a:t>, </a:t>
            </a:r>
            <a:r>
              <a:rPr lang="en-US" sz="1050" dirty="0" err="1">
                <a:latin typeface="+mj-lt"/>
              </a:rPr>
              <a:t>woorden</a:t>
            </a:r>
            <a:r>
              <a:rPr lang="en-US" sz="1050" dirty="0">
                <a:latin typeface="+mj-lt"/>
              </a:rPr>
              <a:t> </a:t>
            </a:r>
            <a:r>
              <a:rPr lang="en-US" sz="1050" dirty="0" err="1">
                <a:latin typeface="+mj-lt"/>
              </a:rPr>
              <a:t>en</a:t>
            </a:r>
            <a:r>
              <a:rPr lang="en-US" sz="1050" dirty="0">
                <a:latin typeface="+mj-lt"/>
              </a:rPr>
              <a:t> </a:t>
            </a:r>
            <a:r>
              <a:rPr lang="en-US" sz="1050" dirty="0" err="1">
                <a:latin typeface="+mj-lt"/>
              </a:rPr>
              <a:t>afbeeldingen</a:t>
            </a:r>
            <a:r>
              <a:rPr lang="en-US" sz="1050" dirty="0">
                <a:latin typeface="+mj-lt"/>
              </a:rPr>
              <a:t> </a:t>
            </a:r>
            <a:r>
              <a:rPr lang="en-US" sz="1050" dirty="0" err="1">
                <a:latin typeface="+mj-lt"/>
              </a:rPr>
              <a:t>elkaar</a:t>
            </a:r>
            <a:r>
              <a:rPr lang="en-US" sz="1050" dirty="0">
                <a:latin typeface="+mj-lt"/>
              </a:rPr>
              <a:t> </a:t>
            </a:r>
            <a:r>
              <a:rPr lang="en-US" sz="1050" dirty="0" err="1">
                <a:latin typeface="+mj-lt"/>
              </a:rPr>
              <a:t>afwisselden</a:t>
            </a:r>
            <a:r>
              <a:rPr lang="en-US" sz="1050" dirty="0">
                <a:latin typeface="+mj-lt"/>
              </a:rPr>
              <a:t>. </a:t>
            </a:r>
          </a:p>
          <a:p>
            <a:pPr marL="0" indent="0">
              <a:lnSpc>
                <a:spcPct val="110000"/>
              </a:lnSpc>
              <a:spcBef>
                <a:spcPts val="600"/>
              </a:spcBef>
              <a:buNone/>
            </a:pPr>
            <a:endParaRPr lang="en-US" sz="1050" dirty="0">
              <a:latin typeface="+mj-lt"/>
            </a:endParaRPr>
          </a:p>
          <a:p>
            <a:pPr marL="0" indent="0">
              <a:lnSpc>
                <a:spcPct val="110000"/>
              </a:lnSpc>
              <a:spcBef>
                <a:spcPts val="600"/>
              </a:spcBef>
              <a:buNone/>
            </a:pPr>
            <a:endParaRPr lang="en-US" sz="1050" dirty="0">
              <a:latin typeface="+mj-lt"/>
            </a:endParaRPr>
          </a:p>
        </p:txBody>
      </p:sp>
      <p:pic>
        <p:nvPicPr>
          <p:cNvPr id="9" name="Picture 8">
            <a:extLst>
              <a:ext uri="{FF2B5EF4-FFF2-40B4-BE49-F238E27FC236}">
                <a16:creationId xmlns:a16="http://schemas.microsoft.com/office/drawing/2014/main" id="{22FFE773-F485-405E-8B60-2B863CE263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239987" y="2664037"/>
            <a:ext cx="3001607" cy="4351141"/>
          </a:xfrm>
          <a:prstGeom prst="rect">
            <a:avLst/>
          </a:prstGeom>
        </p:spPr>
      </p:pic>
      <p:pic>
        <p:nvPicPr>
          <p:cNvPr id="6" name="Picture 5">
            <a:extLst>
              <a:ext uri="{FF2B5EF4-FFF2-40B4-BE49-F238E27FC236}">
                <a16:creationId xmlns:a16="http://schemas.microsoft.com/office/drawing/2014/main" id="{F50C589A-8B65-4475-8827-5F0A297331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322" y="2592034"/>
            <a:ext cx="3384868" cy="2538651"/>
          </a:xfrm>
          <a:prstGeom prst="rect">
            <a:avLst/>
          </a:prstGeom>
        </p:spPr>
      </p:pic>
      <p:pic>
        <p:nvPicPr>
          <p:cNvPr id="11" name="Picture 10">
            <a:extLst>
              <a:ext uri="{FF2B5EF4-FFF2-40B4-BE49-F238E27FC236}">
                <a16:creationId xmlns:a16="http://schemas.microsoft.com/office/drawing/2014/main" id="{C14D4E2D-B079-4D55-B58C-B159FF26ED9A}"/>
              </a:ext>
            </a:extLst>
          </p:cNvPr>
          <p:cNvPicPr>
            <a:picLocks noChangeAspect="1"/>
          </p:cNvPicPr>
          <p:nvPr/>
        </p:nvPicPr>
        <p:blipFill>
          <a:blip r:embed="rId4"/>
          <a:stretch>
            <a:fillRect/>
          </a:stretch>
        </p:blipFill>
        <p:spPr>
          <a:xfrm>
            <a:off x="5953946" y="2408016"/>
            <a:ext cx="4863732" cy="2412741"/>
          </a:xfrm>
          <a:prstGeom prst="rect">
            <a:avLst/>
          </a:prstGeom>
        </p:spPr>
      </p:pic>
      <p:pic>
        <p:nvPicPr>
          <p:cNvPr id="14" name="Picture 13">
            <a:extLst>
              <a:ext uri="{FF2B5EF4-FFF2-40B4-BE49-F238E27FC236}">
                <a16:creationId xmlns:a16="http://schemas.microsoft.com/office/drawing/2014/main" id="{759020D8-B8D4-4ED0-A71C-40979F1E2662}"/>
              </a:ext>
            </a:extLst>
          </p:cNvPr>
          <p:cNvPicPr>
            <a:picLocks noChangeAspect="1"/>
          </p:cNvPicPr>
          <p:nvPr/>
        </p:nvPicPr>
        <p:blipFill>
          <a:blip r:embed="rId5"/>
          <a:stretch>
            <a:fillRect/>
          </a:stretch>
        </p:blipFill>
        <p:spPr>
          <a:xfrm>
            <a:off x="7632013" y="3054667"/>
            <a:ext cx="4233555" cy="3285744"/>
          </a:xfrm>
          <a:prstGeom prst="rect">
            <a:avLst/>
          </a:prstGeom>
        </p:spPr>
      </p:pic>
      <p:sp>
        <p:nvSpPr>
          <p:cNvPr id="12" name="TextBox 11">
            <a:extLst>
              <a:ext uri="{FF2B5EF4-FFF2-40B4-BE49-F238E27FC236}">
                <a16:creationId xmlns:a16="http://schemas.microsoft.com/office/drawing/2014/main" id="{EC85D5FF-CF02-4485-A407-C07E8DADD3B7}"/>
              </a:ext>
            </a:extLst>
          </p:cNvPr>
          <p:cNvSpPr txBox="1"/>
          <p:nvPr/>
        </p:nvSpPr>
        <p:spPr>
          <a:xfrm>
            <a:off x="5901906" y="6459609"/>
            <a:ext cx="388188" cy="261610"/>
          </a:xfrm>
          <a:prstGeom prst="rect">
            <a:avLst/>
          </a:prstGeom>
          <a:noFill/>
        </p:spPr>
        <p:txBody>
          <a:bodyPr wrap="square" rtlCol="0">
            <a:spAutoFit/>
          </a:bodyPr>
          <a:lstStyle/>
          <a:p>
            <a:pPr algn="ctr"/>
            <a:r>
              <a:rPr lang="nl-NL" sz="1050" dirty="0">
                <a:latin typeface="+mj-lt"/>
              </a:rPr>
              <a:t>1</a:t>
            </a:r>
          </a:p>
        </p:txBody>
      </p:sp>
      <p:sp>
        <p:nvSpPr>
          <p:cNvPr id="15" name="Title 1">
            <a:extLst>
              <a:ext uri="{FF2B5EF4-FFF2-40B4-BE49-F238E27FC236}">
                <a16:creationId xmlns:a16="http://schemas.microsoft.com/office/drawing/2014/main" id="{D2EE6DFA-02D2-4A68-8F3B-64A6A6602BF1}"/>
              </a:ext>
            </a:extLst>
          </p:cNvPr>
          <p:cNvSpPr txBox="1">
            <a:spLocks/>
          </p:cNvSpPr>
          <p:nvPr/>
        </p:nvSpPr>
        <p:spPr>
          <a:xfrm>
            <a:off x="326432" y="0"/>
            <a:ext cx="10515600" cy="1325563"/>
          </a:xfrm>
          <a:prstGeom prst="rect">
            <a:avLst/>
          </a:prstGeom>
        </p:spPr>
        <p:txBody>
          <a:bodyPr vert="horz" lIns="91440" tIns="45720" rIns="91440" bIns="45720" rtlCol="0" anchor="ctr">
            <a:normAutofit/>
          </a:bodyPr>
          <a:lstStyle>
            <a:lvl1pPr algn="l" defTabSz="914399"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Living lab </a:t>
            </a:r>
            <a:r>
              <a:rPr lang="en-US" dirty="0" err="1"/>
              <a:t>Energietransitie</a:t>
            </a:r>
            <a:br>
              <a:rPr lang="en-US" dirty="0"/>
            </a:br>
            <a:r>
              <a:rPr lang="en-US" sz="2400" dirty="0"/>
              <a:t>Stap 3: Het </a:t>
            </a:r>
            <a:r>
              <a:rPr lang="en-US" sz="2400" dirty="0" err="1"/>
              <a:t>grotere</a:t>
            </a:r>
            <a:r>
              <a:rPr lang="en-US" sz="2400" dirty="0"/>
              <a:t> </a:t>
            </a:r>
            <a:r>
              <a:rPr lang="en-US" sz="2400" dirty="0" err="1"/>
              <a:t>plaatje</a:t>
            </a:r>
            <a:r>
              <a:rPr lang="en-US" sz="2400" dirty="0"/>
              <a:t> </a:t>
            </a:r>
            <a:r>
              <a:rPr lang="en-US" sz="2400" dirty="0" err="1"/>
              <a:t>zien</a:t>
            </a:r>
            <a:r>
              <a:rPr lang="en-US" sz="2400" dirty="0"/>
              <a:t> (</a:t>
            </a:r>
            <a:r>
              <a:rPr lang="en-US" sz="2400" dirty="0" err="1"/>
              <a:t>vervolg</a:t>
            </a:r>
            <a:r>
              <a:rPr lang="en-US" sz="2400" dirty="0"/>
              <a:t>)</a:t>
            </a:r>
            <a:endParaRPr lang="nl-NL" sz="2400" dirty="0">
              <a:highlight>
                <a:srgbClr val="CCFFCC"/>
              </a:highlight>
            </a:endParaRPr>
          </a:p>
        </p:txBody>
      </p:sp>
      <p:pic>
        <p:nvPicPr>
          <p:cNvPr id="16" name="Picture 15">
            <a:extLst>
              <a:ext uri="{FF2B5EF4-FFF2-40B4-BE49-F238E27FC236}">
                <a16:creationId xmlns:a16="http://schemas.microsoft.com/office/drawing/2014/main" id="{966CA446-58BD-4644-8E52-8C95966E176C}"/>
              </a:ext>
            </a:extLst>
          </p:cNvPr>
          <p:cNvPicPr>
            <a:picLocks noChangeAspect="1"/>
          </p:cNvPicPr>
          <p:nvPr/>
        </p:nvPicPr>
        <p:blipFill>
          <a:blip r:embed="rId6"/>
          <a:stretch>
            <a:fillRect/>
          </a:stretch>
        </p:blipFill>
        <p:spPr>
          <a:xfrm>
            <a:off x="9691211" y="146157"/>
            <a:ext cx="1258979" cy="1194372"/>
          </a:xfrm>
          <a:prstGeom prst="rect">
            <a:avLst/>
          </a:prstGeom>
        </p:spPr>
      </p:pic>
    </p:spTree>
    <p:extLst>
      <p:ext uri="{BB962C8B-B14F-4D97-AF65-F5344CB8AC3E}">
        <p14:creationId xmlns:p14="http://schemas.microsoft.com/office/powerpoint/2010/main" val="38315300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95AE5-0684-4988-A152-8D77E994573A}"/>
              </a:ext>
            </a:extLst>
          </p:cNvPr>
          <p:cNvSpPr>
            <a:spLocks noGrp="1"/>
          </p:cNvSpPr>
          <p:nvPr>
            <p:ph type="title"/>
          </p:nvPr>
        </p:nvSpPr>
        <p:spPr>
          <a:xfrm>
            <a:off x="464671" y="268397"/>
            <a:ext cx="9603889" cy="811036"/>
          </a:xfrm>
        </p:spPr>
        <p:txBody>
          <a:bodyPr>
            <a:normAutofit fontScale="90000"/>
          </a:bodyPr>
          <a:lstStyle/>
          <a:p>
            <a:r>
              <a:rPr lang="en-US" sz="3600" dirty="0"/>
              <a:t>Het </a:t>
            </a:r>
            <a:r>
              <a:rPr lang="en-US" sz="3600" dirty="0" err="1"/>
              <a:t>grotere</a:t>
            </a:r>
            <a:r>
              <a:rPr lang="en-US" sz="3600" dirty="0"/>
              <a:t> </a:t>
            </a:r>
            <a:r>
              <a:rPr lang="en-US" sz="3600" dirty="0" err="1"/>
              <a:t>plaatje</a:t>
            </a:r>
            <a:r>
              <a:rPr lang="en-US" sz="3600" dirty="0"/>
              <a:t> </a:t>
            </a:r>
            <a:r>
              <a:rPr lang="en-US" sz="3600" dirty="0" err="1"/>
              <a:t>zien</a:t>
            </a:r>
            <a:r>
              <a:rPr lang="en-US" sz="3600" dirty="0"/>
              <a:t>: de </a:t>
            </a:r>
            <a:r>
              <a:rPr lang="en-US" sz="3600" dirty="0" err="1"/>
              <a:t>situatie</a:t>
            </a:r>
            <a:r>
              <a:rPr lang="en-US" sz="3600" dirty="0"/>
              <a:t> </a:t>
            </a:r>
            <a:r>
              <a:rPr lang="en-US" sz="3600" dirty="0" err="1"/>
              <a:t>analyseren</a:t>
            </a:r>
            <a:r>
              <a:rPr lang="en-US" sz="3600" dirty="0"/>
              <a:t>, </a:t>
            </a:r>
            <a:r>
              <a:rPr lang="en-US" sz="3600" dirty="0" err="1"/>
              <a:t>structureren</a:t>
            </a:r>
            <a:r>
              <a:rPr lang="en-US" sz="3600" dirty="0"/>
              <a:t> </a:t>
            </a:r>
            <a:r>
              <a:rPr lang="en-US" sz="3600" dirty="0" err="1"/>
              <a:t>en</a:t>
            </a:r>
            <a:r>
              <a:rPr lang="en-US" sz="3600" dirty="0"/>
              <a:t> </a:t>
            </a:r>
            <a:r>
              <a:rPr lang="en-US" sz="3600" dirty="0" err="1"/>
              <a:t>visualiseren</a:t>
            </a:r>
            <a:endParaRPr lang="nl-NL" sz="3600" b="1" dirty="0"/>
          </a:p>
        </p:txBody>
      </p:sp>
      <p:sp>
        <p:nvSpPr>
          <p:cNvPr id="8" name="Content Placeholder 7">
            <a:extLst>
              <a:ext uri="{FF2B5EF4-FFF2-40B4-BE49-F238E27FC236}">
                <a16:creationId xmlns:a16="http://schemas.microsoft.com/office/drawing/2014/main" id="{1D3812F6-0B33-4995-96EC-3ED71A5D1DEC}"/>
              </a:ext>
            </a:extLst>
          </p:cNvPr>
          <p:cNvSpPr>
            <a:spLocks noGrp="1"/>
          </p:cNvSpPr>
          <p:nvPr>
            <p:ph idx="1"/>
          </p:nvPr>
        </p:nvSpPr>
        <p:spPr>
          <a:xfrm>
            <a:off x="464671" y="1253429"/>
            <a:ext cx="11428279" cy="5257936"/>
          </a:xfrm>
        </p:spPr>
        <p:txBody>
          <a:bodyPr vert="horz" lIns="91440" tIns="45720" rIns="91440" bIns="45720" numCol="2" spcCol="360000" rtlCol="0" anchor="t">
            <a:noAutofit/>
          </a:bodyPr>
          <a:lstStyle/>
          <a:p>
            <a:pPr marL="0" indent="0">
              <a:lnSpc>
                <a:spcPct val="110000"/>
              </a:lnSpc>
              <a:spcBef>
                <a:spcPts val="600"/>
              </a:spcBef>
              <a:buNone/>
            </a:pPr>
            <a:r>
              <a:rPr lang="en-US" sz="1050" b="1" dirty="0" err="1">
                <a:latin typeface="+mj-lt"/>
              </a:rPr>
              <a:t>Analyseren</a:t>
            </a:r>
            <a:br>
              <a:rPr lang="en-US" sz="1050" b="1" dirty="0">
                <a:latin typeface="+mj-lt"/>
              </a:rPr>
            </a:br>
            <a:r>
              <a:rPr lang="en-US" sz="1050" dirty="0">
                <a:latin typeface="+mj-lt"/>
              </a:rPr>
              <a:t>De </a:t>
            </a:r>
            <a:r>
              <a:rPr lang="en-US" sz="1050" dirty="0" err="1">
                <a:latin typeface="+mj-lt"/>
              </a:rPr>
              <a:t>gesprekken</a:t>
            </a:r>
            <a:r>
              <a:rPr lang="en-US" sz="1050" dirty="0">
                <a:latin typeface="+mj-lt"/>
              </a:rPr>
              <a:t> met </a:t>
            </a:r>
            <a:r>
              <a:rPr lang="en-US" sz="1050" dirty="0" err="1">
                <a:latin typeface="+mj-lt"/>
              </a:rPr>
              <a:t>betrokkenen</a:t>
            </a:r>
            <a:r>
              <a:rPr lang="en-US" sz="1050" dirty="0">
                <a:latin typeface="+mj-lt"/>
              </a:rPr>
              <a:t> </a:t>
            </a:r>
            <a:r>
              <a:rPr lang="en-US" sz="1050" dirty="0" err="1">
                <a:latin typeface="+mj-lt"/>
              </a:rPr>
              <a:t>geven</a:t>
            </a:r>
            <a:r>
              <a:rPr lang="en-US" sz="1050" dirty="0">
                <a:latin typeface="+mj-lt"/>
              </a:rPr>
              <a:t> </a:t>
            </a:r>
            <a:r>
              <a:rPr lang="en-US" sz="1050" dirty="0" err="1">
                <a:latin typeface="+mj-lt"/>
              </a:rPr>
              <a:t>veel</a:t>
            </a:r>
            <a:r>
              <a:rPr lang="en-US" sz="1050" dirty="0">
                <a:latin typeface="+mj-lt"/>
              </a:rPr>
              <a:t> </a:t>
            </a:r>
            <a:r>
              <a:rPr lang="en-US" sz="1050" dirty="0" err="1">
                <a:latin typeface="+mj-lt"/>
              </a:rPr>
              <a:t>inzicht</a:t>
            </a:r>
            <a:r>
              <a:rPr lang="en-US" sz="1050" dirty="0">
                <a:latin typeface="+mj-lt"/>
              </a:rPr>
              <a:t> in wat er in </a:t>
            </a:r>
            <a:r>
              <a:rPr lang="en-US" sz="1050" dirty="0" err="1">
                <a:latin typeface="+mj-lt"/>
              </a:rPr>
              <a:t>jouw</a:t>
            </a:r>
            <a:r>
              <a:rPr lang="en-US" sz="1050" dirty="0">
                <a:latin typeface="+mj-lt"/>
              </a:rPr>
              <a:t> </a:t>
            </a:r>
            <a:r>
              <a:rPr lang="en-US" sz="1050" dirty="0" err="1">
                <a:latin typeface="+mj-lt"/>
              </a:rPr>
              <a:t>vraagstuk</a:t>
            </a:r>
            <a:r>
              <a:rPr lang="en-US" sz="1050" dirty="0">
                <a:latin typeface="+mj-lt"/>
              </a:rPr>
              <a:t> </a:t>
            </a:r>
            <a:r>
              <a:rPr lang="en-US" sz="1050" dirty="0" err="1">
                <a:latin typeface="+mj-lt"/>
              </a:rPr>
              <a:t>speelt</a:t>
            </a:r>
            <a:r>
              <a:rPr lang="en-US" sz="1050" dirty="0">
                <a:latin typeface="+mj-lt"/>
              </a:rPr>
              <a:t>. Nu is het </a:t>
            </a:r>
            <a:r>
              <a:rPr lang="en-US" sz="1050" dirty="0" err="1">
                <a:latin typeface="+mj-lt"/>
              </a:rPr>
              <a:t>een</a:t>
            </a:r>
            <a:r>
              <a:rPr lang="en-US" sz="1050" dirty="0">
                <a:latin typeface="+mj-lt"/>
              </a:rPr>
              <a:t> </a:t>
            </a:r>
            <a:r>
              <a:rPr lang="en-US" sz="1050" dirty="0" err="1">
                <a:latin typeface="+mj-lt"/>
              </a:rPr>
              <a:t>goed</a:t>
            </a:r>
            <a:r>
              <a:rPr lang="en-US" sz="1050" dirty="0">
                <a:latin typeface="+mj-lt"/>
              </a:rPr>
              <a:t> moment om die </a:t>
            </a:r>
            <a:r>
              <a:rPr lang="en-US" sz="1050" dirty="0" err="1">
                <a:latin typeface="+mj-lt"/>
              </a:rPr>
              <a:t>informatie</a:t>
            </a:r>
            <a:r>
              <a:rPr lang="en-US" sz="1050" dirty="0">
                <a:latin typeface="+mj-lt"/>
              </a:rPr>
              <a:t> </a:t>
            </a:r>
            <a:r>
              <a:rPr lang="en-US" sz="1050" dirty="0" err="1">
                <a:latin typeface="+mj-lt"/>
              </a:rPr>
              <a:t>te</a:t>
            </a:r>
            <a:r>
              <a:rPr lang="en-US" sz="1050" dirty="0">
                <a:latin typeface="+mj-lt"/>
              </a:rPr>
              <a:t> </a:t>
            </a:r>
            <a:r>
              <a:rPr lang="en-US" sz="1050" dirty="0" err="1">
                <a:latin typeface="+mj-lt"/>
              </a:rPr>
              <a:t>structureren</a:t>
            </a:r>
            <a:r>
              <a:rPr lang="en-US" sz="1050" dirty="0">
                <a:latin typeface="+mj-lt"/>
              </a:rPr>
              <a:t> </a:t>
            </a:r>
            <a:r>
              <a:rPr lang="en-US" sz="1050" dirty="0" err="1">
                <a:latin typeface="+mj-lt"/>
              </a:rPr>
              <a:t>en</a:t>
            </a:r>
            <a:r>
              <a:rPr lang="en-US" sz="1050" dirty="0">
                <a:latin typeface="+mj-lt"/>
              </a:rPr>
              <a:t> </a:t>
            </a:r>
            <a:r>
              <a:rPr lang="en-US" sz="1050" dirty="0" err="1">
                <a:latin typeface="+mj-lt"/>
              </a:rPr>
              <a:t>wellicht</a:t>
            </a:r>
            <a:r>
              <a:rPr lang="en-US" sz="1050" dirty="0">
                <a:latin typeface="+mj-lt"/>
              </a:rPr>
              <a:t> </a:t>
            </a:r>
            <a:r>
              <a:rPr lang="en-US" sz="1050" dirty="0" err="1">
                <a:latin typeface="+mj-lt"/>
              </a:rPr>
              <a:t>ook</a:t>
            </a:r>
            <a:r>
              <a:rPr lang="en-US" sz="1050" dirty="0">
                <a:latin typeface="+mj-lt"/>
              </a:rPr>
              <a:t> </a:t>
            </a:r>
            <a:r>
              <a:rPr lang="en-US" sz="1050" dirty="0" err="1">
                <a:latin typeface="+mj-lt"/>
              </a:rPr>
              <a:t>te</a:t>
            </a:r>
            <a:r>
              <a:rPr lang="en-US" sz="1050" dirty="0">
                <a:latin typeface="+mj-lt"/>
              </a:rPr>
              <a:t> </a:t>
            </a:r>
            <a:r>
              <a:rPr lang="en-US" sz="1050" dirty="0" err="1">
                <a:latin typeface="+mj-lt"/>
              </a:rPr>
              <a:t>visualiseren</a:t>
            </a:r>
            <a:r>
              <a:rPr lang="en-US" sz="1050" dirty="0">
                <a:latin typeface="+mj-lt"/>
              </a:rPr>
              <a:t>. </a:t>
            </a:r>
            <a:r>
              <a:rPr lang="en-US" sz="1050" dirty="0" err="1">
                <a:latin typeface="+mj-lt"/>
              </a:rPr>
              <a:t>Tijdens</a:t>
            </a:r>
            <a:r>
              <a:rPr lang="en-US" sz="1050" dirty="0">
                <a:latin typeface="+mj-lt"/>
              </a:rPr>
              <a:t> de </a:t>
            </a:r>
            <a:r>
              <a:rPr lang="en-US" sz="1050" dirty="0" err="1">
                <a:latin typeface="+mj-lt"/>
              </a:rPr>
              <a:t>gesprekken</a:t>
            </a:r>
            <a:r>
              <a:rPr lang="en-US" sz="1050" dirty="0">
                <a:latin typeface="+mj-lt"/>
              </a:rPr>
              <a:t> </a:t>
            </a:r>
            <a:r>
              <a:rPr lang="en-US" sz="1050" dirty="0" err="1">
                <a:latin typeface="+mj-lt"/>
              </a:rPr>
              <a:t>heb</a:t>
            </a:r>
            <a:r>
              <a:rPr lang="en-US" sz="1050" dirty="0">
                <a:latin typeface="+mj-lt"/>
              </a:rPr>
              <a:t> je </a:t>
            </a:r>
            <a:r>
              <a:rPr lang="en-US" sz="1050" dirty="0" err="1">
                <a:latin typeface="+mj-lt"/>
              </a:rPr>
              <a:t>als</a:t>
            </a:r>
            <a:r>
              <a:rPr lang="en-US" sz="1050" dirty="0">
                <a:latin typeface="+mj-lt"/>
              </a:rPr>
              <a:t> het </a:t>
            </a:r>
            <a:r>
              <a:rPr lang="en-US" sz="1050" dirty="0" err="1">
                <a:latin typeface="+mj-lt"/>
              </a:rPr>
              <a:t>goed</a:t>
            </a:r>
            <a:r>
              <a:rPr lang="en-US" sz="1050" dirty="0">
                <a:latin typeface="+mj-lt"/>
              </a:rPr>
              <a:t> is </a:t>
            </a:r>
            <a:r>
              <a:rPr lang="en-US" sz="1050" dirty="0" err="1">
                <a:latin typeface="+mj-lt"/>
              </a:rPr>
              <a:t>uitgebreid</a:t>
            </a:r>
            <a:r>
              <a:rPr lang="en-US" sz="1050" dirty="0">
                <a:latin typeface="+mj-lt"/>
              </a:rPr>
              <a:t> </a:t>
            </a:r>
            <a:r>
              <a:rPr lang="en-US" sz="1050" dirty="0" err="1">
                <a:latin typeface="+mj-lt"/>
              </a:rPr>
              <a:t>stilgestaan</a:t>
            </a:r>
            <a:r>
              <a:rPr lang="en-US" sz="1050" dirty="0">
                <a:latin typeface="+mj-lt"/>
              </a:rPr>
              <a:t> </a:t>
            </a:r>
            <a:r>
              <a:rPr lang="en-US" sz="1050" dirty="0" err="1">
                <a:latin typeface="+mj-lt"/>
              </a:rPr>
              <a:t>bij</a:t>
            </a:r>
            <a:r>
              <a:rPr lang="en-US" sz="1050" dirty="0">
                <a:latin typeface="+mj-lt"/>
              </a:rPr>
              <a:t> </a:t>
            </a:r>
            <a:r>
              <a:rPr lang="nl-NL" sz="1050" i="1" dirty="0">
                <a:latin typeface="+mj-lt"/>
              </a:rPr>
              <a:t>drijfveren</a:t>
            </a:r>
            <a:r>
              <a:rPr lang="nl-NL" sz="1050" dirty="0">
                <a:latin typeface="+mj-lt"/>
              </a:rPr>
              <a:t>, </a:t>
            </a:r>
            <a:r>
              <a:rPr lang="nl-NL" sz="1050" i="1" dirty="0">
                <a:latin typeface="+mj-lt"/>
              </a:rPr>
              <a:t>handelingen</a:t>
            </a:r>
            <a:r>
              <a:rPr lang="nl-NL" sz="1050" dirty="0">
                <a:latin typeface="+mj-lt"/>
              </a:rPr>
              <a:t> en </a:t>
            </a:r>
            <a:r>
              <a:rPr lang="nl-NL" sz="1050" i="1" dirty="0">
                <a:latin typeface="+mj-lt"/>
              </a:rPr>
              <a:t>condities. </a:t>
            </a:r>
            <a:r>
              <a:rPr lang="en-US" sz="1050" dirty="0">
                <a:latin typeface="+mj-lt"/>
              </a:rPr>
              <a:t>De </a:t>
            </a:r>
            <a:r>
              <a:rPr lang="en-US" sz="1050" dirty="0" err="1">
                <a:latin typeface="+mj-lt"/>
              </a:rPr>
              <a:t>gespreksonderwerpen</a:t>
            </a:r>
            <a:r>
              <a:rPr lang="en-US" sz="1050" dirty="0">
                <a:latin typeface="+mj-lt"/>
              </a:rPr>
              <a:t> </a:t>
            </a:r>
            <a:r>
              <a:rPr lang="en-US" sz="1050" dirty="0" err="1">
                <a:latin typeface="+mj-lt"/>
              </a:rPr>
              <a:t>vormen</a:t>
            </a:r>
            <a:r>
              <a:rPr lang="en-US" sz="1050" dirty="0">
                <a:latin typeface="+mj-lt"/>
              </a:rPr>
              <a:t> </a:t>
            </a:r>
            <a:r>
              <a:rPr lang="en-US" sz="1050" dirty="0" err="1">
                <a:latin typeface="+mj-lt"/>
              </a:rPr>
              <a:t>een</a:t>
            </a:r>
            <a:r>
              <a:rPr lang="en-US" sz="1050" dirty="0">
                <a:latin typeface="+mj-lt"/>
              </a:rPr>
              <a:t> </a:t>
            </a:r>
            <a:r>
              <a:rPr lang="en-US" sz="1050" dirty="0" err="1">
                <a:latin typeface="+mj-lt"/>
              </a:rPr>
              <a:t>sterk</a:t>
            </a:r>
            <a:r>
              <a:rPr lang="en-US" sz="1050" dirty="0">
                <a:latin typeface="+mj-lt"/>
              </a:rPr>
              <a:t> </a:t>
            </a:r>
            <a:r>
              <a:rPr lang="en-US" sz="1050" dirty="0" err="1">
                <a:latin typeface="+mj-lt"/>
              </a:rPr>
              <a:t>uitgangspunt</a:t>
            </a:r>
            <a:r>
              <a:rPr lang="en-US" sz="1050" dirty="0">
                <a:latin typeface="+mj-lt"/>
              </a:rPr>
              <a:t> om de </a:t>
            </a:r>
            <a:r>
              <a:rPr lang="en-US" sz="1050" dirty="0" err="1">
                <a:latin typeface="+mj-lt"/>
              </a:rPr>
              <a:t>dingen</a:t>
            </a:r>
            <a:r>
              <a:rPr lang="en-US" sz="1050" dirty="0">
                <a:latin typeface="+mj-lt"/>
              </a:rPr>
              <a:t> die </a:t>
            </a:r>
            <a:r>
              <a:rPr lang="en-US" sz="1050" dirty="0" err="1">
                <a:latin typeface="+mj-lt"/>
              </a:rPr>
              <a:t>betrokkenen</a:t>
            </a:r>
            <a:r>
              <a:rPr lang="en-US" sz="1050" dirty="0">
                <a:latin typeface="+mj-lt"/>
              </a:rPr>
              <a:t> </a:t>
            </a:r>
            <a:r>
              <a:rPr lang="en-US" sz="1050" dirty="0" err="1">
                <a:latin typeface="+mj-lt"/>
              </a:rPr>
              <a:t>hebben</a:t>
            </a:r>
            <a:r>
              <a:rPr lang="en-US" sz="1050" dirty="0">
                <a:latin typeface="+mj-lt"/>
              </a:rPr>
              <a:t> </a:t>
            </a:r>
            <a:r>
              <a:rPr lang="en-US" sz="1050" dirty="0" err="1">
                <a:latin typeface="+mj-lt"/>
              </a:rPr>
              <a:t>gedeeld</a:t>
            </a:r>
            <a:r>
              <a:rPr lang="en-US" sz="1050" dirty="0">
                <a:latin typeface="+mj-lt"/>
              </a:rPr>
              <a:t> </a:t>
            </a:r>
            <a:r>
              <a:rPr lang="en-US" sz="1050" dirty="0" err="1">
                <a:latin typeface="+mj-lt"/>
              </a:rPr>
              <a:t>te</a:t>
            </a:r>
            <a:r>
              <a:rPr lang="en-US" sz="1050" dirty="0">
                <a:latin typeface="+mj-lt"/>
              </a:rPr>
              <a:t> </a:t>
            </a:r>
            <a:r>
              <a:rPr lang="en-US" sz="1050" dirty="0" err="1">
                <a:latin typeface="+mj-lt"/>
              </a:rPr>
              <a:t>structureren</a:t>
            </a:r>
            <a:r>
              <a:rPr lang="en-US" sz="1050" dirty="0">
                <a:latin typeface="+mj-lt"/>
              </a:rPr>
              <a:t>. </a:t>
            </a:r>
            <a:r>
              <a:rPr lang="nl-NL" sz="1050" dirty="0">
                <a:latin typeface="+mj-lt"/>
              </a:rPr>
              <a:t>Verzamel relevante en sprekende citaten. Cluster de inzichten uit je gesprekken aan de hand van deze gespreksonderwerpen. </a:t>
            </a:r>
          </a:p>
          <a:p>
            <a:pPr marL="0" indent="0">
              <a:lnSpc>
                <a:spcPct val="110000"/>
              </a:lnSpc>
              <a:spcBef>
                <a:spcPts val="600"/>
              </a:spcBef>
              <a:buNone/>
            </a:pPr>
            <a:r>
              <a:rPr lang="nl-NL" sz="1050" dirty="0">
                <a:latin typeface="+mj-lt"/>
              </a:rPr>
              <a:t>Ga op zoek naar overeenkomsten en verschillen, dingen die elkaar kunnen versterken of juist in de weg kunnen zitten, kansen en knelpunten. Mocht het voor de hand liggen, dan kun je ook inzichten uit andere projecten linken aan de inzichten opgedaan in dit vraagstuk (= </a:t>
            </a:r>
            <a:r>
              <a:rPr lang="nl-NL" sz="1050" dirty="0" err="1">
                <a:latin typeface="+mj-lt"/>
              </a:rPr>
              <a:t>analogiedenken</a:t>
            </a:r>
            <a:r>
              <a:rPr lang="nl-NL" sz="1050" dirty="0">
                <a:latin typeface="+mj-lt"/>
              </a:rPr>
              <a:t>). </a:t>
            </a:r>
            <a:endParaRPr lang="en-US" sz="1050" dirty="0">
              <a:latin typeface="+mj-lt"/>
            </a:endParaRPr>
          </a:p>
          <a:p>
            <a:pPr marL="0" indent="0">
              <a:lnSpc>
                <a:spcPct val="110000"/>
              </a:lnSpc>
              <a:spcBef>
                <a:spcPts val="600"/>
              </a:spcBef>
              <a:buNone/>
            </a:pPr>
            <a:r>
              <a:rPr lang="en-US" sz="1050" b="1" dirty="0" err="1">
                <a:latin typeface="+mj-lt"/>
              </a:rPr>
              <a:t>Visualiseren</a:t>
            </a:r>
            <a:br>
              <a:rPr lang="en-US" sz="1050" b="1" dirty="0">
                <a:latin typeface="+mj-lt"/>
              </a:rPr>
            </a:br>
            <a:r>
              <a:rPr lang="en-US" sz="1050" dirty="0" err="1">
                <a:latin typeface="+mj-lt"/>
              </a:rPr>
              <a:t>Vervolgens</a:t>
            </a:r>
            <a:r>
              <a:rPr lang="en-US" sz="1050" dirty="0">
                <a:latin typeface="+mj-lt"/>
              </a:rPr>
              <a:t> is het </a:t>
            </a:r>
            <a:r>
              <a:rPr lang="en-US" sz="1050" dirty="0" err="1">
                <a:latin typeface="+mj-lt"/>
              </a:rPr>
              <a:t>wenselijk</a:t>
            </a:r>
            <a:r>
              <a:rPr lang="en-US" sz="1050" dirty="0">
                <a:latin typeface="+mj-lt"/>
              </a:rPr>
              <a:t> de </a:t>
            </a:r>
            <a:r>
              <a:rPr lang="en-US" sz="1050" dirty="0" err="1">
                <a:latin typeface="+mj-lt"/>
              </a:rPr>
              <a:t>opbrengsten</a:t>
            </a:r>
            <a:r>
              <a:rPr lang="en-US" sz="1050" dirty="0">
                <a:latin typeface="+mj-lt"/>
              </a:rPr>
              <a:t> </a:t>
            </a:r>
            <a:r>
              <a:rPr lang="en-US" sz="1050" dirty="0" err="1">
                <a:latin typeface="+mj-lt"/>
              </a:rPr>
              <a:t>uit</a:t>
            </a:r>
            <a:r>
              <a:rPr lang="en-US" sz="1050" dirty="0">
                <a:latin typeface="+mj-lt"/>
              </a:rPr>
              <a:t> de </a:t>
            </a:r>
            <a:r>
              <a:rPr lang="en-US" sz="1050" dirty="0" err="1">
                <a:latin typeface="+mj-lt"/>
              </a:rPr>
              <a:t>gesprekken</a:t>
            </a:r>
            <a:r>
              <a:rPr lang="en-US" sz="1050" dirty="0">
                <a:latin typeface="+mj-lt"/>
              </a:rPr>
              <a:t> </a:t>
            </a:r>
            <a:r>
              <a:rPr lang="en-US" sz="1050" dirty="0" err="1">
                <a:latin typeface="+mj-lt"/>
              </a:rPr>
              <a:t>te</a:t>
            </a:r>
            <a:r>
              <a:rPr lang="en-US" sz="1050" dirty="0">
                <a:latin typeface="+mj-lt"/>
              </a:rPr>
              <a:t> </a:t>
            </a:r>
            <a:r>
              <a:rPr lang="en-US" sz="1050" dirty="0" err="1">
                <a:latin typeface="+mj-lt"/>
              </a:rPr>
              <a:t>gaan</a:t>
            </a:r>
            <a:r>
              <a:rPr lang="en-US" sz="1050" dirty="0">
                <a:latin typeface="+mj-lt"/>
              </a:rPr>
              <a:t> </a:t>
            </a:r>
            <a:r>
              <a:rPr lang="en-US" sz="1050" dirty="0" err="1">
                <a:latin typeface="+mj-lt"/>
              </a:rPr>
              <a:t>visualiseren</a:t>
            </a:r>
            <a:r>
              <a:rPr lang="en-US" sz="1050" dirty="0">
                <a:latin typeface="+mj-lt"/>
              </a:rPr>
              <a:t>. Door de </a:t>
            </a:r>
            <a:r>
              <a:rPr lang="en-US" sz="1050" dirty="0" err="1">
                <a:latin typeface="+mj-lt"/>
              </a:rPr>
              <a:t>situatie</a:t>
            </a:r>
            <a:r>
              <a:rPr lang="en-US" sz="1050" dirty="0">
                <a:latin typeface="+mj-lt"/>
              </a:rPr>
              <a:t> </a:t>
            </a:r>
            <a:r>
              <a:rPr lang="en-US" sz="1050" dirty="0" err="1">
                <a:latin typeface="+mj-lt"/>
              </a:rPr>
              <a:t>te</a:t>
            </a:r>
            <a:r>
              <a:rPr lang="en-US" sz="1050" dirty="0">
                <a:latin typeface="+mj-lt"/>
              </a:rPr>
              <a:t> </a:t>
            </a:r>
            <a:r>
              <a:rPr lang="en-US" sz="1050" dirty="0" err="1">
                <a:latin typeface="+mj-lt"/>
              </a:rPr>
              <a:t>visualiseren</a:t>
            </a:r>
            <a:r>
              <a:rPr lang="en-US" sz="1050" dirty="0">
                <a:latin typeface="+mj-lt"/>
              </a:rPr>
              <a:t> ga je het </a:t>
            </a:r>
            <a:r>
              <a:rPr lang="en-US" sz="1050" dirty="0" err="1">
                <a:latin typeface="+mj-lt"/>
              </a:rPr>
              <a:t>vraagstuk</a:t>
            </a:r>
            <a:r>
              <a:rPr lang="en-US" sz="1050" dirty="0">
                <a:latin typeface="+mj-lt"/>
              </a:rPr>
              <a:t> in </a:t>
            </a:r>
            <a:r>
              <a:rPr lang="en-US" sz="1050" dirty="0" err="1">
                <a:latin typeface="+mj-lt"/>
              </a:rPr>
              <a:t>zijn</a:t>
            </a:r>
            <a:r>
              <a:rPr lang="en-US" sz="1050" dirty="0">
                <a:latin typeface="+mj-lt"/>
              </a:rPr>
              <a:t> </a:t>
            </a:r>
            <a:r>
              <a:rPr lang="en-US" sz="1050" dirty="0" err="1">
                <a:latin typeface="+mj-lt"/>
              </a:rPr>
              <a:t>geheel</a:t>
            </a:r>
            <a:r>
              <a:rPr lang="en-US" sz="1050" dirty="0">
                <a:latin typeface="+mj-lt"/>
              </a:rPr>
              <a:t> (of in </a:t>
            </a:r>
            <a:r>
              <a:rPr lang="en-US" sz="1050" dirty="0" err="1">
                <a:latin typeface="+mj-lt"/>
              </a:rPr>
              <a:t>ieder</a:t>
            </a:r>
            <a:r>
              <a:rPr lang="en-US" sz="1050" dirty="0">
                <a:latin typeface="+mj-lt"/>
              </a:rPr>
              <a:t> </a:t>
            </a:r>
            <a:r>
              <a:rPr lang="en-US" sz="1050" dirty="0" err="1">
                <a:latin typeface="+mj-lt"/>
              </a:rPr>
              <a:t>geval</a:t>
            </a:r>
            <a:r>
              <a:rPr lang="en-US" sz="1050" dirty="0">
                <a:latin typeface="+mj-lt"/>
              </a:rPr>
              <a:t> de </a:t>
            </a:r>
            <a:r>
              <a:rPr lang="en-US" sz="1050" dirty="0" err="1">
                <a:latin typeface="+mj-lt"/>
              </a:rPr>
              <a:t>belangrijkste</a:t>
            </a:r>
            <a:r>
              <a:rPr lang="en-US" sz="1050" dirty="0">
                <a:latin typeface="+mj-lt"/>
              </a:rPr>
              <a:t> </a:t>
            </a:r>
            <a:r>
              <a:rPr lang="en-US" sz="1050" dirty="0" err="1">
                <a:latin typeface="+mj-lt"/>
              </a:rPr>
              <a:t>aspecten</a:t>
            </a:r>
            <a:r>
              <a:rPr lang="en-US" sz="1050" dirty="0">
                <a:latin typeface="+mj-lt"/>
              </a:rPr>
              <a:t> </a:t>
            </a:r>
            <a:r>
              <a:rPr lang="en-US" sz="1050" dirty="0" err="1">
                <a:latin typeface="+mj-lt"/>
              </a:rPr>
              <a:t>ervan</a:t>
            </a:r>
            <a:r>
              <a:rPr lang="en-US" sz="1050" dirty="0">
                <a:latin typeface="+mj-lt"/>
              </a:rPr>
              <a:t>) </a:t>
            </a:r>
            <a:r>
              <a:rPr lang="en-US" sz="1050" dirty="0" err="1">
                <a:latin typeface="+mj-lt"/>
              </a:rPr>
              <a:t>letterlijk</a:t>
            </a:r>
            <a:r>
              <a:rPr lang="en-US" sz="1050" dirty="0">
                <a:latin typeface="+mj-lt"/>
              </a:rPr>
              <a:t> </a:t>
            </a:r>
            <a:r>
              <a:rPr lang="en-US" sz="1050" dirty="0" err="1">
                <a:latin typeface="+mj-lt"/>
              </a:rPr>
              <a:t>inzichtelijk</a:t>
            </a:r>
            <a:r>
              <a:rPr lang="en-US" sz="1050" dirty="0">
                <a:latin typeface="+mj-lt"/>
              </a:rPr>
              <a:t> </a:t>
            </a:r>
            <a:r>
              <a:rPr lang="en-US" sz="1050" dirty="0" err="1">
                <a:latin typeface="+mj-lt"/>
              </a:rPr>
              <a:t>maken</a:t>
            </a:r>
            <a:r>
              <a:rPr lang="en-US" sz="1050" dirty="0">
                <a:latin typeface="+mj-lt"/>
              </a:rPr>
              <a:t>. Anders dan </a:t>
            </a:r>
            <a:r>
              <a:rPr lang="en-US" sz="1050" dirty="0" err="1">
                <a:latin typeface="+mj-lt"/>
              </a:rPr>
              <a:t>bij</a:t>
            </a:r>
            <a:r>
              <a:rPr lang="en-US" sz="1050" dirty="0">
                <a:latin typeface="+mj-lt"/>
              </a:rPr>
              <a:t> </a:t>
            </a:r>
            <a:r>
              <a:rPr lang="en-US" sz="1050" dirty="0" err="1">
                <a:latin typeface="+mj-lt"/>
              </a:rPr>
              <a:t>een</a:t>
            </a:r>
            <a:r>
              <a:rPr lang="en-US" sz="1050" dirty="0">
                <a:latin typeface="+mj-lt"/>
              </a:rPr>
              <a:t> </a:t>
            </a:r>
            <a:r>
              <a:rPr lang="en-US" sz="1050" dirty="0" err="1">
                <a:latin typeface="+mj-lt"/>
              </a:rPr>
              <a:t>tekstuele</a:t>
            </a:r>
            <a:r>
              <a:rPr lang="en-US" sz="1050" dirty="0">
                <a:latin typeface="+mj-lt"/>
              </a:rPr>
              <a:t> </a:t>
            </a:r>
            <a:r>
              <a:rPr lang="en-US" sz="1050" dirty="0" err="1">
                <a:latin typeface="+mj-lt"/>
              </a:rPr>
              <a:t>uitwerking</a:t>
            </a:r>
            <a:r>
              <a:rPr lang="en-US" sz="1050" dirty="0">
                <a:latin typeface="+mj-lt"/>
              </a:rPr>
              <a:t> (in de </a:t>
            </a:r>
            <a:r>
              <a:rPr lang="en-US" sz="1050" dirty="0" err="1">
                <a:latin typeface="+mj-lt"/>
              </a:rPr>
              <a:t>vorm</a:t>
            </a:r>
            <a:r>
              <a:rPr lang="en-US" sz="1050" dirty="0">
                <a:latin typeface="+mj-lt"/>
              </a:rPr>
              <a:t> van </a:t>
            </a:r>
            <a:r>
              <a:rPr lang="en-US" sz="1050" dirty="0" err="1">
                <a:latin typeface="+mj-lt"/>
              </a:rPr>
              <a:t>een</a:t>
            </a:r>
            <a:r>
              <a:rPr lang="en-US" sz="1050" dirty="0">
                <a:latin typeface="+mj-lt"/>
              </a:rPr>
              <a:t> </a:t>
            </a:r>
            <a:r>
              <a:rPr lang="en-US" sz="1050" dirty="0" err="1">
                <a:latin typeface="+mj-lt"/>
              </a:rPr>
              <a:t>verhaal</a:t>
            </a:r>
            <a:r>
              <a:rPr lang="en-US" sz="1050" dirty="0">
                <a:latin typeface="+mj-lt"/>
              </a:rPr>
              <a:t>/</a:t>
            </a:r>
            <a:r>
              <a:rPr lang="en-US" sz="1050" dirty="0" err="1">
                <a:latin typeface="+mj-lt"/>
              </a:rPr>
              <a:t>verslag</a:t>
            </a:r>
            <a:r>
              <a:rPr lang="en-US" sz="1050" dirty="0">
                <a:latin typeface="+mj-lt"/>
              </a:rPr>
              <a:t>) </a:t>
            </a:r>
            <a:r>
              <a:rPr lang="en-US" sz="1050" dirty="0" err="1">
                <a:latin typeface="+mj-lt"/>
              </a:rPr>
              <a:t>kan</a:t>
            </a:r>
            <a:r>
              <a:rPr lang="en-US" sz="1050" dirty="0">
                <a:latin typeface="+mj-lt"/>
              </a:rPr>
              <a:t> je </a:t>
            </a:r>
            <a:r>
              <a:rPr lang="en-US" sz="1050" dirty="0" err="1">
                <a:latin typeface="+mj-lt"/>
              </a:rPr>
              <a:t>bij</a:t>
            </a:r>
            <a:r>
              <a:rPr lang="en-US" sz="1050" dirty="0">
                <a:latin typeface="+mj-lt"/>
              </a:rPr>
              <a:t> </a:t>
            </a:r>
            <a:r>
              <a:rPr lang="en-US" sz="1050" dirty="0" err="1">
                <a:latin typeface="+mj-lt"/>
              </a:rPr>
              <a:t>een</a:t>
            </a:r>
            <a:r>
              <a:rPr lang="en-US" sz="1050" dirty="0">
                <a:latin typeface="+mj-lt"/>
              </a:rPr>
              <a:t> </a:t>
            </a:r>
            <a:r>
              <a:rPr lang="en-US" sz="1050" dirty="0" err="1">
                <a:latin typeface="+mj-lt"/>
              </a:rPr>
              <a:t>visualisatie</a:t>
            </a:r>
            <a:r>
              <a:rPr lang="en-US" sz="1050" dirty="0">
                <a:latin typeface="+mj-lt"/>
              </a:rPr>
              <a:t> alle </a:t>
            </a:r>
            <a:r>
              <a:rPr lang="en-US" sz="1050" dirty="0" err="1">
                <a:latin typeface="+mj-lt"/>
              </a:rPr>
              <a:t>verschillende</a:t>
            </a:r>
            <a:r>
              <a:rPr lang="en-US" sz="1050" dirty="0">
                <a:latin typeface="+mj-lt"/>
              </a:rPr>
              <a:t> </a:t>
            </a:r>
            <a:r>
              <a:rPr lang="en-US" sz="1050" dirty="0" err="1">
                <a:latin typeface="+mj-lt"/>
              </a:rPr>
              <a:t>aspecten</a:t>
            </a:r>
            <a:r>
              <a:rPr lang="en-US" sz="1050" dirty="0">
                <a:latin typeface="+mj-lt"/>
              </a:rPr>
              <a:t> </a:t>
            </a:r>
            <a:r>
              <a:rPr lang="en-US" sz="1050" dirty="0" err="1">
                <a:latin typeface="+mj-lt"/>
              </a:rPr>
              <a:t>tegelijkertijd</a:t>
            </a:r>
            <a:r>
              <a:rPr lang="en-US" sz="1050" dirty="0">
                <a:latin typeface="+mj-lt"/>
              </a:rPr>
              <a:t> </a:t>
            </a:r>
            <a:r>
              <a:rPr lang="en-US" sz="1050" dirty="0" err="1">
                <a:latin typeface="+mj-lt"/>
              </a:rPr>
              <a:t>aanschouwen</a:t>
            </a:r>
            <a:r>
              <a:rPr lang="en-US" sz="1050" dirty="0">
                <a:latin typeface="+mj-lt"/>
              </a:rPr>
              <a:t> </a:t>
            </a:r>
            <a:r>
              <a:rPr lang="en-US" sz="1050" dirty="0" err="1">
                <a:latin typeface="+mj-lt"/>
              </a:rPr>
              <a:t>en</a:t>
            </a:r>
            <a:r>
              <a:rPr lang="en-US" sz="1050" dirty="0">
                <a:latin typeface="+mj-lt"/>
              </a:rPr>
              <a:t> direct </a:t>
            </a:r>
            <a:r>
              <a:rPr lang="en-US" sz="1050" dirty="0" err="1">
                <a:latin typeface="+mj-lt"/>
              </a:rPr>
              <a:t>onderlinge</a:t>
            </a:r>
            <a:r>
              <a:rPr lang="en-US" sz="1050" dirty="0">
                <a:latin typeface="+mj-lt"/>
              </a:rPr>
              <a:t> </a:t>
            </a:r>
            <a:r>
              <a:rPr lang="en-US" sz="1050" dirty="0" err="1">
                <a:latin typeface="+mj-lt"/>
              </a:rPr>
              <a:t>verbanden</a:t>
            </a:r>
            <a:r>
              <a:rPr lang="en-US" sz="1050" dirty="0">
                <a:latin typeface="+mj-lt"/>
              </a:rPr>
              <a:t> </a:t>
            </a:r>
            <a:r>
              <a:rPr lang="en-US" sz="1050" dirty="0" err="1">
                <a:latin typeface="+mj-lt"/>
              </a:rPr>
              <a:t>zien</a:t>
            </a:r>
            <a:r>
              <a:rPr lang="en-US" sz="1050" dirty="0">
                <a:latin typeface="+mj-lt"/>
              </a:rPr>
              <a:t>. Dit </a:t>
            </a:r>
            <a:r>
              <a:rPr lang="en-US" sz="1050" dirty="0" err="1">
                <a:latin typeface="+mj-lt"/>
              </a:rPr>
              <a:t>geeft</a:t>
            </a:r>
            <a:r>
              <a:rPr lang="en-US" sz="1050" dirty="0">
                <a:latin typeface="+mj-lt"/>
              </a:rPr>
              <a:t> in </a:t>
            </a:r>
            <a:r>
              <a:rPr lang="en-US" sz="1050" dirty="0" err="1">
                <a:latin typeface="+mj-lt"/>
              </a:rPr>
              <a:t>één</a:t>
            </a:r>
            <a:r>
              <a:rPr lang="en-US" sz="1050" dirty="0">
                <a:latin typeface="+mj-lt"/>
              </a:rPr>
              <a:t> </a:t>
            </a:r>
            <a:r>
              <a:rPr lang="en-US" sz="1050" dirty="0" err="1">
                <a:latin typeface="+mj-lt"/>
              </a:rPr>
              <a:t>oogopslag</a:t>
            </a:r>
            <a:r>
              <a:rPr lang="en-US" sz="1050" dirty="0">
                <a:latin typeface="+mj-lt"/>
              </a:rPr>
              <a:t> </a:t>
            </a:r>
            <a:r>
              <a:rPr lang="en-US" sz="1050" dirty="0" err="1">
                <a:latin typeface="+mj-lt"/>
              </a:rPr>
              <a:t>een</a:t>
            </a:r>
            <a:r>
              <a:rPr lang="en-US" sz="1050" dirty="0">
                <a:latin typeface="+mj-lt"/>
              </a:rPr>
              <a:t> heel </a:t>
            </a:r>
            <a:r>
              <a:rPr lang="en-US" sz="1050" dirty="0" err="1">
                <a:latin typeface="+mj-lt"/>
              </a:rPr>
              <a:t>mooi</a:t>
            </a:r>
            <a:r>
              <a:rPr lang="en-US" sz="1050" dirty="0">
                <a:latin typeface="+mj-lt"/>
              </a:rPr>
              <a:t> </a:t>
            </a:r>
            <a:r>
              <a:rPr lang="en-US" sz="1050" dirty="0" err="1">
                <a:latin typeface="+mj-lt"/>
              </a:rPr>
              <a:t>overzicht</a:t>
            </a:r>
            <a:r>
              <a:rPr lang="en-US" sz="1050" dirty="0">
                <a:latin typeface="+mj-lt"/>
              </a:rPr>
              <a:t> van het </a:t>
            </a:r>
            <a:r>
              <a:rPr lang="en-US" sz="1050" dirty="0" err="1">
                <a:latin typeface="+mj-lt"/>
              </a:rPr>
              <a:t>vraagstuk</a:t>
            </a:r>
            <a:r>
              <a:rPr lang="en-US" sz="1050" dirty="0">
                <a:latin typeface="+mj-lt"/>
              </a:rPr>
              <a:t> </a:t>
            </a:r>
            <a:r>
              <a:rPr lang="en-US" sz="1050" dirty="0" err="1">
                <a:latin typeface="+mj-lt"/>
              </a:rPr>
              <a:t>en</a:t>
            </a:r>
            <a:r>
              <a:rPr lang="en-US" sz="1050" dirty="0">
                <a:latin typeface="+mj-lt"/>
              </a:rPr>
              <a:t> </a:t>
            </a:r>
            <a:r>
              <a:rPr lang="en-US" sz="1050" dirty="0" err="1">
                <a:latin typeface="+mj-lt"/>
              </a:rPr>
              <a:t>kan</a:t>
            </a:r>
            <a:r>
              <a:rPr lang="en-US" sz="1050" dirty="0">
                <a:latin typeface="+mj-lt"/>
              </a:rPr>
              <a:t> </a:t>
            </a:r>
            <a:r>
              <a:rPr lang="en-US" sz="1050" dirty="0" err="1">
                <a:latin typeface="+mj-lt"/>
              </a:rPr>
              <a:t>mensen</a:t>
            </a:r>
            <a:r>
              <a:rPr lang="en-US" sz="1050" dirty="0">
                <a:latin typeface="+mj-lt"/>
              </a:rPr>
              <a:t> </a:t>
            </a:r>
            <a:r>
              <a:rPr lang="en-US" sz="1050" dirty="0" err="1">
                <a:latin typeface="+mj-lt"/>
              </a:rPr>
              <a:t>letterlijk</a:t>
            </a:r>
            <a:r>
              <a:rPr lang="en-US" sz="1050" dirty="0">
                <a:latin typeface="+mj-lt"/>
              </a:rPr>
              <a:t> </a:t>
            </a:r>
            <a:r>
              <a:rPr lang="en-US" sz="1050" dirty="0" err="1">
                <a:latin typeface="+mj-lt"/>
              </a:rPr>
              <a:t>anders</a:t>
            </a:r>
            <a:r>
              <a:rPr lang="en-US" sz="1050" dirty="0">
                <a:latin typeface="+mj-lt"/>
              </a:rPr>
              <a:t> </a:t>
            </a:r>
            <a:r>
              <a:rPr lang="en-US" sz="1050" dirty="0" err="1">
                <a:latin typeface="+mj-lt"/>
              </a:rPr>
              <a:t>naar</a:t>
            </a:r>
            <a:r>
              <a:rPr lang="en-US" sz="1050" dirty="0">
                <a:latin typeface="+mj-lt"/>
              </a:rPr>
              <a:t> </a:t>
            </a:r>
            <a:r>
              <a:rPr lang="en-US" sz="1050" dirty="0" err="1">
                <a:latin typeface="+mj-lt"/>
              </a:rPr>
              <a:t>een</a:t>
            </a:r>
            <a:r>
              <a:rPr lang="en-US" sz="1050" dirty="0">
                <a:latin typeface="+mj-lt"/>
              </a:rPr>
              <a:t> </a:t>
            </a:r>
            <a:r>
              <a:rPr lang="en-US" sz="1050" dirty="0" err="1">
                <a:latin typeface="+mj-lt"/>
              </a:rPr>
              <a:t>vraagstuk</a:t>
            </a:r>
            <a:r>
              <a:rPr lang="en-US" sz="1050" dirty="0">
                <a:latin typeface="+mj-lt"/>
              </a:rPr>
              <a:t> </a:t>
            </a:r>
            <a:r>
              <a:rPr lang="en-US" sz="1050" dirty="0" err="1">
                <a:latin typeface="+mj-lt"/>
              </a:rPr>
              <a:t>doen</a:t>
            </a:r>
            <a:r>
              <a:rPr lang="en-US" sz="1050" dirty="0">
                <a:latin typeface="+mj-lt"/>
              </a:rPr>
              <a:t> </a:t>
            </a:r>
            <a:r>
              <a:rPr lang="en-US" sz="1050" dirty="0" err="1">
                <a:latin typeface="+mj-lt"/>
              </a:rPr>
              <a:t>kijken</a:t>
            </a:r>
            <a:r>
              <a:rPr lang="en-US" sz="1050" dirty="0">
                <a:latin typeface="+mj-lt"/>
              </a:rPr>
              <a:t>.  Dit </a:t>
            </a:r>
            <a:r>
              <a:rPr lang="en-US" sz="1050" dirty="0" err="1">
                <a:latin typeface="+mj-lt"/>
              </a:rPr>
              <a:t>visualiseren</a:t>
            </a:r>
            <a:r>
              <a:rPr lang="en-US" sz="1050" dirty="0">
                <a:latin typeface="+mj-lt"/>
              </a:rPr>
              <a:t> </a:t>
            </a:r>
            <a:r>
              <a:rPr lang="en-US" sz="1050" dirty="0" err="1">
                <a:latin typeface="+mj-lt"/>
              </a:rPr>
              <a:t>kan</a:t>
            </a:r>
            <a:r>
              <a:rPr lang="en-US" sz="1050" dirty="0">
                <a:latin typeface="+mj-lt"/>
              </a:rPr>
              <a:t> op </a:t>
            </a:r>
            <a:r>
              <a:rPr lang="en-US" sz="1050" dirty="0" err="1">
                <a:latin typeface="+mj-lt"/>
              </a:rPr>
              <a:t>verschillende</a:t>
            </a:r>
            <a:r>
              <a:rPr lang="en-US" sz="1050" dirty="0">
                <a:latin typeface="+mj-lt"/>
              </a:rPr>
              <a:t> </a:t>
            </a:r>
            <a:r>
              <a:rPr lang="en-US" sz="1050" dirty="0" err="1">
                <a:latin typeface="+mj-lt"/>
              </a:rPr>
              <a:t>manieren</a:t>
            </a:r>
            <a:r>
              <a:rPr lang="en-US" sz="1050" dirty="0">
                <a:latin typeface="+mj-lt"/>
              </a:rPr>
              <a:t>. </a:t>
            </a:r>
            <a:r>
              <a:rPr lang="en-US" sz="1050" dirty="0" err="1">
                <a:latin typeface="+mj-lt"/>
              </a:rPr>
              <a:t>Wij</a:t>
            </a:r>
            <a:r>
              <a:rPr lang="en-US" sz="1050" dirty="0">
                <a:latin typeface="+mj-lt"/>
              </a:rPr>
              <a:t> </a:t>
            </a:r>
            <a:r>
              <a:rPr lang="en-US" sz="1050" dirty="0" err="1">
                <a:latin typeface="+mj-lt"/>
              </a:rPr>
              <a:t>geven</a:t>
            </a:r>
            <a:r>
              <a:rPr lang="en-US" sz="1050" dirty="0">
                <a:latin typeface="+mj-lt"/>
              </a:rPr>
              <a:t> twee </a:t>
            </a:r>
            <a:r>
              <a:rPr lang="en-US" sz="1050" dirty="0" err="1">
                <a:latin typeface="+mj-lt"/>
              </a:rPr>
              <a:t>varianten</a:t>
            </a:r>
            <a:r>
              <a:rPr lang="en-US" sz="1050" dirty="0">
                <a:latin typeface="+mj-lt"/>
              </a:rPr>
              <a:t> </a:t>
            </a:r>
            <a:r>
              <a:rPr lang="en-US" sz="1050" dirty="0" err="1">
                <a:latin typeface="+mj-lt"/>
              </a:rPr>
              <a:t>als</a:t>
            </a:r>
            <a:r>
              <a:rPr lang="en-US" sz="1050" dirty="0">
                <a:latin typeface="+mj-lt"/>
              </a:rPr>
              <a:t> </a:t>
            </a:r>
            <a:r>
              <a:rPr lang="en-US" sz="1050" dirty="0" err="1">
                <a:latin typeface="+mj-lt"/>
              </a:rPr>
              <a:t>voorbeeld</a:t>
            </a:r>
            <a:r>
              <a:rPr lang="en-US" sz="1050" dirty="0">
                <a:latin typeface="+mj-lt"/>
              </a:rPr>
              <a:t>. </a:t>
            </a:r>
          </a:p>
          <a:p>
            <a:pPr marL="0" indent="0">
              <a:lnSpc>
                <a:spcPct val="110000"/>
              </a:lnSpc>
              <a:spcBef>
                <a:spcPts val="600"/>
              </a:spcBef>
              <a:buNone/>
            </a:pPr>
            <a:r>
              <a:rPr lang="nl-NL" sz="1050" i="1" dirty="0">
                <a:latin typeface="+mj-lt"/>
              </a:rPr>
              <a:t>Optie 1: concept map</a:t>
            </a:r>
            <a:br>
              <a:rPr lang="en-US" sz="1050" b="1" dirty="0">
                <a:latin typeface="+mj-lt"/>
              </a:rPr>
            </a:br>
            <a:r>
              <a:rPr lang="en-US" sz="1050" dirty="0">
                <a:latin typeface="+mj-lt"/>
              </a:rPr>
              <a:t>Je </a:t>
            </a:r>
            <a:r>
              <a:rPr lang="en-US" sz="1050" dirty="0" err="1">
                <a:latin typeface="+mj-lt"/>
              </a:rPr>
              <a:t>kunt</a:t>
            </a:r>
            <a:r>
              <a:rPr lang="en-US" sz="1050" dirty="0">
                <a:latin typeface="+mj-lt"/>
              </a:rPr>
              <a:t> je </a:t>
            </a:r>
            <a:r>
              <a:rPr lang="en-US" sz="1050" dirty="0" err="1">
                <a:latin typeface="+mj-lt"/>
              </a:rPr>
              <a:t>inzichten</a:t>
            </a:r>
            <a:r>
              <a:rPr lang="en-US" sz="1050" dirty="0">
                <a:latin typeface="+mj-lt"/>
              </a:rPr>
              <a:t> </a:t>
            </a:r>
            <a:r>
              <a:rPr lang="en-US" sz="1050" dirty="0" err="1">
                <a:latin typeface="+mj-lt"/>
              </a:rPr>
              <a:t>gaan</a:t>
            </a:r>
            <a:r>
              <a:rPr lang="en-US" sz="1050" dirty="0">
                <a:latin typeface="+mj-lt"/>
              </a:rPr>
              <a:t> </a:t>
            </a:r>
            <a:r>
              <a:rPr lang="en-US" sz="1050" dirty="0" err="1">
                <a:latin typeface="+mj-lt"/>
              </a:rPr>
              <a:t>clusteren</a:t>
            </a:r>
            <a:r>
              <a:rPr lang="en-US" sz="1050" dirty="0">
                <a:latin typeface="+mj-lt"/>
              </a:rPr>
              <a:t> (</a:t>
            </a:r>
            <a:r>
              <a:rPr lang="en-US" sz="1050" dirty="0" err="1">
                <a:latin typeface="+mj-lt"/>
              </a:rPr>
              <a:t>coderen</a:t>
            </a:r>
            <a:r>
              <a:rPr lang="en-US" sz="1050" dirty="0">
                <a:latin typeface="+mj-lt"/>
              </a:rPr>
              <a:t> of </a:t>
            </a:r>
            <a:r>
              <a:rPr lang="en-US" sz="1050" dirty="0" err="1">
                <a:latin typeface="+mj-lt"/>
              </a:rPr>
              <a:t>labelen</a:t>
            </a:r>
            <a:r>
              <a:rPr lang="en-US" sz="1050" dirty="0">
                <a:latin typeface="+mj-lt"/>
              </a:rPr>
              <a:t>) </a:t>
            </a:r>
            <a:r>
              <a:rPr lang="en-US" sz="1050" dirty="0" err="1">
                <a:latin typeface="+mj-lt"/>
              </a:rPr>
              <a:t>en</a:t>
            </a:r>
            <a:r>
              <a:rPr lang="en-US" sz="1050" dirty="0">
                <a:latin typeface="+mj-lt"/>
              </a:rPr>
              <a:t> </a:t>
            </a:r>
            <a:r>
              <a:rPr lang="en-US" sz="1050" dirty="0" err="1">
                <a:latin typeface="+mj-lt"/>
              </a:rPr>
              <a:t>tekstueel</a:t>
            </a:r>
            <a:r>
              <a:rPr lang="en-US" sz="1050" dirty="0">
                <a:latin typeface="+mj-lt"/>
              </a:rPr>
              <a:t> </a:t>
            </a:r>
            <a:r>
              <a:rPr lang="en-US" sz="1050" dirty="0" err="1">
                <a:latin typeface="+mj-lt"/>
              </a:rPr>
              <a:t>uitwerken</a:t>
            </a:r>
            <a:r>
              <a:rPr lang="en-US" sz="1050" dirty="0">
                <a:latin typeface="+mj-lt"/>
              </a:rPr>
              <a:t> in </a:t>
            </a:r>
            <a:r>
              <a:rPr lang="en-US" sz="1050" dirty="0" err="1">
                <a:latin typeface="+mj-lt"/>
              </a:rPr>
              <a:t>een</a:t>
            </a:r>
            <a:r>
              <a:rPr lang="en-US" sz="1050" dirty="0">
                <a:latin typeface="+mj-lt"/>
              </a:rPr>
              <a:t> </a:t>
            </a:r>
            <a:r>
              <a:rPr lang="en-US" sz="1050" dirty="0" err="1">
                <a:latin typeface="+mj-lt"/>
              </a:rPr>
              <a:t>schematisch</a:t>
            </a:r>
            <a:r>
              <a:rPr lang="en-US" sz="1050" dirty="0">
                <a:latin typeface="+mj-lt"/>
              </a:rPr>
              <a:t> </a:t>
            </a:r>
            <a:r>
              <a:rPr lang="en-US" sz="1050" dirty="0" err="1">
                <a:latin typeface="+mj-lt"/>
              </a:rPr>
              <a:t>overzicht</a:t>
            </a:r>
            <a:r>
              <a:rPr lang="en-US" sz="1050" dirty="0">
                <a:latin typeface="+mj-lt"/>
              </a:rPr>
              <a:t>. </a:t>
            </a:r>
            <a:r>
              <a:rPr lang="en-US" sz="1050" dirty="0" err="1">
                <a:latin typeface="+mj-lt"/>
              </a:rPr>
              <a:t>Dit</a:t>
            </a:r>
            <a:r>
              <a:rPr lang="en-US" sz="1050" dirty="0">
                <a:latin typeface="+mj-lt"/>
              </a:rPr>
              <a:t> </a:t>
            </a:r>
            <a:r>
              <a:rPr lang="en-US" sz="1050" dirty="0" err="1">
                <a:latin typeface="+mj-lt"/>
              </a:rPr>
              <a:t>wordt</a:t>
            </a:r>
            <a:r>
              <a:rPr lang="en-US" sz="1050" dirty="0">
                <a:latin typeface="+mj-lt"/>
              </a:rPr>
              <a:t> </a:t>
            </a:r>
            <a:r>
              <a:rPr lang="en-US" sz="1050" dirty="0" err="1">
                <a:latin typeface="+mj-lt"/>
              </a:rPr>
              <a:t>ook</a:t>
            </a:r>
            <a:r>
              <a:rPr lang="en-US" sz="1050" dirty="0">
                <a:latin typeface="+mj-lt"/>
              </a:rPr>
              <a:t> </a:t>
            </a:r>
            <a:r>
              <a:rPr lang="en-US" sz="1050" dirty="0" err="1">
                <a:latin typeface="+mj-lt"/>
              </a:rPr>
              <a:t>wel</a:t>
            </a:r>
            <a:r>
              <a:rPr lang="en-US" sz="1050" dirty="0">
                <a:latin typeface="+mj-lt"/>
              </a:rPr>
              <a:t> </a:t>
            </a:r>
            <a:r>
              <a:rPr lang="en-US" sz="1050" dirty="0" err="1">
                <a:latin typeface="+mj-lt"/>
              </a:rPr>
              <a:t>een</a:t>
            </a:r>
            <a:r>
              <a:rPr lang="en-US" sz="1050" dirty="0">
                <a:latin typeface="+mj-lt"/>
              </a:rPr>
              <a:t> concept map </a:t>
            </a:r>
            <a:r>
              <a:rPr lang="en-US" sz="1050" dirty="0" err="1">
                <a:latin typeface="+mj-lt"/>
              </a:rPr>
              <a:t>genoemd</a:t>
            </a:r>
            <a:r>
              <a:rPr lang="en-US" sz="1050" dirty="0">
                <a:latin typeface="+mj-lt"/>
              </a:rPr>
              <a:t> </a:t>
            </a:r>
            <a:r>
              <a:rPr lang="nl-NL" sz="1050" dirty="0">
                <a:latin typeface="+mj-lt"/>
              </a:rPr>
              <a:t>(pagina </a:t>
            </a:r>
            <a:r>
              <a:rPr lang="nl-NL" sz="1050" dirty="0">
                <a:highlight>
                  <a:srgbClr val="FFFF00"/>
                </a:highlight>
                <a:latin typeface="+mj-lt"/>
              </a:rPr>
              <a:t>XX</a:t>
            </a:r>
            <a:r>
              <a:rPr lang="nl-NL" sz="1050" dirty="0">
                <a:latin typeface="+mj-lt"/>
              </a:rPr>
              <a:t>)</a:t>
            </a:r>
            <a:r>
              <a:rPr lang="en-US" sz="1050" dirty="0">
                <a:latin typeface="+mj-lt"/>
              </a:rPr>
              <a:t>. Zo </a:t>
            </a:r>
            <a:r>
              <a:rPr lang="en-US" sz="1050" dirty="0" err="1">
                <a:latin typeface="+mj-lt"/>
              </a:rPr>
              <a:t>maak</a:t>
            </a:r>
            <a:r>
              <a:rPr lang="en-US" sz="1050" dirty="0">
                <a:latin typeface="+mj-lt"/>
              </a:rPr>
              <a:t> je </a:t>
            </a:r>
            <a:r>
              <a:rPr lang="en-US" sz="1050" dirty="0" err="1">
                <a:latin typeface="+mj-lt"/>
              </a:rPr>
              <a:t>een</a:t>
            </a:r>
            <a:r>
              <a:rPr lang="en-US" sz="1050" dirty="0">
                <a:latin typeface="+mj-lt"/>
              </a:rPr>
              <a:t> </a:t>
            </a:r>
            <a:r>
              <a:rPr lang="en-US" sz="1050" dirty="0" err="1">
                <a:latin typeface="+mj-lt"/>
              </a:rPr>
              <a:t>volledig</a:t>
            </a:r>
            <a:r>
              <a:rPr lang="en-US" sz="1050" dirty="0">
                <a:latin typeface="+mj-lt"/>
              </a:rPr>
              <a:t> </a:t>
            </a:r>
            <a:r>
              <a:rPr lang="en-US" sz="1050" dirty="0" err="1">
                <a:latin typeface="+mj-lt"/>
              </a:rPr>
              <a:t>en</a:t>
            </a:r>
            <a:r>
              <a:rPr lang="en-US" sz="1050" dirty="0">
                <a:latin typeface="+mj-lt"/>
              </a:rPr>
              <a:t> </a:t>
            </a:r>
            <a:r>
              <a:rPr lang="en-US" sz="1050" dirty="0" err="1">
                <a:latin typeface="+mj-lt"/>
              </a:rPr>
              <a:t>doorgaans</a:t>
            </a:r>
            <a:r>
              <a:rPr lang="en-US" sz="1050" dirty="0">
                <a:latin typeface="+mj-lt"/>
              </a:rPr>
              <a:t> </a:t>
            </a:r>
            <a:r>
              <a:rPr lang="en-US" sz="1050" dirty="0" err="1">
                <a:latin typeface="+mj-lt"/>
              </a:rPr>
              <a:t>realistisch</a:t>
            </a:r>
            <a:r>
              <a:rPr lang="en-US" sz="1050" dirty="0">
                <a:latin typeface="+mj-lt"/>
              </a:rPr>
              <a:t> </a:t>
            </a:r>
            <a:r>
              <a:rPr lang="en-US" sz="1050" dirty="0" err="1">
                <a:latin typeface="+mj-lt"/>
              </a:rPr>
              <a:t>overzicht</a:t>
            </a:r>
            <a:r>
              <a:rPr lang="en-US" sz="1050" dirty="0">
                <a:latin typeface="+mj-lt"/>
              </a:rPr>
              <a:t> van de </a:t>
            </a:r>
            <a:r>
              <a:rPr lang="en-US" sz="1050" dirty="0" err="1">
                <a:latin typeface="+mj-lt"/>
              </a:rPr>
              <a:t>situatie</a:t>
            </a:r>
            <a:r>
              <a:rPr lang="en-US" sz="1050" dirty="0">
                <a:latin typeface="+mj-lt"/>
              </a:rPr>
              <a:t>. </a:t>
            </a:r>
            <a:r>
              <a:rPr lang="en-US" sz="1050" dirty="0" err="1">
                <a:latin typeface="+mj-lt"/>
              </a:rPr>
              <a:t>Hierin</a:t>
            </a:r>
            <a:r>
              <a:rPr lang="en-US" sz="1050" dirty="0">
                <a:latin typeface="+mj-lt"/>
              </a:rPr>
              <a:t> </a:t>
            </a:r>
            <a:r>
              <a:rPr lang="en-US" sz="1050" dirty="0" err="1">
                <a:latin typeface="+mj-lt"/>
              </a:rPr>
              <a:t>kan</a:t>
            </a:r>
            <a:r>
              <a:rPr lang="en-US" sz="1050" dirty="0">
                <a:latin typeface="+mj-lt"/>
              </a:rPr>
              <a:t> je de </a:t>
            </a:r>
            <a:r>
              <a:rPr lang="en-US" sz="1050" dirty="0" err="1">
                <a:latin typeface="+mj-lt"/>
              </a:rPr>
              <a:t>verschillende</a:t>
            </a:r>
            <a:r>
              <a:rPr lang="en-US" sz="1050" dirty="0">
                <a:latin typeface="+mj-lt"/>
              </a:rPr>
              <a:t> </a:t>
            </a:r>
            <a:r>
              <a:rPr lang="nl-NL" sz="1050" dirty="0">
                <a:solidFill>
                  <a:prstClr val="black"/>
                </a:solidFill>
                <a:latin typeface="+mj-lt"/>
              </a:rPr>
              <a:t>drijfveren</a:t>
            </a:r>
            <a:r>
              <a:rPr lang="en-US" sz="1050" dirty="0">
                <a:latin typeface="+mj-lt"/>
              </a:rPr>
              <a:t>, </a:t>
            </a:r>
            <a:r>
              <a:rPr lang="en-US" sz="1050" dirty="0" err="1">
                <a:latin typeface="+mj-lt"/>
              </a:rPr>
              <a:t>handelingen</a:t>
            </a:r>
            <a:r>
              <a:rPr lang="en-US" sz="1050" dirty="0">
                <a:latin typeface="+mj-lt"/>
              </a:rPr>
              <a:t> </a:t>
            </a:r>
            <a:r>
              <a:rPr lang="en-US" sz="1050" dirty="0" err="1">
                <a:latin typeface="+mj-lt"/>
              </a:rPr>
              <a:t>en</a:t>
            </a:r>
            <a:r>
              <a:rPr lang="en-US" sz="1050" dirty="0">
                <a:latin typeface="+mj-lt"/>
              </a:rPr>
              <a:t> </a:t>
            </a:r>
            <a:r>
              <a:rPr lang="en-US" sz="1050" dirty="0" err="1">
                <a:latin typeface="+mj-lt"/>
              </a:rPr>
              <a:t>condities</a:t>
            </a:r>
            <a:r>
              <a:rPr lang="en-US" sz="1050" dirty="0">
                <a:latin typeface="+mj-lt"/>
              </a:rPr>
              <a:t> </a:t>
            </a:r>
            <a:r>
              <a:rPr lang="en-US" sz="1050" dirty="0" err="1">
                <a:latin typeface="+mj-lt"/>
              </a:rPr>
              <a:t>zichtbaar</a:t>
            </a:r>
            <a:r>
              <a:rPr lang="en-US" sz="1050" dirty="0">
                <a:latin typeface="+mj-lt"/>
              </a:rPr>
              <a:t> </a:t>
            </a:r>
            <a:r>
              <a:rPr lang="en-US" sz="1050" dirty="0" err="1">
                <a:latin typeface="+mj-lt"/>
              </a:rPr>
              <a:t>maken</a:t>
            </a:r>
            <a:r>
              <a:rPr lang="en-US" sz="1050" dirty="0">
                <a:latin typeface="+mj-lt"/>
              </a:rPr>
              <a:t>. Met </a:t>
            </a:r>
            <a:r>
              <a:rPr lang="en-US" sz="1050" dirty="0" err="1">
                <a:latin typeface="+mj-lt"/>
              </a:rPr>
              <a:t>lijnen</a:t>
            </a:r>
            <a:r>
              <a:rPr lang="en-US" sz="1050" dirty="0">
                <a:latin typeface="+mj-lt"/>
              </a:rPr>
              <a:t> </a:t>
            </a:r>
            <a:r>
              <a:rPr lang="en-US" sz="1050" dirty="0" err="1">
                <a:latin typeface="+mj-lt"/>
              </a:rPr>
              <a:t>kan</a:t>
            </a:r>
            <a:r>
              <a:rPr lang="en-US" sz="1050" dirty="0">
                <a:latin typeface="+mj-lt"/>
              </a:rPr>
              <a:t> je </a:t>
            </a:r>
            <a:r>
              <a:rPr lang="en-US" sz="1050" dirty="0" err="1">
                <a:latin typeface="+mj-lt"/>
              </a:rPr>
              <a:t>verbanden</a:t>
            </a:r>
            <a:r>
              <a:rPr lang="en-US" sz="1050" dirty="0">
                <a:latin typeface="+mj-lt"/>
              </a:rPr>
              <a:t> </a:t>
            </a:r>
            <a:r>
              <a:rPr lang="en-US" sz="1050" dirty="0" err="1">
                <a:latin typeface="+mj-lt"/>
              </a:rPr>
              <a:t>inzichtelijk</a:t>
            </a:r>
            <a:r>
              <a:rPr lang="en-US" sz="1050" dirty="0">
                <a:latin typeface="+mj-lt"/>
              </a:rPr>
              <a:t> </a:t>
            </a:r>
            <a:r>
              <a:rPr lang="en-US" sz="1050" dirty="0" err="1">
                <a:latin typeface="+mj-lt"/>
              </a:rPr>
              <a:t>maken</a:t>
            </a:r>
            <a:r>
              <a:rPr lang="en-US" sz="1050" dirty="0">
                <a:latin typeface="+mj-lt"/>
              </a:rPr>
              <a:t>. </a:t>
            </a:r>
          </a:p>
          <a:p>
            <a:pPr marL="0" indent="0">
              <a:lnSpc>
                <a:spcPct val="110000"/>
              </a:lnSpc>
              <a:spcBef>
                <a:spcPts val="600"/>
              </a:spcBef>
              <a:buNone/>
            </a:pPr>
            <a:r>
              <a:rPr lang="en-US" sz="1050" dirty="0" err="1">
                <a:latin typeface="+mj-lt"/>
              </a:rPr>
              <a:t>Hoewel</a:t>
            </a:r>
            <a:r>
              <a:rPr lang="en-US" sz="1050" dirty="0">
                <a:latin typeface="+mj-lt"/>
              </a:rPr>
              <a:t> </a:t>
            </a:r>
            <a:r>
              <a:rPr lang="en-US" sz="1050" dirty="0" err="1">
                <a:latin typeface="+mj-lt"/>
              </a:rPr>
              <a:t>een</a:t>
            </a:r>
            <a:r>
              <a:rPr lang="en-US" sz="1050" dirty="0">
                <a:latin typeface="+mj-lt"/>
              </a:rPr>
              <a:t> </a:t>
            </a:r>
            <a:r>
              <a:rPr lang="en-US" sz="1050" dirty="0" err="1">
                <a:latin typeface="+mj-lt"/>
              </a:rPr>
              <a:t>volledig</a:t>
            </a:r>
            <a:r>
              <a:rPr lang="en-US" sz="1050" dirty="0">
                <a:latin typeface="+mj-lt"/>
              </a:rPr>
              <a:t> </a:t>
            </a:r>
            <a:r>
              <a:rPr lang="en-US" sz="1050" dirty="0" err="1">
                <a:latin typeface="+mj-lt"/>
              </a:rPr>
              <a:t>uitgewerkt</a:t>
            </a:r>
            <a:r>
              <a:rPr lang="en-US" sz="1050" dirty="0">
                <a:latin typeface="+mj-lt"/>
              </a:rPr>
              <a:t> </a:t>
            </a:r>
            <a:r>
              <a:rPr lang="en-US" sz="1050" dirty="0" err="1">
                <a:latin typeface="+mj-lt"/>
              </a:rPr>
              <a:t>schematisch</a:t>
            </a:r>
            <a:r>
              <a:rPr lang="en-US" sz="1050" dirty="0">
                <a:latin typeface="+mj-lt"/>
              </a:rPr>
              <a:t> </a:t>
            </a:r>
            <a:r>
              <a:rPr lang="en-US" sz="1050" dirty="0" err="1">
                <a:latin typeface="+mj-lt"/>
              </a:rPr>
              <a:t>overzicht</a:t>
            </a:r>
            <a:r>
              <a:rPr lang="en-US" sz="1050" dirty="0">
                <a:latin typeface="+mj-lt"/>
              </a:rPr>
              <a:t> in </a:t>
            </a:r>
            <a:r>
              <a:rPr lang="en-US" sz="1050" dirty="0" err="1">
                <a:latin typeface="+mj-lt"/>
              </a:rPr>
              <a:t>eerste</a:t>
            </a:r>
            <a:r>
              <a:rPr lang="en-US" sz="1050" dirty="0">
                <a:latin typeface="+mj-lt"/>
              </a:rPr>
              <a:t> </a:t>
            </a:r>
            <a:r>
              <a:rPr lang="en-US" sz="1050" dirty="0" err="1">
                <a:latin typeface="+mj-lt"/>
              </a:rPr>
              <a:t>instantie</a:t>
            </a:r>
            <a:r>
              <a:rPr lang="en-US" sz="1050" dirty="0">
                <a:latin typeface="+mj-lt"/>
              </a:rPr>
              <a:t> </a:t>
            </a:r>
            <a:r>
              <a:rPr lang="en-US" sz="1050" dirty="0" err="1">
                <a:latin typeface="+mj-lt"/>
              </a:rPr>
              <a:t>soms</a:t>
            </a:r>
            <a:r>
              <a:rPr lang="en-US" sz="1050" dirty="0">
                <a:latin typeface="+mj-lt"/>
              </a:rPr>
              <a:t> wat </a:t>
            </a:r>
            <a:r>
              <a:rPr lang="en-US" sz="1050" dirty="0" err="1">
                <a:latin typeface="+mj-lt"/>
              </a:rPr>
              <a:t>overweldigend</a:t>
            </a:r>
            <a:r>
              <a:rPr lang="en-US" sz="1050" dirty="0">
                <a:latin typeface="+mj-lt"/>
              </a:rPr>
              <a:t> </a:t>
            </a:r>
            <a:r>
              <a:rPr lang="en-US" sz="1050" dirty="0" err="1">
                <a:latin typeface="+mj-lt"/>
              </a:rPr>
              <a:t>kan</a:t>
            </a:r>
            <a:r>
              <a:rPr lang="en-US" sz="1050" dirty="0">
                <a:latin typeface="+mj-lt"/>
              </a:rPr>
              <a:t> </a:t>
            </a:r>
            <a:r>
              <a:rPr lang="en-US" sz="1050" dirty="0" err="1">
                <a:latin typeface="+mj-lt"/>
              </a:rPr>
              <a:t>overkomen</a:t>
            </a:r>
            <a:r>
              <a:rPr lang="en-US" sz="1050" dirty="0">
                <a:latin typeface="+mj-lt"/>
              </a:rPr>
              <a:t> </a:t>
            </a:r>
            <a:r>
              <a:rPr lang="en-US" sz="1050" dirty="0" err="1">
                <a:latin typeface="+mj-lt"/>
              </a:rPr>
              <a:t>geven</a:t>
            </a:r>
            <a:r>
              <a:rPr lang="en-US" sz="1050" dirty="0">
                <a:latin typeface="+mj-lt"/>
              </a:rPr>
              <a:t> </a:t>
            </a:r>
            <a:r>
              <a:rPr lang="en-US" sz="1050" dirty="0" err="1">
                <a:latin typeface="+mj-lt"/>
              </a:rPr>
              <a:t>zowel</a:t>
            </a:r>
            <a:r>
              <a:rPr lang="en-US" sz="1050" dirty="0">
                <a:latin typeface="+mj-lt"/>
              </a:rPr>
              <a:t> </a:t>
            </a:r>
            <a:r>
              <a:rPr lang="en-US" sz="1050" dirty="0" err="1">
                <a:latin typeface="+mj-lt"/>
              </a:rPr>
              <a:t>werkenden</a:t>
            </a:r>
            <a:r>
              <a:rPr lang="en-US" sz="1050" dirty="0">
                <a:latin typeface="+mj-lt"/>
              </a:rPr>
              <a:t> </a:t>
            </a:r>
            <a:r>
              <a:rPr lang="en-US" sz="1050" dirty="0" err="1">
                <a:latin typeface="+mj-lt"/>
              </a:rPr>
              <a:t>als</a:t>
            </a:r>
            <a:r>
              <a:rPr lang="en-US" sz="1050" dirty="0">
                <a:latin typeface="+mj-lt"/>
              </a:rPr>
              <a:t> </a:t>
            </a:r>
            <a:r>
              <a:rPr lang="en-US" sz="1050" dirty="0" err="1">
                <a:latin typeface="+mj-lt"/>
              </a:rPr>
              <a:t>studenten</a:t>
            </a:r>
            <a:r>
              <a:rPr lang="en-US" sz="1050" dirty="0">
                <a:latin typeface="+mj-lt"/>
              </a:rPr>
              <a:t> </a:t>
            </a:r>
            <a:r>
              <a:rPr lang="en-US" sz="1050" dirty="0" err="1">
                <a:latin typeface="+mj-lt"/>
              </a:rPr>
              <a:t>aan</a:t>
            </a:r>
            <a:r>
              <a:rPr lang="en-US" sz="1050" dirty="0">
                <a:latin typeface="+mj-lt"/>
              </a:rPr>
              <a:t> </a:t>
            </a:r>
            <a:r>
              <a:rPr lang="en-US" sz="1050" dirty="0" err="1">
                <a:latin typeface="+mj-lt"/>
              </a:rPr>
              <a:t>dat</a:t>
            </a:r>
            <a:r>
              <a:rPr lang="en-US" sz="1050" dirty="0">
                <a:latin typeface="+mj-lt"/>
              </a:rPr>
              <a:t> het </a:t>
            </a:r>
            <a:r>
              <a:rPr lang="en-US" sz="1050" dirty="0" err="1">
                <a:latin typeface="+mj-lt"/>
              </a:rPr>
              <a:t>opzetten</a:t>
            </a:r>
            <a:r>
              <a:rPr lang="en-US" sz="1050" dirty="0">
                <a:latin typeface="+mj-lt"/>
              </a:rPr>
              <a:t> van </a:t>
            </a:r>
            <a:r>
              <a:rPr lang="en-US" sz="1050" dirty="0" err="1">
                <a:latin typeface="+mj-lt"/>
              </a:rPr>
              <a:t>een</a:t>
            </a:r>
            <a:r>
              <a:rPr lang="en-US" sz="1050" dirty="0">
                <a:latin typeface="+mj-lt"/>
              </a:rPr>
              <a:t> </a:t>
            </a:r>
            <a:r>
              <a:rPr lang="en-US" sz="1050" dirty="0" err="1">
                <a:latin typeface="+mj-lt"/>
              </a:rPr>
              <a:t>dergelijk</a:t>
            </a:r>
            <a:r>
              <a:rPr lang="en-US" sz="1050" dirty="0">
                <a:latin typeface="+mj-lt"/>
              </a:rPr>
              <a:t> </a:t>
            </a:r>
            <a:r>
              <a:rPr lang="en-US" sz="1050" dirty="0" err="1">
                <a:latin typeface="+mj-lt"/>
              </a:rPr>
              <a:t>overzicht</a:t>
            </a:r>
            <a:r>
              <a:rPr lang="en-US" sz="1050" dirty="0">
                <a:latin typeface="+mj-lt"/>
              </a:rPr>
              <a:t> </a:t>
            </a:r>
            <a:r>
              <a:rPr lang="en-US" sz="1050" dirty="0" err="1">
                <a:latin typeface="+mj-lt"/>
              </a:rPr>
              <a:t>veel</a:t>
            </a:r>
            <a:r>
              <a:rPr lang="en-US" sz="1050" dirty="0">
                <a:latin typeface="+mj-lt"/>
              </a:rPr>
              <a:t> </a:t>
            </a:r>
            <a:r>
              <a:rPr lang="en-US" sz="1050" dirty="0" err="1">
                <a:latin typeface="+mj-lt"/>
              </a:rPr>
              <a:t>inzicht</a:t>
            </a:r>
            <a:r>
              <a:rPr lang="en-US" sz="1050" dirty="0">
                <a:latin typeface="+mj-lt"/>
              </a:rPr>
              <a:t> </a:t>
            </a:r>
            <a:r>
              <a:rPr lang="en-US" sz="1050" dirty="0" err="1">
                <a:latin typeface="+mj-lt"/>
              </a:rPr>
              <a:t>geeft</a:t>
            </a:r>
            <a:r>
              <a:rPr lang="en-US" sz="1050" dirty="0">
                <a:latin typeface="+mj-lt"/>
              </a:rPr>
              <a:t>. </a:t>
            </a:r>
            <a:r>
              <a:rPr lang="nl-NL" sz="1050" dirty="0">
                <a:solidFill>
                  <a:prstClr val="black"/>
                </a:solidFill>
                <a:latin typeface="+mj-lt"/>
              </a:rPr>
              <a:t>Eenmaal begonnen wijst het zich vanzelf. Laat je dus niet ontmoedigen om ermee te beginnen.  </a:t>
            </a:r>
          </a:p>
          <a:p>
            <a:pPr marL="0" indent="0">
              <a:lnSpc>
                <a:spcPct val="110000"/>
              </a:lnSpc>
              <a:spcBef>
                <a:spcPts val="600"/>
              </a:spcBef>
              <a:buNone/>
            </a:pPr>
            <a:r>
              <a:rPr lang="en-US" sz="1050" i="1" dirty="0" err="1">
                <a:latin typeface="+mj-lt"/>
              </a:rPr>
              <a:t>Optie</a:t>
            </a:r>
            <a:r>
              <a:rPr lang="en-US" sz="1050" i="1" dirty="0">
                <a:latin typeface="+mj-lt"/>
              </a:rPr>
              <a:t> 2: rich picture</a:t>
            </a:r>
            <a:br>
              <a:rPr lang="en-US" sz="1050" b="1" dirty="0">
                <a:latin typeface="+mj-lt"/>
              </a:rPr>
            </a:br>
            <a:r>
              <a:rPr lang="en-US" sz="1050" dirty="0">
                <a:latin typeface="+mj-lt"/>
              </a:rPr>
              <a:t>Je </a:t>
            </a:r>
            <a:r>
              <a:rPr lang="en-US" sz="1050" dirty="0" err="1">
                <a:latin typeface="+mj-lt"/>
              </a:rPr>
              <a:t>kunt</a:t>
            </a:r>
            <a:r>
              <a:rPr lang="en-US" sz="1050" dirty="0">
                <a:latin typeface="+mj-lt"/>
              </a:rPr>
              <a:t> het </a:t>
            </a:r>
            <a:r>
              <a:rPr lang="en-US" sz="1050" dirty="0" err="1">
                <a:latin typeface="+mj-lt"/>
              </a:rPr>
              <a:t>vraagstuk</a:t>
            </a:r>
            <a:r>
              <a:rPr lang="en-US" sz="1050" dirty="0">
                <a:latin typeface="+mj-lt"/>
              </a:rPr>
              <a:t> </a:t>
            </a:r>
            <a:r>
              <a:rPr lang="en-US" sz="1050" dirty="0" err="1">
                <a:latin typeface="+mj-lt"/>
              </a:rPr>
              <a:t>ook</a:t>
            </a:r>
            <a:r>
              <a:rPr lang="en-US" sz="1050" dirty="0">
                <a:latin typeface="+mj-lt"/>
              </a:rPr>
              <a:t> </a:t>
            </a:r>
            <a:r>
              <a:rPr lang="en-US" sz="1050" dirty="0" err="1">
                <a:latin typeface="+mj-lt"/>
              </a:rPr>
              <a:t>meer</a:t>
            </a:r>
            <a:r>
              <a:rPr lang="en-US" sz="1050" dirty="0">
                <a:latin typeface="+mj-lt"/>
              </a:rPr>
              <a:t> </a:t>
            </a:r>
            <a:r>
              <a:rPr lang="en-US" sz="1050" dirty="0" err="1">
                <a:latin typeface="+mj-lt"/>
              </a:rPr>
              <a:t>anekdotisch</a:t>
            </a:r>
            <a:r>
              <a:rPr lang="en-US" sz="1050" dirty="0">
                <a:latin typeface="+mj-lt"/>
              </a:rPr>
              <a:t> </a:t>
            </a:r>
            <a:r>
              <a:rPr lang="en-US" sz="1050" dirty="0" err="1">
                <a:latin typeface="+mj-lt"/>
              </a:rPr>
              <a:t>en</a:t>
            </a:r>
            <a:r>
              <a:rPr lang="en-US" sz="1050" dirty="0">
                <a:latin typeface="+mj-lt"/>
              </a:rPr>
              <a:t> </a:t>
            </a:r>
            <a:r>
              <a:rPr lang="en-US" sz="1050" dirty="0" err="1">
                <a:latin typeface="+mj-lt"/>
              </a:rPr>
              <a:t>geillustreerd</a:t>
            </a:r>
            <a:r>
              <a:rPr lang="en-US" sz="1050" dirty="0">
                <a:latin typeface="+mj-lt"/>
              </a:rPr>
              <a:t> </a:t>
            </a:r>
            <a:r>
              <a:rPr lang="en-US" sz="1050" dirty="0" err="1">
                <a:latin typeface="+mj-lt"/>
              </a:rPr>
              <a:t>visualiseren</a:t>
            </a:r>
            <a:r>
              <a:rPr lang="en-US" sz="1050" dirty="0">
                <a:latin typeface="+mj-lt"/>
              </a:rPr>
              <a:t>, door </a:t>
            </a:r>
            <a:r>
              <a:rPr lang="en-US" sz="1050" dirty="0" err="1">
                <a:latin typeface="+mj-lt"/>
              </a:rPr>
              <a:t>gebruik</a:t>
            </a:r>
            <a:r>
              <a:rPr lang="en-US" sz="1050" dirty="0">
                <a:latin typeface="+mj-lt"/>
              </a:rPr>
              <a:t> </a:t>
            </a:r>
            <a:r>
              <a:rPr lang="en-US" sz="1050" dirty="0" err="1">
                <a:latin typeface="+mj-lt"/>
              </a:rPr>
              <a:t>te</a:t>
            </a:r>
            <a:r>
              <a:rPr lang="en-US" sz="1050" dirty="0">
                <a:latin typeface="+mj-lt"/>
              </a:rPr>
              <a:t> </a:t>
            </a:r>
            <a:r>
              <a:rPr lang="en-US" sz="1050" dirty="0" err="1">
                <a:latin typeface="+mj-lt"/>
              </a:rPr>
              <a:t>maken</a:t>
            </a:r>
            <a:r>
              <a:rPr lang="en-US" sz="1050" dirty="0">
                <a:latin typeface="+mj-lt"/>
              </a:rPr>
              <a:t> van </a:t>
            </a:r>
            <a:r>
              <a:rPr lang="en-US" sz="1050" dirty="0" err="1">
                <a:latin typeface="+mj-lt"/>
              </a:rPr>
              <a:t>foto’s</a:t>
            </a:r>
            <a:r>
              <a:rPr lang="en-US" sz="1050" dirty="0">
                <a:latin typeface="+mj-lt"/>
              </a:rPr>
              <a:t>, </a:t>
            </a:r>
            <a:r>
              <a:rPr lang="en-US" sz="1050" dirty="0" err="1">
                <a:latin typeface="+mj-lt"/>
              </a:rPr>
              <a:t>symbolen</a:t>
            </a:r>
            <a:r>
              <a:rPr lang="en-US" sz="1050" dirty="0">
                <a:latin typeface="+mj-lt"/>
              </a:rPr>
              <a:t>, </a:t>
            </a:r>
            <a:r>
              <a:rPr lang="en-US" sz="1050" dirty="0" err="1">
                <a:latin typeface="+mj-lt"/>
              </a:rPr>
              <a:t>tekeningen</a:t>
            </a:r>
            <a:r>
              <a:rPr lang="en-US" sz="1050" dirty="0">
                <a:latin typeface="+mj-lt"/>
              </a:rPr>
              <a:t>, </a:t>
            </a:r>
            <a:r>
              <a:rPr lang="en-US" sz="1050" dirty="0" err="1">
                <a:latin typeface="+mj-lt"/>
              </a:rPr>
              <a:t>denkwolkjes</a:t>
            </a:r>
            <a:r>
              <a:rPr lang="en-US" sz="1050" dirty="0">
                <a:latin typeface="+mj-lt"/>
              </a:rPr>
              <a:t> </a:t>
            </a:r>
            <a:r>
              <a:rPr lang="en-US" sz="1050" dirty="0" err="1">
                <a:latin typeface="+mj-lt"/>
              </a:rPr>
              <a:t>etc</a:t>
            </a:r>
            <a:r>
              <a:rPr lang="en-US" sz="1050" dirty="0">
                <a:latin typeface="+mj-lt"/>
              </a:rPr>
              <a:t> (</a:t>
            </a:r>
            <a:r>
              <a:rPr lang="en-US" sz="1050" dirty="0" err="1">
                <a:latin typeface="+mj-lt"/>
              </a:rPr>
              <a:t>zie</a:t>
            </a:r>
            <a:r>
              <a:rPr lang="en-US" sz="1050" dirty="0">
                <a:latin typeface="+mj-lt"/>
              </a:rPr>
              <a:t> </a:t>
            </a:r>
            <a:r>
              <a:rPr lang="en-US" sz="1050" dirty="0" err="1">
                <a:latin typeface="+mj-lt"/>
              </a:rPr>
              <a:t>pagina</a:t>
            </a:r>
            <a:r>
              <a:rPr lang="en-US" sz="1050" dirty="0">
                <a:latin typeface="+mj-lt"/>
              </a:rPr>
              <a:t> </a:t>
            </a:r>
            <a:r>
              <a:rPr lang="en-US" sz="1050" dirty="0">
                <a:highlight>
                  <a:srgbClr val="FFFF00"/>
                </a:highlight>
                <a:latin typeface="+mj-lt"/>
              </a:rPr>
              <a:t>XX</a:t>
            </a:r>
            <a:r>
              <a:rPr lang="en-US" sz="1050" dirty="0">
                <a:latin typeface="+mj-lt"/>
              </a:rPr>
              <a:t>). Je </a:t>
            </a:r>
            <a:r>
              <a:rPr lang="en-US" sz="1050" dirty="0" err="1">
                <a:latin typeface="+mj-lt"/>
              </a:rPr>
              <a:t>toont</a:t>
            </a:r>
            <a:r>
              <a:rPr lang="en-US" sz="1050" dirty="0">
                <a:latin typeface="+mj-lt"/>
              </a:rPr>
              <a:t> die </a:t>
            </a:r>
            <a:r>
              <a:rPr lang="en-US" sz="1050" dirty="0" err="1">
                <a:latin typeface="+mj-lt"/>
              </a:rPr>
              <a:t>dingen</a:t>
            </a:r>
            <a:r>
              <a:rPr lang="en-US" sz="1050" dirty="0">
                <a:latin typeface="+mj-lt"/>
              </a:rPr>
              <a:t> </a:t>
            </a:r>
            <a:r>
              <a:rPr lang="en-US" sz="1050" dirty="0" err="1">
                <a:latin typeface="+mj-lt"/>
              </a:rPr>
              <a:t>waarvan</a:t>
            </a:r>
            <a:r>
              <a:rPr lang="en-US" sz="1050" dirty="0">
                <a:latin typeface="+mj-lt"/>
              </a:rPr>
              <a:t> </a:t>
            </a:r>
            <a:r>
              <a:rPr lang="en-US" sz="1050" dirty="0" err="1">
                <a:latin typeface="+mj-lt"/>
              </a:rPr>
              <a:t>jij</a:t>
            </a:r>
            <a:r>
              <a:rPr lang="en-US" sz="1050" dirty="0">
                <a:latin typeface="+mj-lt"/>
              </a:rPr>
              <a:t> </a:t>
            </a:r>
            <a:r>
              <a:rPr lang="en-US" sz="1050" dirty="0" err="1">
                <a:latin typeface="+mj-lt"/>
              </a:rPr>
              <a:t>vermoedt</a:t>
            </a:r>
            <a:r>
              <a:rPr lang="en-US" sz="1050" dirty="0">
                <a:latin typeface="+mj-lt"/>
              </a:rPr>
              <a:t> </a:t>
            </a:r>
            <a:r>
              <a:rPr lang="en-US" sz="1050" dirty="0" err="1">
                <a:latin typeface="+mj-lt"/>
              </a:rPr>
              <a:t>dat</a:t>
            </a:r>
            <a:r>
              <a:rPr lang="en-US" sz="1050" dirty="0">
                <a:latin typeface="+mj-lt"/>
              </a:rPr>
              <a:t> </a:t>
            </a:r>
            <a:r>
              <a:rPr lang="en-US" sz="1050" dirty="0" err="1">
                <a:latin typeface="+mj-lt"/>
              </a:rPr>
              <a:t>dat</a:t>
            </a:r>
            <a:r>
              <a:rPr lang="en-US" sz="1050" dirty="0">
                <a:latin typeface="+mj-lt"/>
              </a:rPr>
              <a:t> </a:t>
            </a:r>
            <a:r>
              <a:rPr lang="en-US" sz="1050" dirty="0" err="1">
                <a:latin typeface="+mj-lt"/>
              </a:rPr>
              <a:t>belangrijke</a:t>
            </a:r>
            <a:r>
              <a:rPr lang="en-US" sz="1050" dirty="0">
                <a:latin typeface="+mj-lt"/>
              </a:rPr>
              <a:t> </a:t>
            </a:r>
            <a:r>
              <a:rPr lang="en-US" sz="1050" dirty="0" err="1">
                <a:latin typeface="+mj-lt"/>
              </a:rPr>
              <a:t>onderwerpen</a:t>
            </a:r>
            <a:r>
              <a:rPr lang="en-US" sz="1050" dirty="0">
                <a:latin typeface="+mj-lt"/>
              </a:rPr>
              <a:t> </a:t>
            </a:r>
            <a:r>
              <a:rPr lang="en-US" sz="1050" dirty="0" err="1">
                <a:latin typeface="+mj-lt"/>
              </a:rPr>
              <a:t>zijn</a:t>
            </a:r>
            <a:r>
              <a:rPr lang="en-US" sz="1050" dirty="0">
                <a:latin typeface="+mj-lt"/>
              </a:rPr>
              <a:t> om met </a:t>
            </a:r>
            <a:r>
              <a:rPr lang="en-US" sz="1050" dirty="0" err="1">
                <a:latin typeface="+mj-lt"/>
              </a:rPr>
              <a:t>betrokkenen</a:t>
            </a:r>
            <a:r>
              <a:rPr lang="en-US" sz="1050" dirty="0">
                <a:latin typeface="+mj-lt"/>
              </a:rPr>
              <a:t> over in </a:t>
            </a:r>
            <a:r>
              <a:rPr lang="en-US" sz="1050" dirty="0" err="1">
                <a:latin typeface="+mj-lt"/>
              </a:rPr>
              <a:t>gesprek</a:t>
            </a:r>
            <a:r>
              <a:rPr lang="en-US" sz="1050" dirty="0">
                <a:latin typeface="+mj-lt"/>
              </a:rPr>
              <a:t> </a:t>
            </a:r>
            <a:r>
              <a:rPr lang="en-US" sz="1050" dirty="0" err="1">
                <a:latin typeface="+mj-lt"/>
              </a:rPr>
              <a:t>te</a:t>
            </a:r>
            <a:r>
              <a:rPr lang="en-US" sz="1050" dirty="0">
                <a:latin typeface="+mj-lt"/>
              </a:rPr>
              <a:t> </a:t>
            </a:r>
            <a:r>
              <a:rPr lang="en-US" sz="1050" dirty="0" err="1">
                <a:latin typeface="+mj-lt"/>
              </a:rPr>
              <a:t>gaan</a:t>
            </a:r>
            <a:r>
              <a:rPr lang="en-US" sz="1050" dirty="0">
                <a:latin typeface="+mj-lt"/>
              </a:rPr>
              <a:t>. </a:t>
            </a:r>
          </a:p>
          <a:p>
            <a:pPr marL="0" indent="0">
              <a:lnSpc>
                <a:spcPct val="110000"/>
              </a:lnSpc>
              <a:spcBef>
                <a:spcPts val="600"/>
              </a:spcBef>
              <a:buNone/>
            </a:pPr>
            <a:r>
              <a:rPr lang="en-US" sz="1050" i="1" dirty="0" err="1">
                <a:latin typeface="+mj-lt"/>
              </a:rPr>
              <a:t>Voorkeur</a:t>
            </a:r>
            <a:br>
              <a:rPr lang="en-US" sz="1050" b="1" dirty="0">
                <a:latin typeface="+mj-lt"/>
              </a:rPr>
            </a:br>
            <a:r>
              <a:rPr lang="en-US" sz="1050" dirty="0">
                <a:latin typeface="+mj-lt"/>
              </a:rPr>
              <a:t>De </a:t>
            </a:r>
            <a:r>
              <a:rPr lang="en-US" sz="1050" dirty="0" err="1">
                <a:latin typeface="+mj-lt"/>
              </a:rPr>
              <a:t>ene</a:t>
            </a:r>
            <a:r>
              <a:rPr lang="en-US" sz="1050" dirty="0">
                <a:latin typeface="+mj-lt"/>
              </a:rPr>
              <a:t> </a:t>
            </a:r>
            <a:r>
              <a:rPr lang="en-US" sz="1050" dirty="0" err="1">
                <a:latin typeface="+mj-lt"/>
              </a:rPr>
              <a:t>persoon</a:t>
            </a:r>
            <a:r>
              <a:rPr lang="en-US" sz="1050" dirty="0">
                <a:latin typeface="+mj-lt"/>
              </a:rPr>
              <a:t> </a:t>
            </a:r>
            <a:r>
              <a:rPr lang="en-US" sz="1050" dirty="0" err="1">
                <a:latin typeface="+mj-lt"/>
              </a:rPr>
              <a:t>neigt</a:t>
            </a:r>
            <a:r>
              <a:rPr lang="en-US" sz="1050" dirty="0">
                <a:latin typeface="+mj-lt"/>
              </a:rPr>
              <a:t> van nature </a:t>
            </a:r>
            <a:r>
              <a:rPr lang="en-US" sz="1050" dirty="0" err="1">
                <a:latin typeface="+mj-lt"/>
              </a:rPr>
              <a:t>meer</a:t>
            </a:r>
            <a:r>
              <a:rPr lang="en-US" sz="1050" dirty="0">
                <a:latin typeface="+mj-lt"/>
              </a:rPr>
              <a:t> </a:t>
            </a:r>
            <a:r>
              <a:rPr lang="en-US" sz="1050" dirty="0" err="1">
                <a:latin typeface="+mj-lt"/>
              </a:rPr>
              <a:t>naar</a:t>
            </a:r>
            <a:r>
              <a:rPr lang="en-US" sz="1050" dirty="0">
                <a:latin typeface="+mj-lt"/>
              </a:rPr>
              <a:t> </a:t>
            </a:r>
            <a:r>
              <a:rPr lang="en-US" sz="1050" dirty="0" err="1">
                <a:latin typeface="+mj-lt"/>
              </a:rPr>
              <a:t>schematische</a:t>
            </a:r>
            <a:r>
              <a:rPr lang="en-US" sz="1050" dirty="0">
                <a:latin typeface="+mj-lt"/>
              </a:rPr>
              <a:t> </a:t>
            </a:r>
            <a:r>
              <a:rPr lang="en-US" sz="1050" dirty="0" err="1">
                <a:latin typeface="+mj-lt"/>
              </a:rPr>
              <a:t>overzichten</a:t>
            </a:r>
            <a:r>
              <a:rPr lang="en-US" sz="1050" dirty="0">
                <a:latin typeface="+mj-lt"/>
              </a:rPr>
              <a:t>, </a:t>
            </a:r>
            <a:r>
              <a:rPr lang="en-US" sz="1050" dirty="0" err="1">
                <a:latin typeface="+mj-lt"/>
              </a:rPr>
              <a:t>woorden</a:t>
            </a:r>
            <a:r>
              <a:rPr lang="en-US" sz="1050" dirty="0">
                <a:latin typeface="+mj-lt"/>
              </a:rPr>
              <a:t> </a:t>
            </a:r>
            <a:r>
              <a:rPr lang="en-US" sz="1050" dirty="0" err="1">
                <a:latin typeface="+mj-lt"/>
              </a:rPr>
              <a:t>en</a:t>
            </a:r>
            <a:r>
              <a:rPr lang="en-US" sz="1050" dirty="0">
                <a:latin typeface="+mj-lt"/>
              </a:rPr>
              <a:t> </a:t>
            </a:r>
            <a:r>
              <a:rPr lang="en-US" sz="1050" dirty="0" err="1">
                <a:latin typeface="+mj-lt"/>
              </a:rPr>
              <a:t>lijnen</a:t>
            </a:r>
            <a:r>
              <a:rPr lang="en-US" sz="1050" dirty="0">
                <a:latin typeface="+mj-lt"/>
              </a:rPr>
              <a:t>, de </a:t>
            </a:r>
            <a:r>
              <a:rPr lang="en-US" sz="1050" dirty="0" err="1">
                <a:latin typeface="+mj-lt"/>
              </a:rPr>
              <a:t>ander</a:t>
            </a:r>
            <a:r>
              <a:rPr lang="en-US" sz="1050" dirty="0">
                <a:latin typeface="+mj-lt"/>
              </a:rPr>
              <a:t> </a:t>
            </a:r>
            <a:r>
              <a:rPr lang="en-US" sz="1050" dirty="0" err="1">
                <a:latin typeface="+mj-lt"/>
              </a:rPr>
              <a:t>heeft</a:t>
            </a:r>
            <a:r>
              <a:rPr lang="en-US" sz="1050" dirty="0">
                <a:latin typeface="+mj-lt"/>
              </a:rPr>
              <a:t> </a:t>
            </a:r>
            <a:r>
              <a:rPr lang="en-US" sz="1050" dirty="0" err="1">
                <a:latin typeface="+mj-lt"/>
              </a:rPr>
              <a:t>een</a:t>
            </a:r>
            <a:r>
              <a:rPr lang="en-US" sz="1050" dirty="0">
                <a:latin typeface="+mj-lt"/>
              </a:rPr>
              <a:t> </a:t>
            </a:r>
            <a:r>
              <a:rPr lang="en-US" sz="1050" dirty="0" err="1">
                <a:latin typeface="+mj-lt"/>
              </a:rPr>
              <a:t>voorkeur</a:t>
            </a:r>
            <a:r>
              <a:rPr lang="en-US" sz="1050" dirty="0">
                <a:latin typeface="+mj-lt"/>
              </a:rPr>
              <a:t> voor </a:t>
            </a:r>
            <a:r>
              <a:rPr lang="en-US" sz="1050" dirty="0" err="1">
                <a:latin typeface="+mj-lt"/>
              </a:rPr>
              <a:t>illustraties</a:t>
            </a:r>
            <a:r>
              <a:rPr lang="en-US" sz="1050" dirty="0">
                <a:latin typeface="+mj-lt"/>
              </a:rPr>
              <a:t>. Een </a:t>
            </a:r>
            <a:r>
              <a:rPr lang="en-US" sz="1050" dirty="0" err="1">
                <a:latin typeface="+mj-lt"/>
              </a:rPr>
              <a:t>mengvorm</a:t>
            </a:r>
            <a:r>
              <a:rPr lang="en-US" sz="1050" dirty="0">
                <a:latin typeface="+mj-lt"/>
              </a:rPr>
              <a:t> van </a:t>
            </a:r>
            <a:r>
              <a:rPr lang="en-US" sz="1050" dirty="0" err="1">
                <a:latin typeface="+mj-lt"/>
              </a:rPr>
              <a:t>beide</a:t>
            </a:r>
            <a:r>
              <a:rPr lang="en-US" sz="1050" dirty="0">
                <a:latin typeface="+mj-lt"/>
              </a:rPr>
              <a:t> </a:t>
            </a:r>
            <a:r>
              <a:rPr lang="en-US" sz="1050" dirty="0" err="1">
                <a:latin typeface="+mj-lt"/>
              </a:rPr>
              <a:t>varianten</a:t>
            </a:r>
            <a:r>
              <a:rPr lang="en-US" sz="1050" dirty="0">
                <a:latin typeface="+mj-lt"/>
              </a:rPr>
              <a:t>, </a:t>
            </a:r>
            <a:r>
              <a:rPr lang="en-US" sz="1050" dirty="0" err="1">
                <a:latin typeface="+mj-lt"/>
              </a:rPr>
              <a:t>waarin</a:t>
            </a:r>
            <a:r>
              <a:rPr lang="en-US" sz="1050" dirty="0">
                <a:latin typeface="+mj-lt"/>
              </a:rPr>
              <a:t> </a:t>
            </a:r>
            <a:r>
              <a:rPr lang="en-US" sz="1050" dirty="0" err="1">
                <a:latin typeface="+mj-lt"/>
              </a:rPr>
              <a:t>beelden</a:t>
            </a:r>
            <a:r>
              <a:rPr lang="en-US" sz="1050" dirty="0">
                <a:latin typeface="+mj-lt"/>
              </a:rPr>
              <a:t> </a:t>
            </a:r>
            <a:r>
              <a:rPr lang="en-US" sz="1050" dirty="0" err="1">
                <a:latin typeface="+mj-lt"/>
              </a:rPr>
              <a:t>en</a:t>
            </a:r>
            <a:r>
              <a:rPr lang="en-US" sz="1050" dirty="0">
                <a:latin typeface="+mj-lt"/>
              </a:rPr>
              <a:t> </a:t>
            </a:r>
            <a:r>
              <a:rPr lang="en-US" sz="1050" dirty="0" err="1">
                <a:latin typeface="+mj-lt"/>
              </a:rPr>
              <a:t>teksten</a:t>
            </a:r>
            <a:r>
              <a:rPr lang="en-US" sz="1050" dirty="0">
                <a:latin typeface="+mj-lt"/>
              </a:rPr>
              <a:t>, </a:t>
            </a:r>
            <a:r>
              <a:rPr lang="en-US" sz="1050" dirty="0" err="1">
                <a:latin typeface="+mj-lt"/>
              </a:rPr>
              <a:t>meer</a:t>
            </a:r>
            <a:r>
              <a:rPr lang="en-US" sz="1050" dirty="0">
                <a:latin typeface="+mj-lt"/>
              </a:rPr>
              <a:t> </a:t>
            </a:r>
            <a:r>
              <a:rPr lang="en-US" sz="1050" dirty="0" err="1">
                <a:latin typeface="+mj-lt"/>
              </a:rPr>
              <a:t>schematische</a:t>
            </a:r>
            <a:r>
              <a:rPr lang="en-US" sz="1050" dirty="0">
                <a:latin typeface="+mj-lt"/>
              </a:rPr>
              <a:t> </a:t>
            </a:r>
            <a:r>
              <a:rPr lang="en-US" sz="1050" dirty="0" err="1">
                <a:latin typeface="+mj-lt"/>
              </a:rPr>
              <a:t>verbanden</a:t>
            </a:r>
            <a:r>
              <a:rPr lang="en-US" sz="1050" dirty="0">
                <a:latin typeface="+mj-lt"/>
              </a:rPr>
              <a:t> </a:t>
            </a:r>
            <a:r>
              <a:rPr lang="en-US" sz="1050" dirty="0" err="1">
                <a:latin typeface="+mj-lt"/>
              </a:rPr>
              <a:t>en</a:t>
            </a:r>
            <a:r>
              <a:rPr lang="en-US" sz="1050" dirty="0">
                <a:latin typeface="+mj-lt"/>
              </a:rPr>
              <a:t> </a:t>
            </a:r>
            <a:r>
              <a:rPr lang="en-US" sz="1050" dirty="0" err="1">
                <a:latin typeface="+mj-lt"/>
              </a:rPr>
              <a:t>meer</a:t>
            </a:r>
            <a:r>
              <a:rPr lang="en-US" sz="1050" dirty="0">
                <a:latin typeface="+mj-lt"/>
              </a:rPr>
              <a:t> </a:t>
            </a:r>
            <a:r>
              <a:rPr lang="en-US" sz="1050" dirty="0" err="1">
                <a:latin typeface="+mj-lt"/>
              </a:rPr>
              <a:t>geillustreerde</a:t>
            </a:r>
            <a:r>
              <a:rPr lang="en-US" sz="1050" dirty="0">
                <a:latin typeface="+mj-lt"/>
              </a:rPr>
              <a:t> </a:t>
            </a:r>
            <a:r>
              <a:rPr lang="en-US" sz="1050" dirty="0" err="1">
                <a:latin typeface="+mj-lt"/>
              </a:rPr>
              <a:t>onderdelen</a:t>
            </a:r>
            <a:r>
              <a:rPr lang="en-US" sz="1050" dirty="0">
                <a:latin typeface="+mj-lt"/>
              </a:rPr>
              <a:t> </a:t>
            </a:r>
            <a:r>
              <a:rPr lang="en-US" sz="1050" dirty="0" err="1">
                <a:latin typeface="+mj-lt"/>
              </a:rPr>
              <a:t>elkaar</a:t>
            </a:r>
            <a:r>
              <a:rPr lang="en-US" sz="1050" dirty="0">
                <a:latin typeface="+mj-lt"/>
              </a:rPr>
              <a:t> </a:t>
            </a:r>
            <a:r>
              <a:rPr lang="en-US" sz="1050" dirty="0" err="1">
                <a:latin typeface="+mj-lt"/>
              </a:rPr>
              <a:t>afwisselen</a:t>
            </a:r>
            <a:r>
              <a:rPr lang="en-US" sz="1050" dirty="0">
                <a:latin typeface="+mj-lt"/>
              </a:rPr>
              <a:t> is </a:t>
            </a:r>
            <a:r>
              <a:rPr lang="en-US" sz="1050" dirty="0" err="1">
                <a:latin typeface="+mj-lt"/>
              </a:rPr>
              <a:t>ook</a:t>
            </a:r>
            <a:r>
              <a:rPr lang="en-US" sz="1050" dirty="0">
                <a:latin typeface="+mj-lt"/>
              </a:rPr>
              <a:t> </a:t>
            </a:r>
            <a:r>
              <a:rPr lang="en-US" sz="1050" dirty="0" err="1">
                <a:latin typeface="+mj-lt"/>
              </a:rPr>
              <a:t>zeker</a:t>
            </a:r>
            <a:r>
              <a:rPr lang="en-US" sz="1050" dirty="0">
                <a:latin typeface="+mj-lt"/>
              </a:rPr>
              <a:t> </a:t>
            </a:r>
            <a:r>
              <a:rPr lang="en-US" sz="1050" dirty="0" err="1">
                <a:latin typeface="+mj-lt"/>
              </a:rPr>
              <a:t>niet</a:t>
            </a:r>
            <a:r>
              <a:rPr lang="en-US" sz="1050" dirty="0">
                <a:latin typeface="+mj-lt"/>
              </a:rPr>
              <a:t> </a:t>
            </a:r>
            <a:r>
              <a:rPr lang="en-US" sz="1050" dirty="0" err="1">
                <a:latin typeface="+mj-lt"/>
              </a:rPr>
              <a:t>ondenkbaar</a:t>
            </a:r>
            <a:r>
              <a:rPr lang="en-US" sz="1050" dirty="0">
                <a:latin typeface="+mj-lt"/>
              </a:rPr>
              <a:t>. </a:t>
            </a:r>
          </a:p>
          <a:p>
            <a:pPr marL="0" indent="0">
              <a:lnSpc>
                <a:spcPct val="110000"/>
              </a:lnSpc>
              <a:spcBef>
                <a:spcPts val="600"/>
              </a:spcBef>
              <a:buNone/>
            </a:pPr>
            <a:r>
              <a:rPr lang="en-US" sz="1050" dirty="0">
                <a:latin typeface="+mj-lt"/>
              </a:rPr>
              <a:t>Welke </a:t>
            </a:r>
            <a:r>
              <a:rPr lang="en-US" sz="1050" dirty="0" err="1">
                <a:latin typeface="+mj-lt"/>
              </a:rPr>
              <a:t>vorm</a:t>
            </a:r>
            <a:r>
              <a:rPr lang="en-US" sz="1050" dirty="0">
                <a:latin typeface="+mj-lt"/>
              </a:rPr>
              <a:t> je </a:t>
            </a:r>
            <a:r>
              <a:rPr lang="en-US" sz="1050" dirty="0" err="1">
                <a:latin typeface="+mj-lt"/>
              </a:rPr>
              <a:t>ook</a:t>
            </a:r>
            <a:r>
              <a:rPr lang="en-US" sz="1050" dirty="0">
                <a:latin typeface="+mj-lt"/>
              </a:rPr>
              <a:t> </a:t>
            </a:r>
            <a:r>
              <a:rPr lang="en-US" sz="1050" dirty="0" err="1">
                <a:latin typeface="+mj-lt"/>
              </a:rPr>
              <a:t>kiest</a:t>
            </a:r>
            <a:r>
              <a:rPr lang="en-US" sz="1050" dirty="0">
                <a:latin typeface="+mj-lt"/>
              </a:rPr>
              <a:t>. </a:t>
            </a:r>
            <a:r>
              <a:rPr lang="en-US" sz="1050" dirty="0" err="1">
                <a:latin typeface="+mj-lt"/>
              </a:rPr>
              <a:t>Houdt</a:t>
            </a:r>
            <a:r>
              <a:rPr lang="en-US" sz="1050" dirty="0">
                <a:latin typeface="+mj-lt"/>
              </a:rPr>
              <a:t> </a:t>
            </a:r>
            <a:r>
              <a:rPr lang="en-US" sz="1050" dirty="0" err="1">
                <a:latin typeface="+mj-lt"/>
              </a:rPr>
              <a:t>altijd</a:t>
            </a:r>
            <a:r>
              <a:rPr lang="en-US" sz="1050" dirty="0">
                <a:latin typeface="+mj-lt"/>
              </a:rPr>
              <a:t> het </a:t>
            </a:r>
            <a:r>
              <a:rPr lang="en-US" sz="1050" dirty="0" err="1">
                <a:latin typeface="+mj-lt"/>
              </a:rPr>
              <a:t>doel</a:t>
            </a:r>
            <a:r>
              <a:rPr lang="en-US" sz="1050" dirty="0">
                <a:latin typeface="+mj-lt"/>
              </a:rPr>
              <a:t> </a:t>
            </a:r>
            <a:r>
              <a:rPr lang="en-US" sz="1050" dirty="0" err="1">
                <a:latin typeface="+mj-lt"/>
              </a:rPr>
              <a:t>voor</a:t>
            </a:r>
            <a:r>
              <a:rPr lang="en-US" sz="1050" dirty="0">
                <a:latin typeface="+mj-lt"/>
              </a:rPr>
              <a:t> </a:t>
            </a:r>
            <a:r>
              <a:rPr lang="en-US" sz="1050" dirty="0" err="1">
                <a:latin typeface="+mj-lt"/>
              </a:rPr>
              <a:t>ogen</a:t>
            </a:r>
            <a:r>
              <a:rPr lang="en-US" sz="1050" dirty="0">
                <a:latin typeface="+mj-lt"/>
              </a:rPr>
              <a:t>: er </a:t>
            </a:r>
            <a:r>
              <a:rPr lang="en-US" sz="1050" dirty="0" err="1">
                <a:latin typeface="+mj-lt"/>
              </a:rPr>
              <a:t>moet</a:t>
            </a:r>
            <a:r>
              <a:rPr lang="en-US" sz="1050" dirty="0">
                <a:latin typeface="+mj-lt"/>
              </a:rPr>
              <a:t> </a:t>
            </a:r>
            <a:r>
              <a:rPr lang="en-US" sz="1050" dirty="0" err="1">
                <a:latin typeface="+mj-lt"/>
              </a:rPr>
              <a:t>een</a:t>
            </a:r>
            <a:r>
              <a:rPr lang="en-US" sz="1050" dirty="0">
                <a:latin typeface="+mj-lt"/>
              </a:rPr>
              <a:t> </a:t>
            </a:r>
            <a:r>
              <a:rPr lang="en-US" sz="1050" dirty="0" err="1">
                <a:latin typeface="+mj-lt"/>
              </a:rPr>
              <a:t>duidelijker</a:t>
            </a:r>
            <a:r>
              <a:rPr lang="en-US" sz="1050" dirty="0">
                <a:latin typeface="+mj-lt"/>
              </a:rPr>
              <a:t> </a:t>
            </a:r>
            <a:r>
              <a:rPr lang="en-US" sz="1050" dirty="0" err="1">
                <a:latin typeface="+mj-lt"/>
              </a:rPr>
              <a:t>beeld</a:t>
            </a:r>
            <a:r>
              <a:rPr lang="en-US" sz="1050" dirty="0">
                <a:latin typeface="+mj-lt"/>
              </a:rPr>
              <a:t> </a:t>
            </a:r>
            <a:r>
              <a:rPr lang="en-US" sz="1050" dirty="0" err="1">
                <a:latin typeface="+mj-lt"/>
              </a:rPr>
              <a:t>ontstaan</a:t>
            </a:r>
            <a:r>
              <a:rPr lang="en-US" sz="1050" dirty="0">
                <a:latin typeface="+mj-lt"/>
              </a:rPr>
              <a:t> van het </a:t>
            </a:r>
            <a:r>
              <a:rPr lang="en-US" sz="1050" dirty="0" err="1">
                <a:latin typeface="+mj-lt"/>
              </a:rPr>
              <a:t>vraagstuk</a:t>
            </a:r>
            <a:r>
              <a:rPr lang="en-US" sz="1050" dirty="0">
                <a:latin typeface="+mj-lt"/>
              </a:rPr>
              <a:t> </a:t>
            </a:r>
            <a:r>
              <a:rPr lang="en-US" sz="1050" dirty="0" err="1">
                <a:latin typeface="+mj-lt"/>
              </a:rPr>
              <a:t>waarbij</a:t>
            </a:r>
            <a:r>
              <a:rPr lang="en-US" sz="1050" dirty="0">
                <a:latin typeface="+mj-lt"/>
              </a:rPr>
              <a:t> </a:t>
            </a:r>
            <a:r>
              <a:rPr lang="en-US" sz="1050" dirty="0" err="1">
                <a:latin typeface="+mj-lt"/>
              </a:rPr>
              <a:t>verschillende</a:t>
            </a:r>
            <a:r>
              <a:rPr lang="en-US" sz="1050" dirty="0">
                <a:latin typeface="+mj-lt"/>
              </a:rPr>
              <a:t> </a:t>
            </a:r>
            <a:r>
              <a:rPr lang="en-US" sz="1050" dirty="0" err="1">
                <a:latin typeface="+mj-lt"/>
              </a:rPr>
              <a:t>aspecten</a:t>
            </a:r>
            <a:r>
              <a:rPr lang="en-US" sz="1050" dirty="0">
                <a:latin typeface="+mj-lt"/>
              </a:rPr>
              <a:t> </a:t>
            </a:r>
            <a:r>
              <a:rPr lang="en-US" sz="1050" dirty="0" err="1">
                <a:latin typeface="+mj-lt"/>
              </a:rPr>
              <a:t>uit</a:t>
            </a:r>
            <a:r>
              <a:rPr lang="en-US" sz="1050" dirty="0">
                <a:latin typeface="+mj-lt"/>
              </a:rPr>
              <a:t> </a:t>
            </a:r>
            <a:r>
              <a:rPr lang="en-US" sz="1050" dirty="0" err="1">
                <a:latin typeface="+mj-lt"/>
              </a:rPr>
              <a:t>elkaar</a:t>
            </a:r>
            <a:r>
              <a:rPr lang="en-US" sz="1050" dirty="0">
                <a:latin typeface="+mj-lt"/>
              </a:rPr>
              <a:t> </a:t>
            </a:r>
            <a:r>
              <a:rPr lang="en-US" sz="1050" dirty="0" err="1">
                <a:latin typeface="+mj-lt"/>
              </a:rPr>
              <a:t>getrokken</a:t>
            </a:r>
            <a:r>
              <a:rPr lang="en-US" sz="1050" dirty="0">
                <a:latin typeface="+mj-lt"/>
              </a:rPr>
              <a:t> </a:t>
            </a:r>
            <a:r>
              <a:rPr lang="en-US" sz="1050" dirty="0" err="1">
                <a:latin typeface="+mj-lt"/>
              </a:rPr>
              <a:t>worden</a:t>
            </a:r>
            <a:r>
              <a:rPr lang="en-US" sz="1050" dirty="0">
                <a:latin typeface="+mj-lt"/>
              </a:rPr>
              <a:t> </a:t>
            </a:r>
            <a:r>
              <a:rPr lang="en-US" sz="1050" dirty="0" err="1">
                <a:latin typeface="+mj-lt"/>
              </a:rPr>
              <a:t>en</a:t>
            </a:r>
            <a:r>
              <a:rPr lang="en-US" sz="1050" dirty="0">
                <a:latin typeface="+mj-lt"/>
              </a:rPr>
              <a:t> </a:t>
            </a:r>
            <a:r>
              <a:rPr lang="en-US" sz="1050" dirty="0" err="1">
                <a:latin typeface="+mj-lt"/>
              </a:rPr>
              <a:t>onderlinge</a:t>
            </a:r>
            <a:r>
              <a:rPr lang="en-US" sz="1050" dirty="0">
                <a:latin typeface="+mj-lt"/>
              </a:rPr>
              <a:t> </a:t>
            </a:r>
            <a:r>
              <a:rPr lang="en-US" sz="1050" dirty="0" err="1">
                <a:latin typeface="+mj-lt"/>
              </a:rPr>
              <a:t>relaties</a:t>
            </a:r>
            <a:r>
              <a:rPr lang="en-US" sz="1050" dirty="0">
                <a:latin typeface="+mj-lt"/>
              </a:rPr>
              <a:t> </a:t>
            </a:r>
            <a:r>
              <a:rPr lang="en-US" sz="1050" dirty="0" err="1">
                <a:latin typeface="+mj-lt"/>
              </a:rPr>
              <a:t>gelegd</a:t>
            </a:r>
            <a:r>
              <a:rPr lang="en-US" sz="1050" dirty="0">
                <a:latin typeface="+mj-lt"/>
              </a:rPr>
              <a:t> </a:t>
            </a:r>
            <a:r>
              <a:rPr lang="en-US" sz="1050" dirty="0" err="1">
                <a:latin typeface="+mj-lt"/>
              </a:rPr>
              <a:t>kunnen</a:t>
            </a:r>
            <a:r>
              <a:rPr lang="en-US" sz="1050" dirty="0">
                <a:latin typeface="+mj-lt"/>
              </a:rPr>
              <a:t> </a:t>
            </a:r>
            <a:r>
              <a:rPr lang="en-US" sz="1050" dirty="0" err="1">
                <a:latin typeface="+mj-lt"/>
              </a:rPr>
              <a:t>worden</a:t>
            </a:r>
            <a:r>
              <a:rPr lang="en-US" sz="1050" dirty="0">
                <a:latin typeface="+mj-lt"/>
              </a:rPr>
              <a:t>. Er </a:t>
            </a:r>
            <a:r>
              <a:rPr lang="en-US" sz="1050" dirty="0" err="1">
                <a:latin typeface="+mj-lt"/>
              </a:rPr>
              <a:t>zullen</a:t>
            </a:r>
            <a:r>
              <a:rPr lang="en-US" sz="1050" dirty="0">
                <a:latin typeface="+mj-lt"/>
              </a:rPr>
              <a:t> </a:t>
            </a:r>
            <a:r>
              <a:rPr lang="en-US" sz="1050" dirty="0" err="1">
                <a:latin typeface="+mj-lt"/>
              </a:rPr>
              <a:t>altijd</a:t>
            </a:r>
            <a:r>
              <a:rPr lang="en-US" sz="1050" dirty="0">
                <a:latin typeface="+mj-lt"/>
              </a:rPr>
              <a:t>  </a:t>
            </a:r>
            <a:r>
              <a:rPr lang="en-US" sz="1050" dirty="0" err="1">
                <a:latin typeface="+mj-lt"/>
              </a:rPr>
              <a:t>meerdere</a:t>
            </a:r>
            <a:r>
              <a:rPr lang="en-US" sz="1050" dirty="0">
                <a:latin typeface="+mj-lt"/>
              </a:rPr>
              <a:t> </a:t>
            </a:r>
            <a:r>
              <a:rPr lang="en-US" sz="1050" dirty="0" err="1">
                <a:latin typeface="+mj-lt"/>
              </a:rPr>
              <a:t>varianten</a:t>
            </a:r>
            <a:r>
              <a:rPr lang="en-US" sz="1050" dirty="0">
                <a:latin typeface="+mj-lt"/>
              </a:rPr>
              <a:t> </a:t>
            </a:r>
            <a:r>
              <a:rPr lang="en-US" sz="1050" dirty="0" err="1">
                <a:latin typeface="+mj-lt"/>
              </a:rPr>
              <a:t>mogelijk</a:t>
            </a:r>
            <a:r>
              <a:rPr lang="en-US" sz="1050" dirty="0">
                <a:latin typeface="+mj-lt"/>
              </a:rPr>
              <a:t> </a:t>
            </a:r>
            <a:r>
              <a:rPr lang="en-US" sz="1050" dirty="0" err="1">
                <a:latin typeface="+mj-lt"/>
              </a:rPr>
              <a:t>zijn</a:t>
            </a:r>
            <a:r>
              <a:rPr lang="en-US" sz="1050" dirty="0">
                <a:latin typeface="+mj-lt"/>
              </a:rPr>
              <a:t>. Het </a:t>
            </a:r>
            <a:r>
              <a:rPr lang="en-US" sz="1050" dirty="0" err="1">
                <a:latin typeface="+mj-lt"/>
              </a:rPr>
              <a:t>belangrijkste</a:t>
            </a:r>
            <a:r>
              <a:rPr lang="en-US" sz="1050" dirty="0">
                <a:latin typeface="+mj-lt"/>
              </a:rPr>
              <a:t> is </a:t>
            </a:r>
            <a:r>
              <a:rPr lang="en-US" sz="1050" dirty="0" err="1">
                <a:latin typeface="+mj-lt"/>
              </a:rPr>
              <a:t>dat</a:t>
            </a:r>
            <a:r>
              <a:rPr lang="en-US" sz="1050" dirty="0">
                <a:latin typeface="+mj-lt"/>
              </a:rPr>
              <a:t> de </a:t>
            </a:r>
            <a:r>
              <a:rPr lang="en-US" sz="1050" dirty="0" err="1">
                <a:latin typeface="+mj-lt"/>
              </a:rPr>
              <a:t>visualisatie</a:t>
            </a:r>
            <a:r>
              <a:rPr lang="en-US" sz="1050" dirty="0">
                <a:latin typeface="+mj-lt"/>
              </a:rPr>
              <a:t> </a:t>
            </a:r>
            <a:r>
              <a:rPr lang="en-US" sz="1050" dirty="0" err="1">
                <a:latin typeface="+mj-lt"/>
              </a:rPr>
              <a:t>inzicht</a:t>
            </a:r>
            <a:r>
              <a:rPr lang="en-US" sz="1050" dirty="0">
                <a:latin typeface="+mj-lt"/>
              </a:rPr>
              <a:t> </a:t>
            </a:r>
            <a:r>
              <a:rPr lang="en-US" sz="1050" dirty="0" err="1">
                <a:latin typeface="+mj-lt"/>
              </a:rPr>
              <a:t>geeft</a:t>
            </a:r>
            <a:r>
              <a:rPr lang="en-US" sz="1050" dirty="0">
                <a:latin typeface="+mj-lt"/>
              </a:rPr>
              <a:t> in het </a:t>
            </a:r>
            <a:r>
              <a:rPr lang="en-US" sz="1050" dirty="0" err="1">
                <a:latin typeface="+mj-lt"/>
              </a:rPr>
              <a:t>vraagstuk</a:t>
            </a:r>
            <a:r>
              <a:rPr lang="en-US" sz="1050" dirty="0">
                <a:latin typeface="+mj-lt"/>
              </a:rPr>
              <a:t> </a:t>
            </a:r>
            <a:r>
              <a:rPr lang="en-US" sz="1050" dirty="0" err="1">
                <a:latin typeface="+mj-lt"/>
              </a:rPr>
              <a:t>én</a:t>
            </a:r>
            <a:r>
              <a:rPr lang="en-US" sz="1050" dirty="0">
                <a:latin typeface="+mj-lt"/>
              </a:rPr>
              <a:t> </a:t>
            </a:r>
            <a:r>
              <a:rPr lang="en-US" sz="1050" dirty="0" err="1">
                <a:latin typeface="+mj-lt"/>
              </a:rPr>
              <a:t>dat</a:t>
            </a:r>
            <a:r>
              <a:rPr lang="en-US" sz="1050" dirty="0">
                <a:latin typeface="+mj-lt"/>
              </a:rPr>
              <a:t> de </a:t>
            </a:r>
            <a:r>
              <a:rPr lang="en-US" sz="1050" dirty="0" err="1">
                <a:latin typeface="+mj-lt"/>
              </a:rPr>
              <a:t>betrokkenen</a:t>
            </a:r>
            <a:r>
              <a:rPr lang="en-US" sz="1050" dirty="0">
                <a:latin typeface="+mj-lt"/>
              </a:rPr>
              <a:t> </a:t>
            </a:r>
            <a:r>
              <a:rPr lang="en-US" sz="1050" dirty="0" err="1">
                <a:latin typeface="+mj-lt"/>
              </a:rPr>
              <a:t>zichzelf</a:t>
            </a:r>
            <a:r>
              <a:rPr lang="en-US" sz="1050" dirty="0">
                <a:latin typeface="+mj-lt"/>
              </a:rPr>
              <a:t> </a:t>
            </a:r>
            <a:r>
              <a:rPr lang="en-US" sz="1050" dirty="0" err="1">
                <a:latin typeface="+mj-lt"/>
              </a:rPr>
              <a:t>erin</a:t>
            </a:r>
            <a:r>
              <a:rPr lang="en-US" sz="1050" dirty="0">
                <a:latin typeface="+mj-lt"/>
              </a:rPr>
              <a:t> </a:t>
            </a:r>
            <a:r>
              <a:rPr lang="en-US" sz="1050" dirty="0" err="1">
                <a:latin typeface="+mj-lt"/>
              </a:rPr>
              <a:t>kunnen</a:t>
            </a:r>
            <a:r>
              <a:rPr lang="en-US" sz="1050" dirty="0">
                <a:latin typeface="+mj-lt"/>
              </a:rPr>
              <a:t> </a:t>
            </a:r>
            <a:r>
              <a:rPr lang="en-US" sz="1050" dirty="0" err="1">
                <a:latin typeface="+mj-lt"/>
              </a:rPr>
              <a:t>herkennen</a:t>
            </a:r>
            <a:r>
              <a:rPr lang="en-US" sz="1050" dirty="0">
                <a:latin typeface="+mj-lt"/>
              </a:rPr>
              <a:t>. De </a:t>
            </a:r>
            <a:r>
              <a:rPr lang="en-US" sz="1050" dirty="0" err="1">
                <a:latin typeface="+mj-lt"/>
              </a:rPr>
              <a:t>verschillende</a:t>
            </a:r>
            <a:r>
              <a:rPr lang="en-US" sz="1050" dirty="0">
                <a:latin typeface="+mj-lt"/>
              </a:rPr>
              <a:t> </a:t>
            </a:r>
            <a:r>
              <a:rPr lang="en-US" sz="1050" dirty="0" err="1">
                <a:latin typeface="+mj-lt"/>
              </a:rPr>
              <a:t>perspectieven</a:t>
            </a:r>
            <a:r>
              <a:rPr lang="en-US" sz="1050" dirty="0">
                <a:latin typeface="+mj-lt"/>
              </a:rPr>
              <a:t> </a:t>
            </a:r>
            <a:r>
              <a:rPr lang="en-US" sz="1050" dirty="0" err="1">
                <a:latin typeface="+mj-lt"/>
              </a:rPr>
              <a:t>moeten</a:t>
            </a:r>
            <a:r>
              <a:rPr lang="en-US" sz="1050" dirty="0">
                <a:latin typeface="+mj-lt"/>
              </a:rPr>
              <a:t> </a:t>
            </a:r>
            <a:r>
              <a:rPr lang="en-US" sz="1050" dirty="0" err="1">
                <a:latin typeface="+mj-lt"/>
              </a:rPr>
              <a:t>erin</a:t>
            </a:r>
            <a:r>
              <a:rPr lang="en-US" sz="1050" dirty="0">
                <a:latin typeface="+mj-lt"/>
              </a:rPr>
              <a:t> </a:t>
            </a:r>
            <a:r>
              <a:rPr lang="en-US" sz="1050" dirty="0" err="1">
                <a:latin typeface="+mj-lt"/>
              </a:rPr>
              <a:t>samenkomen</a:t>
            </a:r>
            <a:r>
              <a:rPr lang="en-US" sz="1050" dirty="0">
                <a:latin typeface="+mj-lt"/>
              </a:rPr>
              <a:t>. </a:t>
            </a:r>
          </a:p>
          <a:p>
            <a:pPr marL="0" indent="0">
              <a:lnSpc>
                <a:spcPct val="110000"/>
              </a:lnSpc>
              <a:spcBef>
                <a:spcPts val="600"/>
              </a:spcBef>
              <a:buNone/>
            </a:pPr>
            <a:r>
              <a:rPr lang="en-US" sz="1050" i="1" dirty="0">
                <a:latin typeface="+mj-lt"/>
              </a:rPr>
              <a:t>Hoe </a:t>
            </a:r>
            <a:r>
              <a:rPr lang="en-US" sz="1050" i="1" dirty="0" err="1">
                <a:latin typeface="+mj-lt"/>
              </a:rPr>
              <a:t>te</a:t>
            </a:r>
            <a:r>
              <a:rPr lang="en-US" sz="1050" i="1" dirty="0">
                <a:latin typeface="+mj-lt"/>
              </a:rPr>
              <a:t> </a:t>
            </a:r>
            <a:r>
              <a:rPr lang="en-US" sz="1050" i="1" dirty="0" err="1">
                <a:latin typeface="+mj-lt"/>
              </a:rPr>
              <a:t>beginnen</a:t>
            </a:r>
            <a:r>
              <a:rPr lang="en-US" sz="1050" i="1" dirty="0">
                <a:latin typeface="+mj-lt"/>
              </a:rPr>
              <a:t>? </a:t>
            </a:r>
          </a:p>
          <a:p>
            <a:pPr marL="228600" indent="-228600">
              <a:lnSpc>
                <a:spcPct val="110000"/>
              </a:lnSpc>
              <a:spcBef>
                <a:spcPts val="600"/>
              </a:spcBef>
            </a:pPr>
            <a:r>
              <a:rPr lang="en-US" sz="1050" dirty="0">
                <a:latin typeface="+mj-lt"/>
              </a:rPr>
              <a:t>Zonder </a:t>
            </a:r>
            <a:r>
              <a:rPr lang="en-US" sz="1050" dirty="0" err="1">
                <a:latin typeface="+mj-lt"/>
              </a:rPr>
              <a:t>goede</a:t>
            </a:r>
            <a:r>
              <a:rPr lang="en-US" sz="1050" dirty="0">
                <a:latin typeface="+mj-lt"/>
              </a:rPr>
              <a:t> </a:t>
            </a:r>
            <a:r>
              <a:rPr lang="en-US" sz="1050" dirty="0" err="1">
                <a:latin typeface="+mj-lt"/>
              </a:rPr>
              <a:t>analyse</a:t>
            </a:r>
            <a:r>
              <a:rPr lang="en-US" sz="1050" dirty="0">
                <a:latin typeface="+mj-lt"/>
              </a:rPr>
              <a:t> </a:t>
            </a:r>
            <a:r>
              <a:rPr lang="en-US" sz="1050" dirty="0" err="1">
                <a:latin typeface="+mj-lt"/>
              </a:rPr>
              <a:t>kan</a:t>
            </a:r>
            <a:r>
              <a:rPr lang="en-US" sz="1050" dirty="0">
                <a:latin typeface="+mj-lt"/>
              </a:rPr>
              <a:t> je </a:t>
            </a:r>
            <a:r>
              <a:rPr lang="en-US" sz="1050" dirty="0" err="1">
                <a:latin typeface="+mj-lt"/>
              </a:rPr>
              <a:t>geen</a:t>
            </a:r>
            <a:r>
              <a:rPr lang="en-US" sz="1050" dirty="0">
                <a:latin typeface="+mj-lt"/>
              </a:rPr>
              <a:t> </a:t>
            </a:r>
            <a:r>
              <a:rPr lang="en-US" sz="1050" dirty="0" err="1">
                <a:latin typeface="+mj-lt"/>
              </a:rPr>
              <a:t>visualistie</a:t>
            </a:r>
            <a:r>
              <a:rPr lang="en-US" sz="1050" dirty="0">
                <a:latin typeface="+mj-lt"/>
              </a:rPr>
              <a:t> </a:t>
            </a:r>
            <a:r>
              <a:rPr lang="en-US" sz="1050" dirty="0" err="1">
                <a:latin typeface="+mj-lt"/>
              </a:rPr>
              <a:t>maken</a:t>
            </a:r>
            <a:r>
              <a:rPr lang="en-US" sz="1050" dirty="0">
                <a:latin typeface="+mj-lt"/>
              </a:rPr>
              <a:t>. Zorg </a:t>
            </a:r>
            <a:r>
              <a:rPr lang="en-US" sz="1050" dirty="0" err="1">
                <a:latin typeface="+mj-lt"/>
              </a:rPr>
              <a:t>dat</a:t>
            </a:r>
            <a:r>
              <a:rPr lang="en-US" sz="1050" dirty="0">
                <a:latin typeface="+mj-lt"/>
              </a:rPr>
              <a:t> je </a:t>
            </a:r>
            <a:r>
              <a:rPr lang="en-US" sz="1050" dirty="0" err="1">
                <a:latin typeface="+mj-lt"/>
              </a:rPr>
              <a:t>voldoende</a:t>
            </a:r>
            <a:r>
              <a:rPr lang="en-US" sz="1050" dirty="0">
                <a:latin typeface="+mj-lt"/>
              </a:rPr>
              <a:t> </a:t>
            </a:r>
            <a:r>
              <a:rPr lang="en-US" sz="1050" dirty="0" err="1">
                <a:latin typeface="+mj-lt"/>
              </a:rPr>
              <a:t>inzichten</a:t>
            </a:r>
            <a:r>
              <a:rPr lang="en-US" sz="1050" dirty="0">
                <a:latin typeface="+mj-lt"/>
              </a:rPr>
              <a:t> </a:t>
            </a:r>
            <a:r>
              <a:rPr lang="en-US" sz="1050" dirty="0" err="1">
                <a:latin typeface="+mj-lt"/>
              </a:rPr>
              <a:t>hebt</a:t>
            </a:r>
            <a:r>
              <a:rPr lang="en-US" sz="1050" dirty="0">
                <a:latin typeface="+mj-lt"/>
              </a:rPr>
              <a:t> </a:t>
            </a:r>
            <a:r>
              <a:rPr lang="en-US" sz="1050" dirty="0" err="1">
                <a:latin typeface="+mj-lt"/>
              </a:rPr>
              <a:t>omtrent</a:t>
            </a:r>
            <a:r>
              <a:rPr lang="en-US" sz="1050" dirty="0">
                <a:latin typeface="+mj-lt"/>
              </a:rPr>
              <a:t> het </a:t>
            </a:r>
            <a:r>
              <a:rPr lang="en-US" sz="1050" dirty="0" err="1">
                <a:latin typeface="+mj-lt"/>
              </a:rPr>
              <a:t>vraagstuk</a:t>
            </a:r>
            <a:r>
              <a:rPr lang="en-US" sz="1050" dirty="0">
                <a:latin typeface="+mj-lt"/>
              </a:rPr>
              <a:t> om </a:t>
            </a:r>
            <a:r>
              <a:rPr lang="en-US" sz="1050" dirty="0" err="1">
                <a:latin typeface="+mj-lt"/>
              </a:rPr>
              <a:t>iets</a:t>
            </a:r>
            <a:r>
              <a:rPr lang="en-US" sz="1050" dirty="0">
                <a:latin typeface="+mj-lt"/>
              </a:rPr>
              <a:t> op papier </a:t>
            </a:r>
            <a:r>
              <a:rPr lang="en-US" sz="1050" dirty="0" err="1">
                <a:latin typeface="+mj-lt"/>
              </a:rPr>
              <a:t>te</a:t>
            </a:r>
            <a:r>
              <a:rPr lang="en-US" sz="1050" dirty="0">
                <a:latin typeface="+mj-lt"/>
              </a:rPr>
              <a:t> </a:t>
            </a:r>
            <a:r>
              <a:rPr lang="en-US" sz="1050" dirty="0" err="1">
                <a:latin typeface="+mj-lt"/>
              </a:rPr>
              <a:t>zetten</a:t>
            </a:r>
            <a:r>
              <a:rPr lang="en-US" sz="1050" dirty="0">
                <a:latin typeface="+mj-lt"/>
              </a:rPr>
              <a:t>. </a:t>
            </a:r>
            <a:endParaRPr lang="en-US" sz="1050" dirty="0">
              <a:latin typeface="+mj-lt"/>
              <a:cs typeface="Calibri"/>
            </a:endParaRPr>
          </a:p>
          <a:p>
            <a:pPr marL="228600" indent="-228600">
              <a:lnSpc>
                <a:spcPct val="110000"/>
              </a:lnSpc>
              <a:spcBef>
                <a:spcPts val="600"/>
              </a:spcBef>
            </a:pPr>
            <a:r>
              <a:rPr lang="en-US" sz="1050" dirty="0">
                <a:latin typeface="+mj-lt"/>
              </a:rPr>
              <a:t>Denk </a:t>
            </a:r>
            <a:r>
              <a:rPr lang="en-US" sz="1050" dirty="0" err="1">
                <a:latin typeface="+mj-lt"/>
              </a:rPr>
              <a:t>na</a:t>
            </a:r>
            <a:r>
              <a:rPr lang="en-US" sz="1050" dirty="0">
                <a:latin typeface="+mj-lt"/>
              </a:rPr>
              <a:t> over de </a:t>
            </a:r>
            <a:r>
              <a:rPr lang="en-US" sz="1050" dirty="0" err="1">
                <a:latin typeface="+mj-lt"/>
              </a:rPr>
              <a:t>verschillende</a:t>
            </a:r>
            <a:r>
              <a:rPr lang="en-US" sz="1050" dirty="0">
                <a:latin typeface="+mj-lt"/>
              </a:rPr>
              <a:t> </a:t>
            </a:r>
            <a:r>
              <a:rPr lang="en-US" sz="1050" dirty="0" err="1">
                <a:latin typeface="+mj-lt"/>
              </a:rPr>
              <a:t>afzonderlijke</a:t>
            </a:r>
            <a:r>
              <a:rPr lang="en-US" sz="1050" dirty="0">
                <a:latin typeface="+mj-lt"/>
              </a:rPr>
              <a:t> </a:t>
            </a:r>
            <a:r>
              <a:rPr lang="en-US" sz="1050" dirty="0" err="1">
                <a:latin typeface="+mj-lt"/>
              </a:rPr>
              <a:t>aspecten</a:t>
            </a:r>
            <a:r>
              <a:rPr lang="en-US" sz="1050" dirty="0">
                <a:latin typeface="+mj-lt"/>
              </a:rPr>
              <a:t> die je </a:t>
            </a:r>
            <a:r>
              <a:rPr lang="en-US" sz="1050" dirty="0" err="1">
                <a:latin typeface="+mj-lt"/>
              </a:rPr>
              <a:t>een</a:t>
            </a:r>
            <a:r>
              <a:rPr lang="en-US" sz="1050" dirty="0">
                <a:latin typeface="+mj-lt"/>
              </a:rPr>
              <a:t> </a:t>
            </a:r>
            <a:r>
              <a:rPr lang="en-US" sz="1050" dirty="0" err="1">
                <a:latin typeface="+mj-lt"/>
              </a:rPr>
              <a:t>plekje</a:t>
            </a:r>
            <a:r>
              <a:rPr lang="en-US" sz="1050" dirty="0">
                <a:latin typeface="+mj-lt"/>
              </a:rPr>
              <a:t> wilt </a:t>
            </a:r>
            <a:r>
              <a:rPr lang="en-US" sz="1050" dirty="0" err="1">
                <a:latin typeface="+mj-lt"/>
              </a:rPr>
              <a:t>geven</a:t>
            </a:r>
            <a:r>
              <a:rPr lang="en-US" sz="1050" dirty="0">
                <a:latin typeface="+mj-lt"/>
              </a:rPr>
              <a:t> in je </a:t>
            </a:r>
            <a:r>
              <a:rPr lang="en-US" sz="1050" dirty="0" err="1">
                <a:latin typeface="+mj-lt"/>
              </a:rPr>
              <a:t>visualisatie</a:t>
            </a:r>
            <a:r>
              <a:rPr lang="en-US" sz="1050" dirty="0">
                <a:latin typeface="+mj-lt"/>
              </a:rPr>
              <a:t> (</a:t>
            </a:r>
            <a:r>
              <a:rPr lang="en-US" sz="1050" dirty="0" err="1">
                <a:latin typeface="+mj-lt"/>
              </a:rPr>
              <a:t>betrokkenen</a:t>
            </a:r>
            <a:r>
              <a:rPr lang="en-US" sz="1050" dirty="0">
                <a:latin typeface="+mj-lt"/>
              </a:rPr>
              <a:t>, </a:t>
            </a:r>
            <a:r>
              <a:rPr lang="en-US" sz="1050" dirty="0" err="1">
                <a:latin typeface="+mj-lt"/>
              </a:rPr>
              <a:t>relaties</a:t>
            </a:r>
            <a:r>
              <a:rPr lang="en-US" sz="1050" dirty="0">
                <a:latin typeface="+mj-lt"/>
              </a:rPr>
              <a:t> </a:t>
            </a:r>
            <a:r>
              <a:rPr lang="en-US" sz="1050" dirty="0" err="1">
                <a:latin typeface="+mj-lt"/>
              </a:rPr>
              <a:t>onderling</a:t>
            </a:r>
            <a:r>
              <a:rPr lang="en-US" sz="1050" dirty="0">
                <a:latin typeface="+mj-lt"/>
              </a:rPr>
              <a:t>, </a:t>
            </a:r>
            <a:r>
              <a:rPr lang="en-US" sz="1050" dirty="0" err="1">
                <a:latin typeface="+mj-lt"/>
              </a:rPr>
              <a:t>relevante</a:t>
            </a:r>
            <a:r>
              <a:rPr lang="en-US" sz="1050" dirty="0">
                <a:latin typeface="+mj-lt"/>
              </a:rPr>
              <a:t> </a:t>
            </a:r>
            <a:r>
              <a:rPr lang="en-US" sz="1050" dirty="0" err="1">
                <a:latin typeface="+mj-lt"/>
              </a:rPr>
              <a:t>aspecten</a:t>
            </a:r>
            <a:r>
              <a:rPr lang="en-US" sz="1050" dirty="0">
                <a:latin typeface="+mj-lt"/>
              </a:rPr>
              <a:t> </a:t>
            </a:r>
            <a:r>
              <a:rPr lang="en-US" sz="1050" dirty="0" err="1">
                <a:latin typeface="+mj-lt"/>
              </a:rPr>
              <a:t>als</a:t>
            </a:r>
            <a:r>
              <a:rPr lang="en-US" sz="1050" dirty="0">
                <a:latin typeface="+mj-lt"/>
              </a:rPr>
              <a:t> </a:t>
            </a:r>
            <a:r>
              <a:rPr lang="en-US" sz="1050" dirty="0" err="1">
                <a:latin typeface="+mj-lt"/>
              </a:rPr>
              <a:t>beleid</a:t>
            </a:r>
            <a:r>
              <a:rPr lang="en-US" sz="1050" dirty="0">
                <a:latin typeface="+mj-lt"/>
              </a:rPr>
              <a:t>, </a:t>
            </a:r>
            <a:r>
              <a:rPr lang="en-US" sz="1050" dirty="0" err="1">
                <a:latin typeface="+mj-lt"/>
              </a:rPr>
              <a:t>processen</a:t>
            </a:r>
            <a:r>
              <a:rPr lang="en-US" sz="1050" dirty="0">
                <a:latin typeface="+mj-lt"/>
              </a:rPr>
              <a:t>, </a:t>
            </a:r>
            <a:r>
              <a:rPr lang="en-US" sz="1050" dirty="0" err="1">
                <a:latin typeface="+mj-lt"/>
              </a:rPr>
              <a:t>producten</a:t>
            </a:r>
            <a:r>
              <a:rPr lang="en-US" sz="1050" dirty="0">
                <a:latin typeface="+mj-lt"/>
              </a:rPr>
              <a:t> etc.) </a:t>
            </a:r>
            <a:r>
              <a:rPr lang="en-US" sz="1050" dirty="0" err="1">
                <a:latin typeface="+mj-lt"/>
              </a:rPr>
              <a:t>en</a:t>
            </a:r>
            <a:r>
              <a:rPr lang="en-US" sz="1050" dirty="0">
                <a:latin typeface="+mj-lt"/>
              </a:rPr>
              <a:t> hoe je die </a:t>
            </a:r>
            <a:r>
              <a:rPr lang="en-US" sz="1050" dirty="0" err="1">
                <a:latin typeface="+mj-lt"/>
              </a:rPr>
              <a:t>kunt</a:t>
            </a:r>
            <a:r>
              <a:rPr lang="en-US" sz="1050" dirty="0">
                <a:latin typeface="+mj-lt"/>
              </a:rPr>
              <a:t> </a:t>
            </a:r>
            <a:r>
              <a:rPr lang="en-US" sz="1050" dirty="0" err="1">
                <a:latin typeface="+mj-lt"/>
              </a:rPr>
              <a:t>weergeven</a:t>
            </a:r>
            <a:endParaRPr lang="en-US" sz="1050" dirty="0">
              <a:latin typeface="+mj-lt"/>
              <a:cs typeface="Calibri" panose="020F0502020204030204"/>
            </a:endParaRPr>
          </a:p>
          <a:p>
            <a:pPr marL="228600" indent="-228600">
              <a:lnSpc>
                <a:spcPct val="110000"/>
              </a:lnSpc>
              <a:spcBef>
                <a:spcPts val="600"/>
              </a:spcBef>
            </a:pPr>
            <a:r>
              <a:rPr lang="en-US" sz="1050" dirty="0" err="1">
                <a:latin typeface="+mj-lt"/>
              </a:rPr>
              <a:t>Bedenk</a:t>
            </a:r>
            <a:r>
              <a:rPr lang="en-US" sz="1050" dirty="0">
                <a:latin typeface="+mj-lt"/>
              </a:rPr>
              <a:t> wat de kern is van de </a:t>
            </a:r>
            <a:r>
              <a:rPr lang="en-US" sz="1050" dirty="0" err="1">
                <a:latin typeface="+mj-lt"/>
              </a:rPr>
              <a:t>situatie</a:t>
            </a:r>
            <a:r>
              <a:rPr lang="en-US" sz="1050" dirty="0">
                <a:latin typeface="+mj-lt"/>
              </a:rPr>
              <a:t> die je </a:t>
            </a:r>
            <a:r>
              <a:rPr lang="en-US" sz="1050" dirty="0" err="1">
                <a:latin typeface="+mj-lt"/>
              </a:rPr>
              <a:t>visueel</a:t>
            </a:r>
            <a:r>
              <a:rPr lang="en-US" sz="1050" dirty="0">
                <a:latin typeface="+mj-lt"/>
              </a:rPr>
              <a:t> wilt </a:t>
            </a:r>
            <a:r>
              <a:rPr lang="en-US" sz="1050" dirty="0" err="1">
                <a:latin typeface="+mj-lt"/>
              </a:rPr>
              <a:t>gaan</a:t>
            </a:r>
            <a:r>
              <a:rPr lang="en-US" sz="1050" dirty="0">
                <a:latin typeface="+mj-lt"/>
              </a:rPr>
              <a:t> </a:t>
            </a:r>
            <a:r>
              <a:rPr lang="en-US" sz="1050" dirty="0" err="1">
                <a:latin typeface="+mj-lt"/>
              </a:rPr>
              <a:t>weergeven</a:t>
            </a:r>
            <a:r>
              <a:rPr lang="en-US" sz="1050" dirty="0">
                <a:latin typeface="+mj-lt"/>
              </a:rPr>
              <a:t> </a:t>
            </a:r>
            <a:r>
              <a:rPr lang="en-US" sz="1050" dirty="0" err="1">
                <a:latin typeface="+mj-lt"/>
              </a:rPr>
              <a:t>en</a:t>
            </a:r>
            <a:r>
              <a:rPr lang="en-US" sz="1050" dirty="0">
                <a:latin typeface="+mj-lt"/>
              </a:rPr>
              <a:t> wat je met het </a:t>
            </a:r>
            <a:r>
              <a:rPr lang="en-US" sz="1050" dirty="0" err="1">
                <a:latin typeface="+mj-lt"/>
              </a:rPr>
              <a:t>gesprek</a:t>
            </a:r>
            <a:r>
              <a:rPr lang="en-US" sz="1050" dirty="0">
                <a:latin typeface="+mj-lt"/>
              </a:rPr>
              <a:t> over de </a:t>
            </a:r>
            <a:r>
              <a:rPr lang="en-US" sz="1050" dirty="0" err="1">
                <a:latin typeface="+mj-lt"/>
              </a:rPr>
              <a:t>visualisatie</a:t>
            </a:r>
            <a:r>
              <a:rPr lang="en-US" sz="1050" dirty="0">
                <a:latin typeface="+mj-lt"/>
              </a:rPr>
              <a:t> wilt </a:t>
            </a:r>
            <a:r>
              <a:rPr lang="en-US" sz="1050" dirty="0" err="1">
                <a:latin typeface="+mj-lt"/>
              </a:rPr>
              <a:t>bereiken</a:t>
            </a:r>
            <a:r>
              <a:rPr lang="en-US" sz="1050" dirty="0">
                <a:latin typeface="+mj-lt"/>
              </a:rPr>
              <a:t>. </a:t>
            </a:r>
            <a:r>
              <a:rPr lang="en-US" sz="1050" dirty="0" err="1">
                <a:latin typeface="+mj-lt"/>
              </a:rPr>
              <a:t>Waar</a:t>
            </a:r>
            <a:r>
              <a:rPr lang="en-US" sz="1050" dirty="0">
                <a:latin typeface="+mj-lt"/>
              </a:rPr>
              <a:t> </a:t>
            </a:r>
            <a:r>
              <a:rPr lang="en-US" sz="1050" dirty="0" err="1">
                <a:latin typeface="+mj-lt"/>
              </a:rPr>
              <a:t>wil</a:t>
            </a:r>
            <a:r>
              <a:rPr lang="en-US" sz="1050" dirty="0">
                <a:latin typeface="+mj-lt"/>
              </a:rPr>
              <a:t> je de </a:t>
            </a:r>
            <a:r>
              <a:rPr lang="en-US" sz="1050" dirty="0" err="1">
                <a:latin typeface="+mj-lt"/>
              </a:rPr>
              <a:t>nadruk</a:t>
            </a:r>
            <a:r>
              <a:rPr lang="en-US" sz="1050" dirty="0">
                <a:latin typeface="+mj-lt"/>
              </a:rPr>
              <a:t> op </a:t>
            </a:r>
            <a:r>
              <a:rPr lang="en-US" sz="1050" dirty="0" err="1">
                <a:latin typeface="+mj-lt"/>
              </a:rPr>
              <a:t>leggen</a:t>
            </a:r>
            <a:r>
              <a:rPr lang="en-US" sz="1050" dirty="0">
                <a:latin typeface="+mj-lt"/>
              </a:rPr>
              <a:t>? </a:t>
            </a:r>
            <a:r>
              <a:rPr lang="en-US" sz="1050" dirty="0" err="1">
                <a:latin typeface="+mj-lt"/>
              </a:rPr>
              <a:t>Waar</a:t>
            </a:r>
            <a:r>
              <a:rPr lang="en-US" sz="1050" dirty="0">
                <a:latin typeface="+mj-lt"/>
              </a:rPr>
              <a:t> </a:t>
            </a:r>
            <a:r>
              <a:rPr lang="en-US" sz="1050" dirty="0" err="1">
                <a:latin typeface="+mj-lt"/>
              </a:rPr>
              <a:t>wil</a:t>
            </a:r>
            <a:r>
              <a:rPr lang="en-US" sz="1050" dirty="0">
                <a:latin typeface="+mj-lt"/>
              </a:rPr>
              <a:t> je </a:t>
            </a:r>
            <a:r>
              <a:rPr lang="en-US" sz="1050" dirty="0" err="1">
                <a:latin typeface="+mj-lt"/>
              </a:rPr>
              <a:t>meer</a:t>
            </a:r>
            <a:r>
              <a:rPr lang="en-US" sz="1050" dirty="0">
                <a:latin typeface="+mj-lt"/>
              </a:rPr>
              <a:t> over </a:t>
            </a:r>
            <a:r>
              <a:rPr lang="en-US" sz="1050" dirty="0" err="1">
                <a:latin typeface="+mj-lt"/>
              </a:rPr>
              <a:t>weten</a:t>
            </a:r>
            <a:r>
              <a:rPr lang="en-US" sz="1050" dirty="0">
                <a:latin typeface="+mj-lt"/>
              </a:rPr>
              <a:t>? Zorg </a:t>
            </a:r>
            <a:r>
              <a:rPr lang="en-US" sz="1050" dirty="0" err="1">
                <a:latin typeface="+mj-lt"/>
              </a:rPr>
              <a:t>dat</a:t>
            </a:r>
            <a:r>
              <a:rPr lang="en-US" sz="1050" dirty="0">
                <a:latin typeface="+mj-lt"/>
              </a:rPr>
              <a:t> </a:t>
            </a:r>
            <a:r>
              <a:rPr lang="en-US" sz="1050" dirty="0" err="1">
                <a:latin typeface="+mj-lt"/>
              </a:rPr>
              <a:t>dit</a:t>
            </a:r>
            <a:r>
              <a:rPr lang="en-US" sz="1050" dirty="0">
                <a:latin typeface="+mj-lt"/>
              </a:rPr>
              <a:t> </a:t>
            </a:r>
            <a:r>
              <a:rPr lang="en-US" sz="1050" dirty="0" err="1">
                <a:latin typeface="+mj-lt"/>
              </a:rPr>
              <a:t>goed</a:t>
            </a:r>
            <a:r>
              <a:rPr lang="en-US" sz="1050" dirty="0">
                <a:latin typeface="+mj-lt"/>
              </a:rPr>
              <a:t> </a:t>
            </a:r>
            <a:r>
              <a:rPr lang="en-US" sz="1050" dirty="0" err="1">
                <a:latin typeface="+mj-lt"/>
              </a:rPr>
              <a:t>terugkomt</a:t>
            </a:r>
            <a:r>
              <a:rPr lang="en-US" sz="1050" dirty="0">
                <a:latin typeface="+mj-lt"/>
              </a:rPr>
              <a:t> in je </a:t>
            </a:r>
            <a:r>
              <a:rPr lang="en-US" sz="1050" dirty="0" err="1">
                <a:latin typeface="+mj-lt"/>
              </a:rPr>
              <a:t>plaat</a:t>
            </a:r>
            <a:r>
              <a:rPr lang="en-US" sz="1050" dirty="0">
                <a:latin typeface="+mj-lt"/>
              </a:rPr>
              <a:t>. Je </a:t>
            </a:r>
            <a:r>
              <a:rPr lang="en-US" sz="1050" dirty="0" err="1">
                <a:latin typeface="+mj-lt"/>
              </a:rPr>
              <a:t>kunt</a:t>
            </a:r>
            <a:r>
              <a:rPr lang="en-US" sz="1050" dirty="0">
                <a:latin typeface="+mj-lt"/>
              </a:rPr>
              <a:t> </a:t>
            </a:r>
            <a:r>
              <a:rPr lang="en-US" sz="1050" dirty="0" err="1">
                <a:latin typeface="+mj-lt"/>
              </a:rPr>
              <a:t>ervoor</a:t>
            </a:r>
            <a:r>
              <a:rPr lang="en-US" sz="1050" dirty="0">
                <a:latin typeface="+mj-lt"/>
              </a:rPr>
              <a:t> </a:t>
            </a:r>
            <a:r>
              <a:rPr lang="en-US" sz="1050" dirty="0" err="1">
                <a:latin typeface="+mj-lt"/>
              </a:rPr>
              <a:t>kiezen</a:t>
            </a:r>
            <a:r>
              <a:rPr lang="en-US" sz="1050" dirty="0">
                <a:latin typeface="+mj-lt"/>
              </a:rPr>
              <a:t> </a:t>
            </a:r>
            <a:r>
              <a:rPr lang="en-US" sz="1050" dirty="0" err="1">
                <a:latin typeface="+mj-lt"/>
              </a:rPr>
              <a:t>bepaalde</a:t>
            </a:r>
            <a:r>
              <a:rPr lang="en-US" sz="1050" dirty="0">
                <a:latin typeface="+mj-lt"/>
              </a:rPr>
              <a:t> </a:t>
            </a:r>
            <a:r>
              <a:rPr lang="en-US" sz="1050" dirty="0" err="1">
                <a:latin typeface="+mj-lt"/>
              </a:rPr>
              <a:t>vragen</a:t>
            </a:r>
            <a:r>
              <a:rPr lang="en-US" sz="1050" dirty="0">
                <a:latin typeface="+mj-lt"/>
              </a:rPr>
              <a:t>, </a:t>
            </a:r>
            <a:r>
              <a:rPr lang="en-US" sz="1050" dirty="0" err="1">
                <a:latin typeface="+mj-lt"/>
              </a:rPr>
              <a:t>kansen</a:t>
            </a:r>
            <a:r>
              <a:rPr lang="en-US" sz="1050" dirty="0">
                <a:latin typeface="+mj-lt"/>
              </a:rPr>
              <a:t> of </a:t>
            </a:r>
            <a:r>
              <a:rPr lang="en-US" sz="1050" dirty="0" err="1">
                <a:latin typeface="+mj-lt"/>
              </a:rPr>
              <a:t>knelpunten</a:t>
            </a:r>
            <a:r>
              <a:rPr lang="en-US" sz="1050" dirty="0">
                <a:latin typeface="+mj-lt"/>
              </a:rPr>
              <a:t> </a:t>
            </a:r>
            <a:r>
              <a:rPr lang="en-US" sz="1050" dirty="0" err="1">
                <a:latin typeface="+mj-lt"/>
              </a:rPr>
              <a:t>expliciet</a:t>
            </a:r>
            <a:r>
              <a:rPr lang="en-US" sz="1050" dirty="0">
                <a:latin typeface="+mj-lt"/>
              </a:rPr>
              <a:t> </a:t>
            </a:r>
            <a:r>
              <a:rPr lang="en-US" sz="1050" dirty="0" err="1">
                <a:latin typeface="+mj-lt"/>
              </a:rPr>
              <a:t>te</a:t>
            </a:r>
            <a:r>
              <a:rPr lang="en-US" sz="1050" dirty="0">
                <a:latin typeface="+mj-lt"/>
              </a:rPr>
              <a:t> </a:t>
            </a:r>
            <a:r>
              <a:rPr lang="en-US" sz="1050" dirty="0" err="1">
                <a:latin typeface="+mj-lt"/>
              </a:rPr>
              <a:t>maken</a:t>
            </a:r>
            <a:r>
              <a:rPr lang="en-US" sz="1050" dirty="0">
                <a:latin typeface="+mj-lt"/>
              </a:rPr>
              <a:t> in je </a:t>
            </a:r>
            <a:r>
              <a:rPr lang="en-US" sz="1050" dirty="0" err="1">
                <a:latin typeface="+mj-lt"/>
              </a:rPr>
              <a:t>plaat</a:t>
            </a:r>
            <a:r>
              <a:rPr lang="en-US" sz="1050" dirty="0">
                <a:latin typeface="+mj-lt"/>
              </a:rPr>
              <a:t>!</a:t>
            </a:r>
            <a:endParaRPr lang="en-US" sz="1050" dirty="0">
              <a:latin typeface="+mj-lt"/>
              <a:cs typeface="Calibri"/>
            </a:endParaRPr>
          </a:p>
        </p:txBody>
      </p:sp>
      <p:sp>
        <p:nvSpPr>
          <p:cNvPr id="4" name="Rectangle 3">
            <a:extLst>
              <a:ext uri="{FF2B5EF4-FFF2-40B4-BE49-F238E27FC236}">
                <a16:creationId xmlns:a16="http://schemas.microsoft.com/office/drawing/2014/main" id="{0A968DB9-4D83-4F42-86D2-A87F64646E34}"/>
              </a:ext>
            </a:extLst>
          </p:cNvPr>
          <p:cNvSpPr/>
          <p:nvPr/>
        </p:nvSpPr>
        <p:spPr>
          <a:xfrm>
            <a:off x="11107043" y="155122"/>
            <a:ext cx="932556" cy="568298"/>
          </a:xfrm>
          <a:prstGeom prst="rect">
            <a:avLst/>
          </a:prstGeom>
          <a:solidFill>
            <a:schemeClr val="accent5">
              <a:lumMod val="40000"/>
              <a:lumOff val="6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solidFill>
                  <a:schemeClr val="tx1"/>
                </a:solidFill>
              </a:rPr>
              <a:t>Aanwijzingen voor uitvoering van het proces</a:t>
            </a:r>
          </a:p>
        </p:txBody>
      </p:sp>
      <p:sp>
        <p:nvSpPr>
          <p:cNvPr id="5" name="TextBox 4">
            <a:extLst>
              <a:ext uri="{FF2B5EF4-FFF2-40B4-BE49-F238E27FC236}">
                <a16:creationId xmlns:a16="http://schemas.microsoft.com/office/drawing/2014/main" id="{0B933B4B-864A-42EE-AFCC-F4900EBD1EBF}"/>
              </a:ext>
            </a:extLst>
          </p:cNvPr>
          <p:cNvSpPr txBox="1"/>
          <p:nvPr/>
        </p:nvSpPr>
        <p:spPr>
          <a:xfrm>
            <a:off x="5901906" y="6459609"/>
            <a:ext cx="388188" cy="261610"/>
          </a:xfrm>
          <a:prstGeom prst="rect">
            <a:avLst/>
          </a:prstGeom>
          <a:noFill/>
        </p:spPr>
        <p:txBody>
          <a:bodyPr wrap="square" rtlCol="0">
            <a:spAutoFit/>
          </a:bodyPr>
          <a:lstStyle/>
          <a:p>
            <a:pPr algn="ctr"/>
            <a:r>
              <a:rPr lang="nl-NL" sz="1050" dirty="0">
                <a:latin typeface="+mj-lt"/>
              </a:rPr>
              <a:t>1</a:t>
            </a:r>
          </a:p>
        </p:txBody>
      </p:sp>
      <p:pic>
        <p:nvPicPr>
          <p:cNvPr id="6" name="Picture 5">
            <a:extLst>
              <a:ext uri="{FF2B5EF4-FFF2-40B4-BE49-F238E27FC236}">
                <a16:creationId xmlns:a16="http://schemas.microsoft.com/office/drawing/2014/main" id="{BC0A8706-6EAB-46D9-A316-F942D61863BC}"/>
              </a:ext>
            </a:extLst>
          </p:cNvPr>
          <p:cNvPicPr>
            <a:picLocks noChangeAspect="1"/>
          </p:cNvPicPr>
          <p:nvPr/>
        </p:nvPicPr>
        <p:blipFill>
          <a:blip r:embed="rId3"/>
          <a:stretch>
            <a:fillRect/>
          </a:stretch>
        </p:blipFill>
        <p:spPr>
          <a:xfrm>
            <a:off x="9691211" y="146157"/>
            <a:ext cx="1258979" cy="1194372"/>
          </a:xfrm>
          <a:prstGeom prst="rect">
            <a:avLst/>
          </a:prstGeom>
        </p:spPr>
      </p:pic>
    </p:spTree>
    <p:extLst>
      <p:ext uri="{BB962C8B-B14F-4D97-AF65-F5344CB8AC3E}">
        <p14:creationId xmlns:p14="http://schemas.microsoft.com/office/powerpoint/2010/main" val="41663005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1C85CA32-83A3-4056-AD73-CB05D8918BE3}"/>
              </a:ext>
            </a:extLst>
          </p:cNvPr>
          <p:cNvSpPr txBox="1"/>
          <p:nvPr/>
        </p:nvSpPr>
        <p:spPr>
          <a:xfrm>
            <a:off x="308450" y="143856"/>
            <a:ext cx="11634843" cy="646331"/>
          </a:xfrm>
          <a:prstGeom prst="rect">
            <a:avLst/>
          </a:prstGeom>
          <a:noFill/>
        </p:spPr>
        <p:txBody>
          <a:bodyPr wrap="square" rtlCol="0">
            <a:spAutoFit/>
          </a:bodyPr>
          <a:lstStyle/>
          <a:p>
            <a:pPr lvl="0" defTabSz="914399">
              <a:spcAft>
                <a:spcPts val="601"/>
              </a:spcAft>
              <a:defRPr/>
            </a:pPr>
            <a:r>
              <a:rPr kumimoji="0" lang="en-US" sz="3600" b="0" i="0" u="none" strike="noStrike" kern="1200" cap="none" spc="0" normalizeH="0" baseline="0" noProof="0" dirty="0" err="1">
                <a:ln>
                  <a:noFill/>
                </a:ln>
                <a:solidFill>
                  <a:prstClr val="black"/>
                </a:solidFill>
                <a:effectLst/>
                <a:uLnTx/>
                <a:uFillTx/>
                <a:latin typeface="Calibri Light" panose="020F0302020204030204"/>
                <a:ea typeface="+mn-ea"/>
                <a:cs typeface="+mn-cs"/>
              </a:rPr>
              <a:t>Aanwijzingen</a:t>
            </a:r>
            <a:r>
              <a:rPr kumimoji="0" lang="en-US" sz="3600" b="0" i="0" u="none" strike="noStrike" kern="1200" cap="none" spc="0" normalizeH="0" baseline="0" noProof="0" dirty="0">
                <a:ln>
                  <a:noFill/>
                </a:ln>
                <a:solidFill>
                  <a:prstClr val="black"/>
                </a:solidFill>
                <a:effectLst/>
                <a:uLnTx/>
                <a:uFillTx/>
                <a:latin typeface="Calibri Light" panose="020F0302020204030204"/>
                <a:ea typeface="+mn-ea"/>
                <a:cs typeface="+mn-cs"/>
              </a:rPr>
              <a:t> voor het </a:t>
            </a:r>
            <a:r>
              <a:rPr kumimoji="0" lang="en-US" sz="3600" b="0" i="0" u="none" strike="noStrike" kern="1200" cap="none" spc="0" normalizeH="0" baseline="0" noProof="0" dirty="0" err="1">
                <a:ln>
                  <a:noFill/>
                </a:ln>
                <a:solidFill>
                  <a:prstClr val="black"/>
                </a:solidFill>
                <a:effectLst/>
                <a:uLnTx/>
                <a:uFillTx/>
                <a:latin typeface="Calibri Light" panose="020F0302020204030204"/>
                <a:ea typeface="+mn-ea"/>
                <a:cs typeface="+mn-cs"/>
              </a:rPr>
              <a:t>maken</a:t>
            </a:r>
            <a:r>
              <a:rPr kumimoji="0" lang="en-US" sz="3600" b="0" i="0" u="none" strike="noStrike" kern="1200" cap="none" spc="0" normalizeH="0" baseline="0" noProof="0" dirty="0">
                <a:ln>
                  <a:noFill/>
                </a:ln>
                <a:solidFill>
                  <a:prstClr val="black"/>
                </a:solidFill>
                <a:effectLst/>
                <a:uLnTx/>
                <a:uFillTx/>
                <a:latin typeface="Calibri Light" panose="020F0302020204030204"/>
                <a:ea typeface="+mn-ea"/>
                <a:cs typeface="+mn-cs"/>
              </a:rPr>
              <a:t> van </a:t>
            </a:r>
            <a:r>
              <a:rPr kumimoji="0" lang="en-US" sz="3600" b="0" i="0" u="none" strike="noStrike" kern="1200" cap="none" spc="0" normalizeH="0" baseline="0" noProof="0" dirty="0" err="1">
                <a:ln>
                  <a:noFill/>
                </a:ln>
                <a:solidFill>
                  <a:prstClr val="black"/>
                </a:solidFill>
                <a:effectLst/>
                <a:uLnTx/>
                <a:uFillTx/>
                <a:latin typeface="Calibri Light" panose="020F0302020204030204"/>
                <a:ea typeface="+mn-ea"/>
                <a:cs typeface="+mn-cs"/>
              </a:rPr>
              <a:t>een</a:t>
            </a:r>
            <a:r>
              <a:rPr kumimoji="0" lang="en-US" sz="36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lang="en-US" sz="3600" dirty="0">
                <a:solidFill>
                  <a:prstClr val="black"/>
                </a:solidFill>
                <a:latin typeface="Calibri Light" panose="020F0302020204030204"/>
              </a:rPr>
              <a:t>rich picture </a:t>
            </a:r>
            <a:endParaRPr kumimoji="0" lang="nl-NL" sz="40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12" name="Afbeelding 11">
            <a:extLst>
              <a:ext uri="{FF2B5EF4-FFF2-40B4-BE49-F238E27FC236}">
                <a16:creationId xmlns:a16="http://schemas.microsoft.com/office/drawing/2014/main" id="{C1B82C96-41AC-45AA-9D0D-859F13612398}"/>
              </a:ext>
            </a:extLst>
          </p:cNvPr>
          <p:cNvPicPr>
            <a:picLocks noChangeAspect="1"/>
          </p:cNvPicPr>
          <p:nvPr/>
        </p:nvPicPr>
        <p:blipFill>
          <a:blip r:embed="rId3"/>
          <a:stretch>
            <a:fillRect/>
          </a:stretch>
        </p:blipFill>
        <p:spPr>
          <a:xfrm>
            <a:off x="8537032" y="900399"/>
            <a:ext cx="3502567" cy="2346719"/>
          </a:xfrm>
          <a:prstGeom prst="rect">
            <a:avLst/>
          </a:prstGeom>
        </p:spPr>
      </p:pic>
      <p:sp>
        <p:nvSpPr>
          <p:cNvPr id="13" name="Rectangle 12">
            <a:extLst>
              <a:ext uri="{FF2B5EF4-FFF2-40B4-BE49-F238E27FC236}">
                <a16:creationId xmlns:a16="http://schemas.microsoft.com/office/drawing/2014/main" id="{74E6AD4C-F349-4626-A365-2E2BB7B93BAE}"/>
              </a:ext>
            </a:extLst>
          </p:cNvPr>
          <p:cNvSpPr/>
          <p:nvPr/>
        </p:nvSpPr>
        <p:spPr>
          <a:xfrm>
            <a:off x="611813" y="1352226"/>
            <a:ext cx="5678281" cy="25160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err="1">
                <a:ln>
                  <a:noFill/>
                </a:ln>
                <a:solidFill>
                  <a:srgbClr val="000000"/>
                </a:solidFill>
                <a:effectLst/>
                <a:uLnTx/>
                <a:uFillTx/>
                <a:latin typeface="+mj-lt"/>
                <a:ea typeface="+mn-ea"/>
                <a:cs typeface="+mn-cs"/>
              </a:rPr>
              <a:t>Een</a:t>
            </a:r>
            <a:r>
              <a:rPr kumimoji="0" lang="en-US" sz="1050" b="0" i="0" u="none" strike="noStrike" kern="1200" cap="none" spc="0" normalizeH="0" baseline="0" noProof="0" dirty="0">
                <a:ln>
                  <a:noFill/>
                </a:ln>
                <a:solidFill>
                  <a:srgbClr val="000000"/>
                </a:solidFill>
                <a:effectLst/>
                <a:uLnTx/>
                <a:uFillTx/>
                <a:latin typeface="+mj-lt"/>
                <a:ea typeface="+mn-ea"/>
                <a:cs typeface="+mn-cs"/>
              </a:rPr>
              <a:t> </a:t>
            </a:r>
            <a:r>
              <a:rPr kumimoji="0" lang="en-US" sz="1050" b="0" i="0" u="none" strike="noStrike" kern="1200" cap="none" spc="0" normalizeH="0" baseline="0" noProof="0" dirty="0" err="1">
                <a:ln>
                  <a:noFill/>
                </a:ln>
                <a:solidFill>
                  <a:srgbClr val="000000"/>
                </a:solidFill>
                <a:effectLst/>
                <a:uLnTx/>
                <a:uFillTx/>
                <a:latin typeface="+mj-lt"/>
                <a:ea typeface="+mn-ea"/>
                <a:cs typeface="+mn-cs"/>
              </a:rPr>
              <a:t>mooie</a:t>
            </a:r>
            <a:r>
              <a:rPr kumimoji="0" lang="en-US" sz="1050" b="0" i="0" u="none" strike="noStrike" kern="1200" cap="none" spc="0" normalizeH="0" baseline="0" noProof="0" dirty="0">
                <a:ln>
                  <a:noFill/>
                </a:ln>
                <a:solidFill>
                  <a:srgbClr val="000000"/>
                </a:solidFill>
                <a:effectLst/>
                <a:uLnTx/>
                <a:uFillTx/>
                <a:latin typeface="+mj-lt"/>
                <a:ea typeface="+mn-ea"/>
                <a:cs typeface="+mn-cs"/>
              </a:rPr>
              <a:t> </a:t>
            </a:r>
            <a:r>
              <a:rPr kumimoji="0" lang="en-US" sz="1050" b="0" i="0" u="none" strike="noStrike" kern="1200" cap="none" spc="0" normalizeH="0" baseline="0" noProof="0" dirty="0" err="1">
                <a:ln>
                  <a:noFill/>
                </a:ln>
                <a:solidFill>
                  <a:srgbClr val="000000"/>
                </a:solidFill>
                <a:effectLst/>
                <a:uLnTx/>
                <a:uFillTx/>
                <a:latin typeface="+mj-lt"/>
                <a:ea typeface="+mn-ea"/>
                <a:cs typeface="+mn-cs"/>
              </a:rPr>
              <a:t>vorm</a:t>
            </a:r>
            <a:r>
              <a:rPr kumimoji="0" lang="en-US" sz="1050" b="0" i="0" u="none" strike="noStrike" kern="1200" cap="none" spc="0" normalizeH="0" baseline="0" noProof="0" dirty="0">
                <a:ln>
                  <a:noFill/>
                </a:ln>
                <a:solidFill>
                  <a:srgbClr val="000000"/>
                </a:solidFill>
                <a:effectLst/>
                <a:uLnTx/>
                <a:uFillTx/>
                <a:latin typeface="+mj-lt"/>
                <a:ea typeface="+mn-ea"/>
                <a:cs typeface="+mn-cs"/>
              </a:rPr>
              <a:t> van </a:t>
            </a:r>
            <a:r>
              <a:rPr kumimoji="0" lang="en-US" sz="1050" b="0" i="0" u="none" strike="noStrike" kern="1200" cap="none" spc="0" normalizeH="0" baseline="0" noProof="0" dirty="0" err="1">
                <a:ln>
                  <a:noFill/>
                </a:ln>
                <a:solidFill>
                  <a:srgbClr val="000000"/>
                </a:solidFill>
                <a:effectLst/>
                <a:uLnTx/>
                <a:uFillTx/>
                <a:latin typeface="+mj-lt"/>
                <a:ea typeface="+mn-ea"/>
                <a:cs typeface="+mn-cs"/>
              </a:rPr>
              <a:t>een</a:t>
            </a:r>
            <a:r>
              <a:rPr kumimoji="0" lang="en-US" sz="1050" b="0" i="0" u="none" strike="noStrike" kern="1200" cap="none" spc="0" normalizeH="0" baseline="0" noProof="0" dirty="0">
                <a:ln>
                  <a:noFill/>
                </a:ln>
                <a:solidFill>
                  <a:srgbClr val="000000"/>
                </a:solidFill>
                <a:effectLst/>
                <a:uLnTx/>
                <a:uFillTx/>
                <a:latin typeface="+mj-lt"/>
                <a:ea typeface="+mn-ea"/>
                <a:cs typeface="+mn-cs"/>
              </a:rPr>
              <a:t> </a:t>
            </a:r>
            <a:r>
              <a:rPr kumimoji="0" lang="en-US" sz="1050" b="0" i="0" u="none" strike="noStrike" kern="1200" cap="none" spc="0" normalizeH="0" baseline="0" noProof="0" dirty="0" err="1">
                <a:ln>
                  <a:noFill/>
                </a:ln>
                <a:solidFill>
                  <a:srgbClr val="000000"/>
                </a:solidFill>
                <a:effectLst/>
                <a:uLnTx/>
                <a:uFillTx/>
                <a:latin typeface="+mj-lt"/>
                <a:ea typeface="+mn-ea"/>
                <a:cs typeface="+mn-cs"/>
              </a:rPr>
              <a:t>visualisatie</a:t>
            </a:r>
            <a:r>
              <a:rPr kumimoji="0" lang="en-US" sz="1050" b="0" i="0" u="none" strike="noStrike" kern="1200" cap="none" spc="0" normalizeH="0" baseline="0" noProof="0" dirty="0">
                <a:ln>
                  <a:noFill/>
                </a:ln>
                <a:solidFill>
                  <a:srgbClr val="000000"/>
                </a:solidFill>
                <a:effectLst/>
                <a:uLnTx/>
                <a:uFillTx/>
                <a:latin typeface="+mj-lt"/>
                <a:ea typeface="+mn-ea"/>
                <a:cs typeface="+mn-cs"/>
              </a:rPr>
              <a:t> is </a:t>
            </a:r>
            <a:r>
              <a:rPr kumimoji="0" lang="en-US" sz="1050" b="0" i="0" u="none" strike="noStrike" kern="1200" cap="none" spc="0" normalizeH="0" baseline="0" noProof="0" dirty="0" err="1">
                <a:ln>
                  <a:noFill/>
                </a:ln>
                <a:solidFill>
                  <a:srgbClr val="000000"/>
                </a:solidFill>
                <a:effectLst/>
                <a:uLnTx/>
                <a:uFillTx/>
                <a:latin typeface="+mj-lt"/>
                <a:ea typeface="+mn-ea"/>
                <a:cs typeface="+mn-cs"/>
              </a:rPr>
              <a:t>een</a:t>
            </a:r>
            <a:r>
              <a:rPr kumimoji="0" lang="en-US" sz="1050" b="0" i="0" u="none" strike="noStrike" kern="1200" cap="none" spc="0" normalizeH="0" baseline="0" noProof="0" dirty="0">
                <a:ln>
                  <a:noFill/>
                </a:ln>
                <a:solidFill>
                  <a:srgbClr val="000000"/>
                </a:solidFill>
                <a:effectLst/>
                <a:uLnTx/>
                <a:uFillTx/>
                <a:latin typeface="+mj-lt"/>
                <a:ea typeface="+mn-ea"/>
                <a:cs typeface="+mn-cs"/>
              </a:rPr>
              <a:t> rich picture. Het is </a:t>
            </a:r>
            <a:r>
              <a:rPr kumimoji="0" lang="en-US" sz="1050" b="0" i="0" u="none" strike="noStrike" kern="1200" cap="none" spc="0" normalizeH="0" baseline="0" noProof="0" dirty="0" err="1">
                <a:ln>
                  <a:noFill/>
                </a:ln>
                <a:solidFill>
                  <a:srgbClr val="000000"/>
                </a:solidFill>
                <a:effectLst/>
                <a:uLnTx/>
                <a:uFillTx/>
                <a:latin typeface="+mj-lt"/>
                <a:ea typeface="+mn-ea"/>
                <a:cs typeface="+mn-cs"/>
              </a:rPr>
              <a:t>een</a:t>
            </a:r>
            <a:r>
              <a:rPr kumimoji="0" lang="en-US" sz="1050" b="0" i="0" u="none" strike="noStrike" kern="1200" cap="none" spc="0" normalizeH="0" baseline="0" noProof="0" dirty="0">
                <a:ln>
                  <a:noFill/>
                </a:ln>
                <a:solidFill>
                  <a:srgbClr val="000000"/>
                </a:solidFill>
                <a:effectLst/>
                <a:uLnTx/>
                <a:uFillTx/>
                <a:latin typeface="+mj-lt"/>
                <a:ea typeface="+mn-ea"/>
                <a:cs typeface="+mn-cs"/>
              </a:rPr>
              <a:t> </a:t>
            </a:r>
            <a:r>
              <a:rPr kumimoji="0" lang="en-US" sz="1050" b="0" i="0" u="none" strike="noStrike" kern="1200" cap="none" spc="0" normalizeH="0" baseline="0" noProof="0" dirty="0" err="1">
                <a:ln>
                  <a:noFill/>
                </a:ln>
                <a:solidFill>
                  <a:srgbClr val="000000"/>
                </a:solidFill>
                <a:effectLst/>
                <a:uLnTx/>
                <a:uFillTx/>
                <a:latin typeface="+mj-lt"/>
                <a:ea typeface="+mn-ea"/>
                <a:cs typeface="+mn-cs"/>
              </a:rPr>
              <a:t>communicatiemiddel</a:t>
            </a:r>
            <a:r>
              <a:rPr kumimoji="0" lang="en-US" sz="1050" b="0" i="0" u="none" strike="noStrike" kern="1200" cap="none" spc="0" normalizeH="0" baseline="0" noProof="0" dirty="0">
                <a:ln>
                  <a:noFill/>
                </a:ln>
                <a:solidFill>
                  <a:srgbClr val="000000"/>
                </a:solidFill>
                <a:effectLst/>
                <a:uLnTx/>
                <a:uFillTx/>
                <a:latin typeface="+mj-lt"/>
                <a:ea typeface="+mn-ea"/>
                <a:cs typeface="+mn-cs"/>
              </a:rPr>
              <a:t> </a:t>
            </a:r>
            <a:r>
              <a:rPr kumimoji="0" lang="en-US" sz="1050" b="0" i="0" u="none" strike="noStrike" kern="1200" cap="none" spc="0" normalizeH="0" baseline="0" noProof="0" dirty="0" err="1">
                <a:ln>
                  <a:noFill/>
                </a:ln>
                <a:solidFill>
                  <a:srgbClr val="000000"/>
                </a:solidFill>
                <a:effectLst/>
                <a:uLnTx/>
                <a:uFillTx/>
                <a:latin typeface="+mj-lt"/>
                <a:ea typeface="+mn-ea"/>
                <a:cs typeface="+mn-cs"/>
              </a:rPr>
              <a:t>dat</a:t>
            </a:r>
            <a:r>
              <a:rPr kumimoji="0" lang="en-US" sz="1050" b="0" i="0" u="none" strike="noStrike" kern="1200" cap="none" spc="0" normalizeH="0" baseline="0" noProof="0" dirty="0">
                <a:ln>
                  <a:noFill/>
                </a:ln>
                <a:solidFill>
                  <a:srgbClr val="000000"/>
                </a:solidFill>
                <a:effectLst/>
                <a:uLnTx/>
                <a:uFillTx/>
                <a:latin typeface="+mj-lt"/>
                <a:ea typeface="+mn-ea"/>
                <a:cs typeface="+mn-cs"/>
              </a:rPr>
              <a:t> </a:t>
            </a:r>
            <a:r>
              <a:rPr kumimoji="0" lang="nl-NL" sz="1050" b="0" i="0" u="none" strike="noStrike" kern="1200" cap="none" spc="0" normalizeH="0" baseline="0" noProof="0" dirty="0">
                <a:ln>
                  <a:noFill/>
                </a:ln>
                <a:solidFill>
                  <a:srgbClr val="000000"/>
                </a:solidFill>
                <a:effectLst/>
                <a:uLnTx/>
                <a:uFillTx/>
                <a:latin typeface="+mj-lt"/>
                <a:ea typeface="+mn-ea"/>
                <a:cs typeface="+mn-cs"/>
              </a:rPr>
              <a:t>wordt gebruikt om het gesprek met en tussen betrokkenen uit een vraagstuk te starten. </a:t>
            </a:r>
            <a:r>
              <a:rPr kumimoji="0" lang="nl-NL" sz="1050" b="0" i="0" u="none" strike="noStrike" kern="1200" cap="none" spc="0" normalizeH="0" baseline="0" noProof="0" dirty="0">
                <a:ln>
                  <a:noFill/>
                </a:ln>
                <a:solidFill>
                  <a:prstClr val="black"/>
                </a:solidFill>
                <a:effectLst/>
                <a:uLnTx/>
                <a:uFillTx/>
                <a:latin typeface="+mj-lt"/>
                <a:ea typeface="+mn-ea"/>
                <a:cs typeface="+mn-cs"/>
              </a:rPr>
              <a:t>Dat kan helpen om de "sense of </a:t>
            </a:r>
            <a:r>
              <a:rPr kumimoji="0" lang="nl-NL" sz="1050" b="0" i="0" u="none" strike="noStrike" kern="1200" cap="none" spc="0" normalizeH="0" baseline="0" noProof="0" dirty="0" err="1">
                <a:ln>
                  <a:noFill/>
                </a:ln>
                <a:solidFill>
                  <a:prstClr val="black"/>
                </a:solidFill>
                <a:effectLst/>
                <a:uLnTx/>
                <a:uFillTx/>
                <a:latin typeface="+mj-lt"/>
                <a:ea typeface="+mn-ea"/>
                <a:cs typeface="+mn-cs"/>
              </a:rPr>
              <a:t>urgency</a:t>
            </a:r>
            <a:r>
              <a:rPr kumimoji="0" lang="nl-NL" sz="1050" b="0" i="0" u="none" strike="noStrike" kern="1200" cap="none" spc="0" normalizeH="0" baseline="0" noProof="0" dirty="0">
                <a:ln>
                  <a:noFill/>
                </a:ln>
                <a:solidFill>
                  <a:prstClr val="black"/>
                </a:solidFill>
                <a:effectLst/>
                <a:uLnTx/>
                <a:uFillTx/>
                <a:latin typeface="+mj-lt"/>
                <a:ea typeface="+mn-ea"/>
                <a:cs typeface="+mn-cs"/>
              </a:rPr>
              <a:t>" bij betrokkenen te vergroten. Een </a:t>
            </a:r>
            <a:r>
              <a:rPr kumimoji="0" lang="nl-NL" sz="1050" b="0" i="0" u="none" strike="noStrike" kern="1200" cap="none" spc="0" normalizeH="0" baseline="0" noProof="0" dirty="0" err="1">
                <a:ln>
                  <a:noFill/>
                </a:ln>
                <a:solidFill>
                  <a:prstClr val="black"/>
                </a:solidFill>
                <a:effectLst/>
                <a:uLnTx/>
                <a:uFillTx/>
                <a:latin typeface="+mj-lt"/>
                <a:ea typeface="+mn-ea"/>
                <a:cs typeface="+mn-cs"/>
              </a:rPr>
              <a:t>rich</a:t>
            </a:r>
            <a:r>
              <a:rPr kumimoji="0" lang="nl-NL" sz="1050" b="0" i="0" u="none" strike="noStrike" kern="1200" cap="none" spc="0" normalizeH="0" baseline="0" noProof="0" dirty="0">
                <a:ln>
                  <a:noFill/>
                </a:ln>
                <a:solidFill>
                  <a:prstClr val="black"/>
                </a:solidFill>
                <a:effectLst/>
                <a:uLnTx/>
                <a:uFillTx/>
                <a:latin typeface="+mj-lt"/>
                <a:ea typeface="+mn-ea"/>
                <a:cs typeface="+mn-cs"/>
              </a:rPr>
              <a:t> picture leent zich ook goed om een proces visueel te maken. Doel is altijd om een beeld van een situatie weer te geven en voor te leggen aan betrokkenen. Dit beeld kan vervolgens verder geïnterpreteerd, getoetst en verrijkt worden. </a:t>
            </a:r>
            <a:r>
              <a:rPr kumimoji="0" lang="nl-NL" sz="1050" b="0" i="0" u="none" strike="noStrike" kern="1200" cap="none" spc="0" normalizeH="0" baseline="0" noProof="0" dirty="0" err="1">
                <a:ln>
                  <a:noFill/>
                </a:ln>
                <a:solidFill>
                  <a:prstClr val="black"/>
                </a:solidFill>
                <a:effectLst/>
                <a:uLnTx/>
                <a:uFillTx/>
                <a:latin typeface="+mj-lt"/>
                <a:ea typeface="+mn-ea"/>
                <a:cs typeface="+mn-cs"/>
              </a:rPr>
              <a:t>Rich</a:t>
            </a:r>
            <a:r>
              <a:rPr kumimoji="0" lang="nl-NL" sz="1050" b="0" i="0" u="none" strike="noStrike" kern="1200" cap="none" spc="0" normalizeH="0" baseline="0" noProof="0" dirty="0">
                <a:ln>
                  <a:noFill/>
                </a:ln>
                <a:solidFill>
                  <a:prstClr val="black"/>
                </a:solidFill>
                <a:effectLst/>
                <a:uLnTx/>
                <a:uFillTx/>
                <a:latin typeface="+mj-lt"/>
                <a:ea typeface="+mn-ea"/>
                <a:cs typeface="+mn-cs"/>
              </a:rPr>
              <a:t> pictures combineren veelal elementen van schematische en meer anekdotische visualisaties.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ysClr val="windowText" lastClr="000000"/>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err="1">
                <a:ln>
                  <a:noFill/>
                </a:ln>
                <a:solidFill>
                  <a:sysClr val="windowText" lastClr="000000"/>
                </a:solidFill>
                <a:effectLst/>
                <a:uLnTx/>
                <a:uFillTx/>
                <a:latin typeface="+mj-lt"/>
                <a:ea typeface="+mn-ea"/>
                <a:cs typeface="+mn-cs"/>
              </a:rPr>
              <a:t>Onderdelen</a:t>
            </a:r>
            <a:r>
              <a:rPr kumimoji="0" lang="en-US" sz="1050" b="1" i="0" u="none" strike="noStrike" kern="1200" cap="none" spc="0" normalizeH="0" baseline="0" noProof="0" dirty="0">
                <a:ln>
                  <a:noFill/>
                </a:ln>
                <a:solidFill>
                  <a:sysClr val="windowText" lastClr="000000"/>
                </a:solidFill>
                <a:effectLst/>
                <a:uLnTx/>
                <a:uFillTx/>
                <a:latin typeface="+mj-lt"/>
                <a:ea typeface="+mn-ea"/>
                <a:cs typeface="+mn-cs"/>
              </a:rPr>
              <a:t> van </a:t>
            </a:r>
            <a:r>
              <a:rPr kumimoji="0" lang="en-US" sz="1050" b="1" i="0" u="none" strike="noStrike" kern="1200" cap="none" spc="0" normalizeH="0" baseline="0" noProof="0" dirty="0" err="1">
                <a:ln>
                  <a:noFill/>
                </a:ln>
                <a:solidFill>
                  <a:sysClr val="windowText" lastClr="000000"/>
                </a:solidFill>
                <a:effectLst/>
                <a:uLnTx/>
                <a:uFillTx/>
                <a:latin typeface="+mj-lt"/>
                <a:ea typeface="+mn-ea"/>
                <a:cs typeface="+mn-cs"/>
              </a:rPr>
              <a:t>een</a:t>
            </a:r>
            <a:r>
              <a:rPr kumimoji="0" lang="en-US" sz="1050" b="1" i="0" u="none" strike="noStrike" kern="1200" cap="none" spc="0" normalizeH="0" baseline="0" noProof="0" dirty="0">
                <a:ln>
                  <a:noFill/>
                </a:ln>
                <a:solidFill>
                  <a:sysClr val="windowText" lastClr="000000"/>
                </a:solidFill>
                <a:effectLst/>
                <a:uLnTx/>
                <a:uFillTx/>
                <a:latin typeface="+mj-lt"/>
                <a:ea typeface="+mn-ea"/>
                <a:cs typeface="+mn-cs"/>
              </a:rPr>
              <a:t> rich picture:</a:t>
            </a:r>
          </a:p>
          <a:p>
            <a:pPr marL="361950"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050" b="0" i="0" u="none" strike="noStrike" kern="1200" cap="none" spc="0" normalizeH="0" baseline="0" noProof="0" dirty="0">
                <a:ln>
                  <a:noFill/>
                </a:ln>
                <a:solidFill>
                  <a:sysClr val="windowText" lastClr="000000"/>
                </a:solidFill>
                <a:effectLst/>
                <a:uLnTx/>
                <a:uFillTx/>
                <a:latin typeface="+mj-lt"/>
                <a:ea typeface="+mn-ea"/>
                <a:cs typeface="+mn-cs"/>
              </a:rPr>
              <a:t>De betrokkenen en hun rol in de situatie (</a:t>
            </a:r>
            <a:r>
              <a:rPr kumimoji="0" lang="nl-NL" sz="1050" b="0" i="1" u="none" strike="noStrike" kern="1200" cap="none" spc="0" normalizeH="0" baseline="0" noProof="0" dirty="0">
                <a:ln>
                  <a:noFill/>
                </a:ln>
                <a:solidFill>
                  <a:prstClr val="black"/>
                </a:solidFill>
                <a:effectLst/>
                <a:uLnTx/>
                <a:uFillTx/>
                <a:latin typeface="+mj-lt"/>
                <a:ea typeface="+mn-ea"/>
                <a:cs typeface="+mn-cs"/>
              </a:rPr>
              <a:t>handelingen</a:t>
            </a:r>
            <a:r>
              <a:rPr kumimoji="0" lang="nl-NL" sz="1050" b="0" i="0" u="none" strike="noStrike" kern="1200" cap="none" spc="0" normalizeH="0" baseline="0" noProof="0" dirty="0">
                <a:ln>
                  <a:noFill/>
                </a:ln>
                <a:solidFill>
                  <a:sysClr val="windowText" lastClr="000000"/>
                </a:solidFill>
                <a:effectLst/>
                <a:uLnTx/>
                <a:uFillTx/>
                <a:latin typeface="+mj-lt"/>
                <a:ea typeface="+mn-ea"/>
                <a:cs typeface="+mn-cs"/>
              </a:rPr>
              <a:t>);</a:t>
            </a:r>
          </a:p>
          <a:p>
            <a:pPr marL="361950"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050" b="0" i="0" u="none" strike="noStrike" kern="1200" cap="none" spc="0" normalizeH="0" baseline="0" noProof="0" dirty="0">
                <a:ln>
                  <a:noFill/>
                </a:ln>
                <a:solidFill>
                  <a:sysClr val="windowText" lastClr="000000"/>
                </a:solidFill>
                <a:effectLst/>
                <a:uLnTx/>
                <a:uFillTx/>
                <a:latin typeface="+mj-lt"/>
                <a:ea typeface="+mn-ea"/>
                <a:cs typeface="+mn-cs"/>
              </a:rPr>
              <a:t>Hun wensen, doelen en/of ideale rol in de situatie (</a:t>
            </a:r>
            <a:r>
              <a:rPr kumimoji="0" lang="nl-NL" sz="1050" b="0" i="1" u="none" strike="noStrike" kern="1200" cap="none" spc="0" normalizeH="0" baseline="0" noProof="0" dirty="0">
                <a:ln>
                  <a:noFill/>
                </a:ln>
                <a:solidFill>
                  <a:sysClr val="windowText" lastClr="000000"/>
                </a:solidFill>
                <a:effectLst/>
                <a:uLnTx/>
                <a:uFillTx/>
                <a:latin typeface="+mj-lt"/>
                <a:ea typeface="+mn-ea"/>
                <a:cs typeface="+mn-cs"/>
              </a:rPr>
              <a:t>drijfveren</a:t>
            </a:r>
            <a:r>
              <a:rPr kumimoji="0" lang="nl-NL" sz="1050" b="0" i="0" u="none" strike="noStrike" kern="1200" cap="none" spc="0" normalizeH="0" baseline="0" noProof="0" dirty="0">
                <a:ln>
                  <a:noFill/>
                </a:ln>
                <a:solidFill>
                  <a:sysClr val="windowText" lastClr="000000"/>
                </a:solidFill>
                <a:effectLst/>
                <a:uLnTx/>
                <a:uFillTx/>
                <a:latin typeface="+mj-lt"/>
                <a:ea typeface="+mn-ea"/>
                <a:cs typeface="+mn-cs"/>
              </a:rPr>
              <a:t>);</a:t>
            </a:r>
          </a:p>
          <a:p>
            <a:pPr marL="361950"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050" b="0" i="0" u="none" strike="noStrike" kern="1200" cap="none" spc="0" normalizeH="0" baseline="0" noProof="0" dirty="0">
                <a:ln>
                  <a:noFill/>
                </a:ln>
                <a:solidFill>
                  <a:sysClr val="windowText" lastClr="000000"/>
                </a:solidFill>
                <a:effectLst/>
                <a:uLnTx/>
                <a:uFillTx/>
                <a:latin typeface="+mj-lt"/>
                <a:ea typeface="+mn-ea"/>
                <a:cs typeface="+mn-cs"/>
              </a:rPr>
              <a:t>Hun onderlinge relaties (m.b.v. pijlen – door de leesrichting mede-bepalen die de betekenis van de relatie). Wat brengen zij en krijgen zij van anderen?</a:t>
            </a:r>
          </a:p>
          <a:p>
            <a:pPr marL="361950"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050" b="0" i="0" u="none" strike="noStrike" kern="1200" cap="none" spc="0" normalizeH="0" baseline="0" noProof="0" dirty="0">
                <a:ln>
                  <a:noFill/>
                </a:ln>
                <a:solidFill>
                  <a:sysClr val="windowText" lastClr="000000"/>
                </a:solidFill>
                <a:effectLst/>
                <a:uLnTx/>
                <a:uFillTx/>
                <a:latin typeface="+mj-lt"/>
                <a:ea typeface="+mn-ea"/>
                <a:cs typeface="+mn-cs"/>
              </a:rPr>
              <a:t>Voorwaarden, overtuigingen, etc. (</a:t>
            </a:r>
            <a:r>
              <a:rPr kumimoji="0" lang="nl-NL" sz="1050" b="0" i="1" u="none" strike="noStrike" kern="1200" cap="none" spc="0" normalizeH="0" baseline="0" noProof="0" dirty="0">
                <a:ln>
                  <a:noFill/>
                </a:ln>
                <a:solidFill>
                  <a:sysClr val="windowText" lastClr="000000"/>
                </a:solidFill>
                <a:effectLst/>
                <a:uLnTx/>
                <a:uFillTx/>
                <a:latin typeface="+mj-lt"/>
                <a:ea typeface="+mn-ea"/>
                <a:cs typeface="+mn-cs"/>
              </a:rPr>
              <a:t>condities</a:t>
            </a:r>
            <a:r>
              <a:rPr kumimoji="0" lang="nl-NL" sz="1050" b="0" i="0" u="none" strike="noStrike" kern="1200" cap="none" spc="0" normalizeH="0" baseline="0" noProof="0" dirty="0">
                <a:ln>
                  <a:noFill/>
                </a:ln>
                <a:solidFill>
                  <a:sysClr val="windowText" lastClr="000000"/>
                </a:solidFill>
                <a:effectLst/>
                <a:uLnTx/>
                <a:uFillTx/>
                <a:latin typeface="+mj-lt"/>
                <a:ea typeface="+mn-ea"/>
                <a:cs typeface="+mn-cs"/>
              </a:rPr>
              <a:t>)</a:t>
            </a:r>
          </a:p>
          <a:p>
            <a:pPr marL="361950"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050" b="0" i="0" u="none" strike="noStrike" kern="1200" cap="none" spc="0" normalizeH="0" baseline="0" noProof="0" dirty="0">
                <a:ln>
                  <a:noFill/>
                </a:ln>
                <a:solidFill>
                  <a:sysClr val="windowText" lastClr="000000"/>
                </a:solidFill>
                <a:effectLst/>
                <a:uLnTx/>
                <a:uFillTx/>
                <a:latin typeface="+mj-lt"/>
                <a:ea typeface="+mn-ea"/>
                <a:cs typeface="+mn-cs"/>
              </a:rPr>
              <a:t>Relevante en sprekende quotes;</a:t>
            </a:r>
          </a:p>
          <a:p>
            <a:pPr marL="361950"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050" b="0" i="0" u="none" strike="noStrike" kern="1200" cap="none" spc="0" normalizeH="0" baseline="0" noProof="0" dirty="0">
                <a:ln>
                  <a:noFill/>
                </a:ln>
                <a:solidFill>
                  <a:sysClr val="windowText" lastClr="000000"/>
                </a:solidFill>
                <a:effectLst/>
                <a:uLnTx/>
                <a:uFillTx/>
                <a:latin typeface="+mj-lt"/>
                <a:ea typeface="+mn-ea"/>
                <a:cs typeface="+mn-cs"/>
              </a:rPr>
              <a:t>Relevante ‘dingen’: producten, organisaties, aanvullende informatie en theorieën, beleid, etc.</a:t>
            </a:r>
          </a:p>
        </p:txBody>
      </p:sp>
      <p:sp>
        <p:nvSpPr>
          <p:cNvPr id="6" name="Rectangle 5">
            <a:extLst>
              <a:ext uri="{FF2B5EF4-FFF2-40B4-BE49-F238E27FC236}">
                <a16:creationId xmlns:a16="http://schemas.microsoft.com/office/drawing/2014/main" id="{18422B9C-6FA3-4DBB-A0D9-2578D6251D3B}"/>
              </a:ext>
            </a:extLst>
          </p:cNvPr>
          <p:cNvSpPr/>
          <p:nvPr/>
        </p:nvSpPr>
        <p:spPr>
          <a:xfrm>
            <a:off x="11107043" y="155122"/>
            <a:ext cx="932556" cy="568298"/>
          </a:xfrm>
          <a:prstGeom prst="rect">
            <a:avLst/>
          </a:prstGeom>
          <a:solidFill>
            <a:schemeClr val="accent5">
              <a:lumMod val="40000"/>
              <a:lumOff val="6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solidFill>
                  <a:schemeClr val="tx1"/>
                </a:solidFill>
              </a:rPr>
              <a:t>Aanwijzingen voor uitvoering van het proces</a:t>
            </a:r>
          </a:p>
        </p:txBody>
      </p:sp>
      <p:sp>
        <p:nvSpPr>
          <p:cNvPr id="7" name="TextBox 6">
            <a:extLst>
              <a:ext uri="{FF2B5EF4-FFF2-40B4-BE49-F238E27FC236}">
                <a16:creationId xmlns:a16="http://schemas.microsoft.com/office/drawing/2014/main" id="{B51FB4D6-21EA-4CA4-A56E-9A24F8DFB285}"/>
              </a:ext>
            </a:extLst>
          </p:cNvPr>
          <p:cNvSpPr txBox="1"/>
          <p:nvPr/>
        </p:nvSpPr>
        <p:spPr>
          <a:xfrm>
            <a:off x="6944394" y="5443158"/>
            <a:ext cx="297892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a:ln>
                  <a:noFill/>
                </a:ln>
                <a:solidFill>
                  <a:prstClr val="black"/>
                </a:solidFill>
                <a:effectLst/>
                <a:uLnTx/>
                <a:uFillTx/>
                <a:latin typeface="+mj-lt"/>
                <a:ea typeface="+mn-ea"/>
                <a:cs typeface="+mn-cs"/>
              </a:rPr>
              <a:t>Voorbeelden van </a:t>
            </a:r>
            <a:r>
              <a:rPr kumimoji="0" lang="nl-NL" sz="1050" b="0" i="0" u="none" strike="noStrike" kern="1200" cap="none" spc="0" normalizeH="0" baseline="0" noProof="0" dirty="0" err="1">
                <a:ln>
                  <a:noFill/>
                </a:ln>
                <a:solidFill>
                  <a:prstClr val="black"/>
                </a:solidFill>
                <a:effectLst/>
                <a:uLnTx/>
                <a:uFillTx/>
                <a:latin typeface="+mj-lt"/>
                <a:ea typeface="+mn-ea"/>
                <a:cs typeface="+mn-cs"/>
              </a:rPr>
              <a:t>rich</a:t>
            </a:r>
            <a:r>
              <a:rPr kumimoji="0" lang="nl-NL" sz="1050" b="0" i="0" u="none" strike="noStrike" kern="1200" cap="none" spc="0" normalizeH="0" baseline="0" noProof="0" dirty="0">
                <a:ln>
                  <a:noFill/>
                </a:ln>
                <a:solidFill>
                  <a:prstClr val="black"/>
                </a:solidFill>
                <a:effectLst/>
                <a:uLnTx/>
                <a:uFillTx/>
                <a:latin typeface="+mj-lt"/>
                <a:ea typeface="+mn-ea"/>
                <a:cs typeface="+mn-cs"/>
              </a:rPr>
              <a:t> pictures</a:t>
            </a:r>
          </a:p>
        </p:txBody>
      </p:sp>
      <p:sp>
        <p:nvSpPr>
          <p:cNvPr id="2" name="Rectangle 1">
            <a:extLst>
              <a:ext uri="{FF2B5EF4-FFF2-40B4-BE49-F238E27FC236}">
                <a16:creationId xmlns:a16="http://schemas.microsoft.com/office/drawing/2014/main" id="{0074D839-BCC0-477C-A827-36101B9CAE67}"/>
              </a:ext>
            </a:extLst>
          </p:cNvPr>
          <p:cNvSpPr/>
          <p:nvPr/>
        </p:nvSpPr>
        <p:spPr>
          <a:xfrm>
            <a:off x="611812" y="4109811"/>
            <a:ext cx="5678281" cy="2177519"/>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nl-NL" sz="1050" b="0" i="0" u="none" strike="noStrike" kern="1200" cap="none" spc="0" normalizeH="0" baseline="0" noProof="0" dirty="0">
                <a:ln>
                  <a:noFill/>
                </a:ln>
                <a:solidFill>
                  <a:sysClr val="windowText" lastClr="000000"/>
                </a:solidFill>
                <a:effectLst/>
                <a:uLnTx/>
                <a:uFillTx/>
                <a:latin typeface="+mj-lt"/>
                <a:ea typeface="+mn-ea"/>
                <a:cs typeface="+mn-cs"/>
              </a:rPr>
              <a:t>Wensen en doelen kun je weergeven in de vorm van denkwolken met vragen en quotes. In een </a:t>
            </a:r>
            <a:r>
              <a:rPr kumimoji="0" lang="nl-NL" sz="1050" b="0" i="0" u="none" strike="noStrike" kern="1200" cap="none" spc="0" normalizeH="0" baseline="0" noProof="0" dirty="0" err="1">
                <a:ln>
                  <a:noFill/>
                </a:ln>
                <a:solidFill>
                  <a:sysClr val="windowText" lastClr="000000"/>
                </a:solidFill>
                <a:effectLst/>
                <a:uLnTx/>
                <a:uFillTx/>
                <a:latin typeface="+mj-lt"/>
                <a:ea typeface="+mn-ea"/>
                <a:cs typeface="+mn-cs"/>
              </a:rPr>
              <a:t>rich</a:t>
            </a:r>
            <a:r>
              <a:rPr kumimoji="0" lang="nl-NL" sz="1050" b="0" i="0" u="none" strike="noStrike" kern="1200" cap="none" spc="0" normalizeH="0" baseline="0" noProof="0" dirty="0">
                <a:ln>
                  <a:noFill/>
                </a:ln>
                <a:solidFill>
                  <a:sysClr val="windowText" lastClr="000000"/>
                </a:solidFill>
                <a:effectLst/>
                <a:uLnTx/>
                <a:uFillTx/>
                <a:latin typeface="+mj-lt"/>
                <a:ea typeface="+mn-ea"/>
                <a:cs typeface="+mn-cs"/>
              </a:rPr>
              <a:t> picture hoef je niet alle mogelijke condities op te nemen. Je kijkt welke het meest relevant zijn en je onder de aandacht wilt brengen van de deelnemers. Aan welke condities moet echt gewerkt worden om verandering te realiseren? Welke condities zijn onverwacht of opvallend? Die maak je visueel in je plaat.</a:t>
            </a:r>
            <a:endParaRPr kumimoji="0" lang="en-US" sz="1050" b="0" i="0" u="none" strike="noStrike" kern="1200" cap="none" spc="0" normalizeH="0" baseline="0" noProof="0" dirty="0">
              <a:ln>
                <a:noFill/>
              </a:ln>
              <a:solidFill>
                <a:sysClr val="windowText" lastClr="000000"/>
              </a:solidFill>
              <a:effectLst/>
              <a:uLnTx/>
              <a:uFillTx/>
              <a:latin typeface="+mj-lt"/>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nl-NL" sz="1050" b="1" i="0" u="none" strike="noStrike" kern="1200" cap="none" spc="0" normalizeH="0" baseline="0" noProof="0" dirty="0">
              <a:ln>
                <a:noFill/>
              </a:ln>
              <a:solidFill>
                <a:sysClr val="windowText" lastClr="000000"/>
              </a:solidFill>
              <a:effectLst/>
              <a:uLnTx/>
              <a:uFillTx/>
              <a:latin typeface="+mj-lt"/>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nl-NL" sz="1050" b="1" i="0" u="none" strike="noStrike" kern="1200" cap="none" spc="0" normalizeH="0" baseline="0" noProof="0" dirty="0">
                <a:ln>
                  <a:noFill/>
                </a:ln>
                <a:solidFill>
                  <a:sysClr val="windowText" lastClr="000000"/>
                </a:solidFill>
                <a:effectLst/>
                <a:uLnTx/>
                <a:uFillTx/>
                <a:latin typeface="+mj-lt"/>
                <a:ea typeface="+mn-ea"/>
                <a:cs typeface="+mn-cs"/>
              </a:rPr>
              <a:t>Relaties tussen de onderdelen</a:t>
            </a:r>
            <a:r>
              <a:rPr kumimoji="0" lang="nl-NL" sz="1050" b="0" i="0" u="none" strike="noStrike" kern="1200" cap="none" spc="0" normalizeH="0" baseline="0" noProof="0" dirty="0">
                <a:ln>
                  <a:noFill/>
                </a:ln>
                <a:solidFill>
                  <a:sysClr val="windowText" lastClr="000000"/>
                </a:solidFill>
                <a:effectLst/>
                <a:uLnTx/>
                <a:uFillTx/>
                <a:latin typeface="+mj-lt"/>
                <a:ea typeface="+mn-ea"/>
                <a:cs typeface="+mn-cs"/>
              </a:rPr>
              <a:t>:</a:t>
            </a:r>
          </a:p>
          <a:p>
            <a:pPr marL="358775" marR="0" lvl="1" indent="-179388"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nl-NL" sz="1050" b="0" i="0" u="none" strike="noStrike" kern="1200" cap="none" spc="0" normalizeH="0" baseline="0" noProof="0" dirty="0">
                <a:ln>
                  <a:noFill/>
                </a:ln>
                <a:solidFill>
                  <a:sysClr val="windowText" lastClr="000000"/>
                </a:solidFill>
                <a:effectLst/>
                <a:uLnTx/>
                <a:uFillTx/>
                <a:latin typeface="+mj-lt"/>
                <a:ea typeface="+mn-ea"/>
                <a:cs typeface="+mn-cs"/>
              </a:rPr>
              <a:t>Middels lijnen kan de relatie tussen de verschillende onderdelen van de visualisatie worden weergegeven. Die relatie kun je inzichtelijk maken door er in te benoemen wat de invloed er van is, wat er wordt uitgewisseld, etc. </a:t>
            </a:r>
          </a:p>
          <a:p>
            <a:pPr marL="358775" marR="0" lvl="1" indent="-179388"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nl-NL" sz="1050" b="0" i="0" u="none" strike="noStrike" kern="1200" cap="none" spc="0" normalizeH="0" baseline="0" noProof="0" dirty="0">
                <a:ln>
                  <a:noFill/>
                </a:ln>
                <a:solidFill>
                  <a:prstClr val="black"/>
                </a:solidFill>
                <a:effectLst/>
                <a:uLnTx/>
                <a:uFillTx/>
                <a:latin typeface="+mj-lt"/>
                <a:ea typeface="+mn-ea"/>
                <a:cs typeface="+mn-cs"/>
              </a:rPr>
              <a:t>Probeer kruisende lijnen te voorkomen om de visualisatie overzichtelijk te houden. </a:t>
            </a:r>
            <a:endParaRPr kumimoji="0" lang="nl-NL" sz="1050" b="0" i="0" u="none" strike="noStrike" kern="1200" cap="none" spc="0" normalizeH="0" baseline="0" noProof="0" dirty="0">
              <a:ln>
                <a:noFill/>
              </a:ln>
              <a:solidFill>
                <a:sysClr val="windowText" lastClr="000000"/>
              </a:solidFill>
              <a:effectLst/>
              <a:uLnTx/>
              <a:uFillTx/>
              <a:latin typeface="+mj-lt"/>
              <a:ea typeface="+mn-ea"/>
              <a:cs typeface="+mn-cs"/>
            </a:endParaRPr>
          </a:p>
        </p:txBody>
      </p:sp>
      <p:pic>
        <p:nvPicPr>
          <p:cNvPr id="4" name="Picture 3">
            <a:extLst>
              <a:ext uri="{FF2B5EF4-FFF2-40B4-BE49-F238E27FC236}">
                <a16:creationId xmlns:a16="http://schemas.microsoft.com/office/drawing/2014/main" id="{78A37874-67A7-4737-B264-63F15234BA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7615" y="2961924"/>
            <a:ext cx="3272480" cy="2298388"/>
          </a:xfrm>
          <a:prstGeom prst="rect">
            <a:avLst/>
          </a:prstGeom>
        </p:spPr>
      </p:pic>
      <p:pic>
        <p:nvPicPr>
          <p:cNvPr id="10" name="Picture 9">
            <a:extLst>
              <a:ext uri="{FF2B5EF4-FFF2-40B4-BE49-F238E27FC236}">
                <a16:creationId xmlns:a16="http://schemas.microsoft.com/office/drawing/2014/main" id="{8E135E8D-CD93-4FC9-8428-7B985457FA77}"/>
              </a:ext>
            </a:extLst>
          </p:cNvPr>
          <p:cNvPicPr>
            <a:picLocks noChangeAspect="1"/>
          </p:cNvPicPr>
          <p:nvPr/>
        </p:nvPicPr>
        <p:blipFill>
          <a:blip r:embed="rId5"/>
          <a:stretch>
            <a:fillRect/>
          </a:stretch>
        </p:blipFill>
        <p:spPr>
          <a:xfrm>
            <a:off x="8918841" y="4280797"/>
            <a:ext cx="3120758" cy="2422081"/>
          </a:xfrm>
          <a:prstGeom prst="rect">
            <a:avLst/>
          </a:prstGeom>
        </p:spPr>
      </p:pic>
      <p:sp>
        <p:nvSpPr>
          <p:cNvPr id="11" name="TextBox 10">
            <a:extLst>
              <a:ext uri="{FF2B5EF4-FFF2-40B4-BE49-F238E27FC236}">
                <a16:creationId xmlns:a16="http://schemas.microsoft.com/office/drawing/2014/main" id="{061C742C-4C5E-4072-B149-BBD65A9CF7FE}"/>
              </a:ext>
            </a:extLst>
          </p:cNvPr>
          <p:cNvSpPr txBox="1"/>
          <p:nvPr/>
        </p:nvSpPr>
        <p:spPr>
          <a:xfrm>
            <a:off x="5901906" y="6459609"/>
            <a:ext cx="388188" cy="261610"/>
          </a:xfrm>
          <a:prstGeom prst="rect">
            <a:avLst/>
          </a:prstGeom>
          <a:noFill/>
        </p:spPr>
        <p:txBody>
          <a:bodyPr wrap="square" rtlCol="0">
            <a:spAutoFit/>
          </a:bodyPr>
          <a:lstStyle/>
          <a:p>
            <a:pPr algn="ctr"/>
            <a:r>
              <a:rPr lang="nl-NL" sz="1050" dirty="0">
                <a:latin typeface="+mj-lt"/>
              </a:rPr>
              <a:t>1</a:t>
            </a:r>
          </a:p>
        </p:txBody>
      </p:sp>
      <p:pic>
        <p:nvPicPr>
          <p:cNvPr id="14" name="Picture 13">
            <a:extLst>
              <a:ext uri="{FF2B5EF4-FFF2-40B4-BE49-F238E27FC236}">
                <a16:creationId xmlns:a16="http://schemas.microsoft.com/office/drawing/2014/main" id="{F4C422C0-8922-40DB-9F22-72A404520215}"/>
              </a:ext>
            </a:extLst>
          </p:cNvPr>
          <p:cNvPicPr>
            <a:picLocks noChangeAspect="1"/>
          </p:cNvPicPr>
          <p:nvPr/>
        </p:nvPicPr>
        <p:blipFill>
          <a:blip r:embed="rId6"/>
          <a:stretch>
            <a:fillRect/>
          </a:stretch>
        </p:blipFill>
        <p:spPr>
          <a:xfrm>
            <a:off x="9691211" y="146157"/>
            <a:ext cx="1258979" cy="1194372"/>
          </a:xfrm>
          <a:prstGeom prst="rect">
            <a:avLst/>
          </a:prstGeom>
        </p:spPr>
      </p:pic>
    </p:spTree>
    <p:extLst>
      <p:ext uri="{BB962C8B-B14F-4D97-AF65-F5344CB8AC3E}">
        <p14:creationId xmlns:p14="http://schemas.microsoft.com/office/powerpoint/2010/main" val="20715751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1C85CA32-83A3-4056-AD73-CB05D8918BE3}"/>
              </a:ext>
            </a:extLst>
          </p:cNvPr>
          <p:cNvSpPr txBox="1"/>
          <p:nvPr/>
        </p:nvSpPr>
        <p:spPr>
          <a:xfrm>
            <a:off x="308450" y="143856"/>
            <a:ext cx="11634843" cy="1031051"/>
          </a:xfrm>
          <a:prstGeom prst="rect">
            <a:avLst/>
          </a:prstGeom>
          <a:noFill/>
        </p:spPr>
        <p:txBody>
          <a:bodyPr wrap="square" rtlCol="0">
            <a:spAutoFit/>
          </a:bodyPr>
          <a:lstStyle/>
          <a:p>
            <a:pPr marL="0" marR="0" lvl="0" indent="0" algn="l" defTabSz="914399" rtl="0" eaLnBrk="1" fontAlgn="auto" latinLnBrk="0" hangingPunct="1">
              <a:lnSpc>
                <a:spcPct val="100000"/>
              </a:lnSpc>
              <a:spcBef>
                <a:spcPts val="0"/>
              </a:spcBef>
              <a:spcAft>
                <a:spcPts val="601"/>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Light" panose="020F0302020204030204"/>
                <a:ea typeface="+mn-ea"/>
                <a:cs typeface="+mn-cs"/>
              </a:rPr>
              <a:t>Aanwijzingen</a:t>
            </a:r>
            <a:r>
              <a:rPr kumimoji="0" lang="en-US" sz="3600" b="0" i="0" u="none" strike="noStrike" kern="1200" cap="none" spc="0" normalizeH="0" baseline="0" noProof="0" dirty="0">
                <a:ln>
                  <a:noFill/>
                </a:ln>
                <a:solidFill>
                  <a:prstClr val="black"/>
                </a:solidFill>
                <a:effectLst/>
                <a:uLnTx/>
                <a:uFillTx/>
                <a:latin typeface="Calibri Light" panose="020F0302020204030204"/>
                <a:ea typeface="+mn-ea"/>
                <a:cs typeface="+mn-cs"/>
              </a:rPr>
              <a:t> voor het </a:t>
            </a:r>
            <a:r>
              <a:rPr kumimoji="0" lang="en-US" sz="3600" b="0" i="0" u="none" strike="noStrike" kern="1200" cap="none" spc="0" normalizeH="0" baseline="0" noProof="0" dirty="0" err="1">
                <a:ln>
                  <a:noFill/>
                </a:ln>
                <a:solidFill>
                  <a:prstClr val="black"/>
                </a:solidFill>
                <a:effectLst/>
                <a:uLnTx/>
                <a:uFillTx/>
                <a:latin typeface="Calibri Light" panose="020F0302020204030204"/>
                <a:ea typeface="+mn-ea"/>
                <a:cs typeface="+mn-cs"/>
              </a:rPr>
              <a:t>maken</a:t>
            </a:r>
            <a:r>
              <a:rPr kumimoji="0" lang="en-US" sz="3600" b="0" i="0" u="none" strike="noStrike" kern="1200" cap="none" spc="0" normalizeH="0" baseline="0" noProof="0" dirty="0">
                <a:ln>
                  <a:noFill/>
                </a:ln>
                <a:solidFill>
                  <a:prstClr val="black"/>
                </a:solidFill>
                <a:effectLst/>
                <a:uLnTx/>
                <a:uFillTx/>
                <a:latin typeface="Calibri Light" panose="020F0302020204030204"/>
                <a:ea typeface="+mn-ea"/>
                <a:cs typeface="+mn-cs"/>
              </a:rPr>
              <a:t> van </a:t>
            </a:r>
            <a:r>
              <a:rPr kumimoji="0" lang="en-US" sz="3600" b="0" i="0" u="none" strike="noStrike" kern="1200" cap="none" spc="0" normalizeH="0" baseline="0" noProof="0" dirty="0" err="1">
                <a:ln>
                  <a:noFill/>
                </a:ln>
                <a:solidFill>
                  <a:prstClr val="black"/>
                </a:solidFill>
                <a:effectLst/>
                <a:uLnTx/>
                <a:uFillTx/>
                <a:latin typeface="Calibri Light" panose="020F0302020204030204"/>
                <a:ea typeface="+mn-ea"/>
                <a:cs typeface="+mn-cs"/>
              </a:rPr>
              <a:t>een</a:t>
            </a:r>
            <a:r>
              <a:rPr kumimoji="0" lang="en-US" sz="3600" b="0" i="0" u="none" strike="noStrike" kern="1200" cap="none" spc="0" normalizeH="0" baseline="0" noProof="0" dirty="0">
                <a:ln>
                  <a:noFill/>
                </a:ln>
                <a:solidFill>
                  <a:prstClr val="black"/>
                </a:solidFill>
                <a:effectLst/>
                <a:uLnTx/>
                <a:uFillTx/>
                <a:latin typeface="Calibri Light" panose="020F0302020204030204"/>
                <a:ea typeface="+mn-ea"/>
                <a:cs typeface="+mn-cs"/>
              </a:rPr>
              <a:t> rich picture </a:t>
            </a:r>
          </a:p>
          <a:p>
            <a:pPr marL="0" marR="0" lvl="0" indent="0" algn="l" defTabSz="914399" rtl="0" eaLnBrk="1" fontAlgn="auto" latinLnBrk="0" hangingPunct="1">
              <a:lnSpc>
                <a:spcPct val="100000"/>
              </a:lnSpc>
              <a:spcBef>
                <a:spcPts val="0"/>
              </a:spcBef>
              <a:spcAft>
                <a:spcPts val="601"/>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a:t>
            </a:r>
            <a:r>
              <a:rPr kumimoji="0" lang="en-US" sz="2000" b="0" i="0" u="none" strike="noStrike" kern="1200" cap="none" spc="0" normalizeH="0" baseline="0" noProof="0" dirty="0" err="1">
                <a:ln>
                  <a:noFill/>
                </a:ln>
                <a:solidFill>
                  <a:prstClr val="black"/>
                </a:solidFill>
                <a:effectLst/>
                <a:uLnTx/>
                <a:uFillTx/>
                <a:latin typeface="Calibri Light" panose="020F0302020204030204"/>
                <a:ea typeface="+mn-ea"/>
                <a:cs typeface="+mn-cs"/>
              </a:rPr>
              <a:t>vervolg</a:t>
            </a: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a:t>
            </a:r>
            <a:endParaRPr kumimoji="0" lang="nl-NL"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6" name="Rectangle 5">
            <a:extLst>
              <a:ext uri="{FF2B5EF4-FFF2-40B4-BE49-F238E27FC236}">
                <a16:creationId xmlns:a16="http://schemas.microsoft.com/office/drawing/2014/main" id="{18422B9C-6FA3-4DBB-A0D9-2578D6251D3B}"/>
              </a:ext>
            </a:extLst>
          </p:cNvPr>
          <p:cNvSpPr/>
          <p:nvPr/>
        </p:nvSpPr>
        <p:spPr>
          <a:xfrm>
            <a:off x="11107043" y="155122"/>
            <a:ext cx="932556" cy="568298"/>
          </a:xfrm>
          <a:prstGeom prst="rect">
            <a:avLst/>
          </a:prstGeom>
          <a:solidFill>
            <a:schemeClr val="accent5">
              <a:lumMod val="40000"/>
              <a:lumOff val="6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solidFill>
                  <a:schemeClr val="tx1"/>
                </a:solidFill>
              </a:rPr>
              <a:t>Aanwijzingen voor uitvoering van het proces</a:t>
            </a:r>
          </a:p>
        </p:txBody>
      </p:sp>
      <p:sp>
        <p:nvSpPr>
          <p:cNvPr id="4" name="Rectangle 3">
            <a:extLst>
              <a:ext uri="{FF2B5EF4-FFF2-40B4-BE49-F238E27FC236}">
                <a16:creationId xmlns:a16="http://schemas.microsoft.com/office/drawing/2014/main" id="{B948DA9E-C51C-464E-B653-A2D1DB01999C}"/>
              </a:ext>
            </a:extLst>
          </p:cNvPr>
          <p:cNvSpPr/>
          <p:nvPr/>
        </p:nvSpPr>
        <p:spPr>
          <a:xfrm>
            <a:off x="308449" y="1298920"/>
            <a:ext cx="11440727" cy="5278368"/>
          </a:xfrm>
          <a:prstGeom prst="rect">
            <a:avLst/>
          </a:prstGeom>
        </p:spPr>
        <p:txBody>
          <a:bodyPr wrap="square" numCol="2" spcCol="360000">
            <a:spAutoFit/>
          </a:bodyPr>
          <a:lstStyle/>
          <a:p>
            <a:pPr marL="0" marR="0" lvl="0" indent="0" algn="l" defTabSz="914400" rtl="0" eaLnBrk="1" fontAlgn="auto" latinLnBrk="0" hangingPunct="1">
              <a:lnSpc>
                <a:spcPct val="110000"/>
              </a:lnSpc>
              <a:spcBef>
                <a:spcPts val="60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mj-lt"/>
                <a:ea typeface="+mn-ea"/>
                <a:cs typeface="+mn-cs"/>
              </a:rPr>
              <a:t>Hoe </a:t>
            </a:r>
            <a:r>
              <a:rPr kumimoji="0" lang="en-US" sz="1050" b="1" i="0" u="none" strike="noStrike" kern="1200" cap="none" spc="0" normalizeH="0" baseline="0" noProof="0" dirty="0" err="1">
                <a:ln>
                  <a:noFill/>
                </a:ln>
                <a:solidFill>
                  <a:prstClr val="black"/>
                </a:solidFill>
                <a:effectLst/>
                <a:uLnTx/>
                <a:uFillTx/>
                <a:latin typeface="+mj-lt"/>
                <a:ea typeface="+mn-ea"/>
                <a:cs typeface="+mn-cs"/>
              </a:rPr>
              <a:t>te</a:t>
            </a:r>
            <a:r>
              <a:rPr kumimoji="0" lang="en-US" sz="1050" b="1" i="0" u="none" strike="noStrike" kern="1200" cap="none" spc="0" normalizeH="0" baseline="0" noProof="0" dirty="0">
                <a:ln>
                  <a:noFill/>
                </a:ln>
                <a:solidFill>
                  <a:prstClr val="black"/>
                </a:solidFill>
                <a:effectLst/>
                <a:uLnTx/>
                <a:uFillTx/>
                <a:latin typeface="+mj-lt"/>
                <a:ea typeface="+mn-ea"/>
                <a:cs typeface="+mn-cs"/>
              </a:rPr>
              <a:t> </a:t>
            </a:r>
            <a:r>
              <a:rPr kumimoji="0" lang="en-US" sz="1050" b="1" i="0" u="none" strike="noStrike" kern="1200" cap="none" spc="0" normalizeH="0" baseline="0" noProof="0" dirty="0" err="1">
                <a:ln>
                  <a:noFill/>
                </a:ln>
                <a:solidFill>
                  <a:prstClr val="black"/>
                </a:solidFill>
                <a:effectLst/>
                <a:uLnTx/>
                <a:uFillTx/>
                <a:latin typeface="+mj-lt"/>
                <a:ea typeface="+mn-ea"/>
                <a:cs typeface="+mn-cs"/>
              </a:rPr>
              <a:t>maken</a:t>
            </a:r>
            <a:r>
              <a:rPr kumimoji="0" lang="en-US" sz="1050" b="1" i="0" u="none" strike="noStrike" kern="1200" cap="none" spc="0" normalizeH="0" baseline="0" noProof="0" dirty="0">
                <a:ln>
                  <a:noFill/>
                </a:ln>
                <a:solidFill>
                  <a:prstClr val="black"/>
                </a:solidFill>
                <a:effectLst/>
                <a:uLnTx/>
                <a:uFillTx/>
                <a:latin typeface="+mj-lt"/>
                <a:ea typeface="+mn-ea"/>
                <a:cs typeface="+mn-cs"/>
              </a:rPr>
              <a:t>? </a:t>
            </a:r>
          </a:p>
          <a:p>
            <a:pPr marL="358775" marR="0" lvl="0" indent="-179388"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latin typeface="+mj-lt"/>
                <a:ea typeface="+mn-ea"/>
                <a:cs typeface="+mn-cs"/>
              </a:rPr>
              <a:t>Je </a:t>
            </a:r>
            <a:r>
              <a:rPr kumimoji="0" lang="en-US" sz="1050" b="0" i="0" u="none" strike="noStrike" kern="1200" cap="none" spc="0" normalizeH="0" baseline="0" noProof="0" dirty="0" err="1">
                <a:ln>
                  <a:noFill/>
                </a:ln>
                <a:solidFill>
                  <a:prstClr val="black"/>
                </a:solidFill>
                <a:effectLst/>
                <a:uLnTx/>
                <a:uFillTx/>
                <a:latin typeface="+mj-lt"/>
                <a:ea typeface="+mn-ea"/>
                <a:cs typeface="+mn-cs"/>
              </a:rPr>
              <a:t>kunt</a:t>
            </a:r>
            <a:r>
              <a:rPr kumimoji="0" lang="en-US" sz="1050" b="0" i="0" u="none" strike="noStrike" kern="1200" cap="none" spc="0" normalizeH="0" baseline="0" noProof="0" dirty="0">
                <a:ln>
                  <a:noFill/>
                </a:ln>
                <a:solidFill>
                  <a:prstClr val="black"/>
                </a:solidFill>
                <a:effectLst/>
                <a:uLnTx/>
                <a:uFillTx/>
                <a:latin typeface="+mj-lt"/>
                <a:ea typeface="+mn-ea"/>
                <a:cs typeface="+mn-cs"/>
              </a:rPr>
              <a:t> de </a:t>
            </a:r>
            <a:r>
              <a:rPr kumimoji="0" lang="en-US" sz="1050" b="0" i="0" u="none" strike="noStrike" kern="1200" cap="none" spc="0" normalizeH="0" baseline="0" noProof="0" dirty="0" err="1">
                <a:ln>
                  <a:noFill/>
                </a:ln>
                <a:solidFill>
                  <a:prstClr val="black"/>
                </a:solidFill>
                <a:effectLst/>
                <a:uLnTx/>
                <a:uFillTx/>
                <a:latin typeface="+mj-lt"/>
                <a:ea typeface="+mn-ea"/>
                <a:cs typeface="+mn-cs"/>
              </a:rPr>
              <a:t>plaat</a:t>
            </a:r>
            <a:r>
              <a:rPr kumimoji="0" lang="en-US" sz="1050" b="0" i="0" u="none" strike="noStrike" kern="1200" cap="none" spc="0" normalizeH="0" baseline="0" noProof="0" dirty="0">
                <a:ln>
                  <a:noFill/>
                </a:ln>
                <a:solidFill>
                  <a:prstClr val="black"/>
                </a:solidFill>
                <a:effectLst/>
                <a:uLnTx/>
                <a:uFillTx/>
                <a:latin typeface="+mj-lt"/>
                <a:ea typeface="+mn-ea"/>
                <a:cs typeface="+mn-cs"/>
              </a:rPr>
              <a:t> met de hand </a:t>
            </a:r>
            <a:r>
              <a:rPr kumimoji="0" lang="en-US" sz="1050" b="0" i="0" u="none" strike="noStrike" kern="1200" cap="none" spc="0" normalizeH="0" baseline="0" noProof="0" dirty="0" err="1">
                <a:ln>
                  <a:noFill/>
                </a:ln>
                <a:solidFill>
                  <a:prstClr val="black"/>
                </a:solidFill>
                <a:effectLst/>
                <a:uLnTx/>
                <a:uFillTx/>
                <a:latin typeface="+mj-lt"/>
                <a:ea typeface="+mn-ea"/>
                <a:cs typeface="+mn-cs"/>
              </a:rPr>
              <a:t>tekenen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bijvoorbeeld</a:t>
            </a:r>
            <a:r>
              <a:rPr kumimoji="0" lang="en-US" sz="1050" b="0" i="0" u="none" strike="noStrike" kern="1200" cap="none" spc="0" normalizeH="0" baseline="0" noProof="0" dirty="0">
                <a:ln>
                  <a:noFill/>
                </a:ln>
                <a:solidFill>
                  <a:prstClr val="black"/>
                </a:solidFill>
                <a:effectLst/>
                <a:uLnTx/>
                <a:uFillTx/>
                <a:latin typeface="+mj-lt"/>
                <a:ea typeface="+mn-ea"/>
                <a:cs typeface="+mn-cs"/>
              </a:rPr>
              <a:t> op </a:t>
            </a:r>
            <a:r>
              <a:rPr kumimoji="0" lang="en-US" sz="1050" b="0" i="0" u="none" strike="noStrike" kern="1200" cap="none" spc="0" normalizeH="0" baseline="0" noProof="0" dirty="0" err="1">
                <a:ln>
                  <a:noFill/>
                </a:ln>
                <a:solidFill>
                  <a:prstClr val="black"/>
                </a:solidFill>
                <a:effectLst/>
                <a:uLnTx/>
                <a:uFillTx/>
                <a:latin typeface="+mj-lt"/>
                <a:ea typeface="+mn-ea"/>
                <a:cs typeface="+mn-cs"/>
              </a:rPr>
              <a:t>een</a:t>
            </a:r>
            <a:r>
              <a:rPr kumimoji="0" lang="en-US" sz="1050" b="0" i="0" u="none" strike="noStrike" kern="1200" cap="none" spc="0" normalizeH="0" baseline="0" noProof="0" dirty="0">
                <a:ln>
                  <a:noFill/>
                </a:ln>
                <a:solidFill>
                  <a:prstClr val="black"/>
                </a:solidFill>
                <a:effectLst/>
                <a:uLnTx/>
                <a:uFillTx/>
                <a:latin typeface="+mj-lt"/>
                <a:ea typeface="+mn-ea"/>
                <a:cs typeface="+mn-cs"/>
              </a:rPr>
              <a:t> A3 papier of je </a:t>
            </a:r>
            <a:r>
              <a:rPr kumimoji="0" lang="en-US" sz="1050" b="0" i="0" u="none" strike="noStrike" kern="1200" cap="none" spc="0" normalizeH="0" baseline="0" noProof="0" dirty="0" err="1">
                <a:ln>
                  <a:noFill/>
                </a:ln>
                <a:solidFill>
                  <a:prstClr val="black"/>
                </a:solidFill>
                <a:effectLst/>
                <a:uLnTx/>
                <a:uFillTx/>
                <a:latin typeface="+mj-lt"/>
                <a:ea typeface="+mn-ea"/>
                <a:cs typeface="+mn-cs"/>
              </a:rPr>
              <a:t>kunt</a:t>
            </a:r>
            <a:r>
              <a:rPr kumimoji="0" lang="en-US" sz="1050" b="0" i="0" u="none" strike="noStrike" kern="1200" cap="none" spc="0" normalizeH="0" baseline="0" noProof="0" dirty="0">
                <a:ln>
                  <a:noFill/>
                </a:ln>
                <a:solidFill>
                  <a:prstClr val="black"/>
                </a:solidFill>
                <a:effectLst/>
                <a:uLnTx/>
                <a:uFillTx/>
                <a:latin typeface="+mj-lt"/>
                <a:ea typeface="+mn-ea"/>
                <a:cs typeface="+mn-cs"/>
              </a:rPr>
              <a:t> hem </a:t>
            </a:r>
            <a:r>
              <a:rPr kumimoji="0" lang="en-US" sz="1050" b="0" i="0" u="none" strike="noStrike" kern="1200" cap="none" spc="0" normalizeH="0" baseline="0" noProof="0" dirty="0" err="1">
                <a:ln>
                  <a:noFill/>
                </a:ln>
                <a:solidFill>
                  <a:prstClr val="black"/>
                </a:solidFill>
                <a:effectLst/>
                <a:uLnTx/>
                <a:uFillTx/>
                <a:latin typeface="+mj-lt"/>
                <a:ea typeface="+mn-ea"/>
                <a:cs typeface="+mn-cs"/>
              </a:rPr>
              <a:t>digitaal</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maken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Wanneer</a:t>
            </a:r>
            <a:r>
              <a:rPr kumimoji="0" lang="en-US" sz="1050" b="0" i="0" u="none" strike="noStrike" kern="1200" cap="none" spc="0" normalizeH="0" baseline="0" noProof="0" dirty="0">
                <a:ln>
                  <a:noFill/>
                </a:ln>
                <a:solidFill>
                  <a:prstClr val="black"/>
                </a:solidFill>
                <a:effectLst/>
                <a:uLnTx/>
                <a:uFillTx/>
                <a:latin typeface="+mj-lt"/>
                <a:ea typeface="+mn-ea"/>
                <a:cs typeface="+mn-cs"/>
              </a:rPr>
              <a:t> je hem met de hand </a:t>
            </a:r>
            <a:r>
              <a:rPr kumimoji="0" lang="en-US" sz="1050" b="0" i="0" u="none" strike="noStrike" kern="1200" cap="none" spc="0" normalizeH="0" baseline="0" noProof="0" dirty="0" err="1">
                <a:ln>
                  <a:noFill/>
                </a:ln>
                <a:solidFill>
                  <a:prstClr val="black"/>
                </a:solidFill>
                <a:effectLst/>
                <a:uLnTx/>
                <a:uFillTx/>
                <a:latin typeface="+mj-lt"/>
                <a:ea typeface="+mn-ea"/>
                <a:cs typeface="+mn-cs"/>
              </a:rPr>
              <a:t>maakt</a:t>
            </a:r>
            <a:r>
              <a:rPr kumimoji="0" lang="en-US" sz="1050" b="0" i="0" u="none" strike="noStrike" kern="1200" cap="none" spc="0" normalizeH="0" baseline="0" noProof="0" dirty="0">
                <a:ln>
                  <a:noFill/>
                </a:ln>
                <a:solidFill>
                  <a:prstClr val="black"/>
                </a:solidFill>
                <a:effectLst/>
                <a:uLnTx/>
                <a:uFillTx/>
                <a:latin typeface="+mj-lt"/>
                <a:ea typeface="+mn-ea"/>
                <a:cs typeface="+mn-cs"/>
              </a:rPr>
              <a:t>, begin met </a:t>
            </a:r>
            <a:r>
              <a:rPr kumimoji="0" lang="en-US" sz="1050" b="0" i="0" u="none" strike="noStrike" kern="1200" cap="none" spc="0" normalizeH="0" baseline="0" noProof="0" dirty="0" err="1">
                <a:ln>
                  <a:noFill/>
                </a:ln>
                <a:solidFill>
                  <a:prstClr val="black"/>
                </a:solidFill>
                <a:effectLst/>
                <a:uLnTx/>
                <a:uFillTx/>
                <a:latin typeface="+mj-lt"/>
                <a:ea typeface="+mn-ea"/>
                <a:cs typeface="+mn-cs"/>
              </a:rPr>
              <a:t>schetsen</a:t>
            </a:r>
            <a:r>
              <a:rPr kumimoji="0" lang="en-US" sz="1050" b="0" i="0" u="none" strike="noStrike" kern="1200" cap="none" spc="0" normalizeH="0" baseline="0" noProof="0" dirty="0">
                <a:ln>
                  <a:noFill/>
                </a:ln>
                <a:solidFill>
                  <a:prstClr val="black"/>
                </a:solidFill>
                <a:effectLst/>
                <a:uLnTx/>
                <a:uFillTx/>
                <a:latin typeface="+mj-lt"/>
                <a:ea typeface="+mn-ea"/>
                <a:cs typeface="+mn-cs"/>
              </a:rPr>
              <a:t>. Je </a:t>
            </a:r>
            <a:r>
              <a:rPr kumimoji="0" lang="en-US" sz="1050" b="0" i="0" u="none" strike="noStrike" kern="1200" cap="none" spc="0" normalizeH="0" baseline="0" noProof="0" dirty="0" err="1">
                <a:ln>
                  <a:noFill/>
                </a:ln>
                <a:solidFill>
                  <a:prstClr val="black"/>
                </a:solidFill>
                <a:effectLst/>
                <a:uLnTx/>
                <a:uFillTx/>
                <a:latin typeface="+mj-lt"/>
                <a:ea typeface="+mn-ea"/>
                <a:cs typeface="+mn-cs"/>
              </a:rPr>
              <a:t>kunt</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ook</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losse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stukjes</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schetsen</a:t>
            </a:r>
            <a:r>
              <a:rPr kumimoji="0" lang="en-US" sz="1050" b="0" i="0" u="none" strike="noStrike" kern="1200" cap="none" spc="0" normalizeH="0" baseline="0" noProof="0" dirty="0">
                <a:ln>
                  <a:noFill/>
                </a:ln>
                <a:solidFill>
                  <a:prstClr val="black"/>
                </a:solidFill>
                <a:effectLst/>
                <a:uLnTx/>
                <a:uFillTx/>
                <a:latin typeface="+mj-lt"/>
                <a:ea typeface="+mn-ea"/>
                <a:cs typeface="+mn-cs"/>
              </a:rPr>
              <a:t> op </a:t>
            </a:r>
            <a:r>
              <a:rPr kumimoji="0" lang="en-US" sz="1050" b="0" i="0" u="none" strike="noStrike" kern="1200" cap="none" spc="0" normalizeH="0" baseline="0" noProof="0" dirty="0" err="1">
                <a:ln>
                  <a:noFill/>
                </a:ln>
                <a:solidFill>
                  <a:prstClr val="black"/>
                </a:solidFill>
                <a:effectLst/>
                <a:uLnTx/>
                <a:uFillTx/>
                <a:latin typeface="+mj-lt"/>
                <a:ea typeface="+mn-ea"/>
                <a:cs typeface="+mn-cs"/>
              </a:rPr>
              <a:t>losse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papiertjes</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bijv</a:t>
            </a:r>
            <a:r>
              <a:rPr kumimoji="0" lang="en-US" sz="1050" b="0" i="0" u="none" strike="noStrike" kern="1200" cap="none" spc="0" normalizeH="0" baseline="0" noProof="0" dirty="0">
                <a:ln>
                  <a:noFill/>
                </a:ln>
                <a:solidFill>
                  <a:prstClr val="black"/>
                </a:solidFill>
                <a:effectLst/>
                <a:uLnTx/>
                <a:uFillTx/>
                <a:latin typeface="+mj-lt"/>
                <a:ea typeface="+mn-ea"/>
                <a:cs typeface="+mn-cs"/>
              </a:rPr>
              <a:t>. Post-its) </a:t>
            </a:r>
            <a:r>
              <a:rPr kumimoji="0" lang="en-US" sz="1050" b="0" i="0" u="none" strike="noStrike" kern="1200" cap="none" spc="0" normalizeH="0" baseline="0" noProof="0" dirty="0" err="1">
                <a:ln>
                  <a:noFill/>
                </a:ln>
                <a:solidFill>
                  <a:prstClr val="black"/>
                </a:solidFill>
                <a:effectLst/>
                <a:uLnTx/>
                <a:uFillTx/>
                <a:latin typeface="+mj-lt"/>
                <a:ea typeface="+mn-ea"/>
                <a:cs typeface="+mn-cs"/>
              </a:rPr>
              <a:t>zodat</a:t>
            </a:r>
            <a:r>
              <a:rPr kumimoji="0" lang="en-US" sz="1050" b="0" i="0" u="none" strike="noStrike" kern="1200" cap="none" spc="0" normalizeH="0" baseline="0" noProof="0" dirty="0">
                <a:ln>
                  <a:noFill/>
                </a:ln>
                <a:solidFill>
                  <a:prstClr val="black"/>
                </a:solidFill>
                <a:effectLst/>
                <a:uLnTx/>
                <a:uFillTx/>
                <a:latin typeface="+mj-lt"/>
                <a:ea typeface="+mn-ea"/>
                <a:cs typeface="+mn-cs"/>
              </a:rPr>
              <a:t> je </a:t>
            </a:r>
            <a:r>
              <a:rPr kumimoji="0" lang="en-US" sz="1050" b="0" i="0" u="none" strike="noStrike" kern="1200" cap="none" spc="0" normalizeH="0" baseline="0" noProof="0" dirty="0" err="1">
                <a:ln>
                  <a:noFill/>
                </a:ln>
                <a:solidFill>
                  <a:prstClr val="black"/>
                </a:solidFill>
                <a:effectLst/>
                <a:uLnTx/>
                <a:uFillTx/>
                <a:latin typeface="+mj-lt"/>
                <a:ea typeface="+mn-ea"/>
                <a:cs typeface="+mn-cs"/>
              </a:rPr>
              <a:t>deze</a:t>
            </a:r>
            <a:r>
              <a:rPr kumimoji="0" lang="en-US" sz="1050" b="0" i="0" u="none" strike="noStrike" kern="1200" cap="none" spc="0" normalizeH="0" baseline="0" noProof="0" dirty="0">
                <a:ln>
                  <a:noFill/>
                </a:ln>
                <a:solidFill>
                  <a:prstClr val="black"/>
                </a:solidFill>
                <a:effectLst/>
                <a:uLnTx/>
                <a:uFillTx/>
                <a:latin typeface="+mj-lt"/>
                <a:ea typeface="+mn-ea"/>
                <a:cs typeface="+mn-cs"/>
              </a:rPr>
              <a:t> op </a:t>
            </a:r>
            <a:r>
              <a:rPr kumimoji="0" lang="en-US" sz="1050" b="0" i="0" u="none" strike="noStrike" kern="1200" cap="none" spc="0" normalizeH="0" baseline="0" noProof="0" dirty="0" err="1">
                <a:ln>
                  <a:noFill/>
                </a:ln>
                <a:solidFill>
                  <a:prstClr val="black"/>
                </a:solidFill>
                <a:effectLst/>
                <a:uLnTx/>
                <a:uFillTx/>
                <a:latin typeface="+mj-lt"/>
                <a:ea typeface="+mn-ea"/>
                <a:cs typeface="+mn-cs"/>
              </a:rPr>
              <a:t>een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groter</a:t>
            </a:r>
            <a:r>
              <a:rPr kumimoji="0" lang="en-US" sz="1050" b="0" i="0" u="none" strike="noStrike" kern="1200" cap="none" spc="0" normalizeH="0" baseline="0" noProof="0" dirty="0">
                <a:ln>
                  <a:noFill/>
                </a:ln>
                <a:solidFill>
                  <a:prstClr val="black"/>
                </a:solidFill>
                <a:effectLst/>
                <a:uLnTx/>
                <a:uFillTx/>
                <a:latin typeface="+mj-lt"/>
                <a:ea typeface="+mn-ea"/>
                <a:cs typeface="+mn-cs"/>
              </a:rPr>
              <a:t> vel (A3) </a:t>
            </a:r>
            <a:r>
              <a:rPr kumimoji="0" lang="en-US" sz="1050" b="0" i="0" u="none" strike="noStrike" kern="1200" cap="none" spc="0" normalizeH="0" baseline="0" noProof="0" dirty="0" err="1">
                <a:ln>
                  <a:noFill/>
                </a:ln>
                <a:solidFill>
                  <a:prstClr val="black"/>
                </a:solidFill>
                <a:effectLst/>
                <a:uLnTx/>
                <a:uFillTx/>
                <a:latin typeface="+mj-lt"/>
                <a:ea typeface="+mn-ea"/>
                <a:cs typeface="+mn-cs"/>
              </a:rPr>
              <a:t>heen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weer</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kunt</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schuiven</a:t>
            </a:r>
            <a:r>
              <a:rPr kumimoji="0" lang="en-US" sz="1050" b="0" i="0" u="none" strike="noStrike" kern="1200" cap="none" spc="0" normalizeH="0" baseline="0" noProof="0" dirty="0">
                <a:ln>
                  <a:noFill/>
                </a:ln>
                <a:solidFill>
                  <a:prstClr val="black"/>
                </a:solidFill>
                <a:effectLst/>
                <a:uLnTx/>
                <a:uFillTx/>
                <a:latin typeface="+mj-lt"/>
                <a:ea typeface="+mn-ea"/>
                <a:cs typeface="+mn-cs"/>
              </a:rPr>
              <a:t>. Pas </a:t>
            </a:r>
            <a:r>
              <a:rPr kumimoji="0" lang="en-US" sz="1050" b="0" i="0" u="none" strike="noStrike" kern="1200" cap="none" spc="0" normalizeH="0" baseline="0" noProof="0" dirty="0" err="1">
                <a:ln>
                  <a:noFill/>
                </a:ln>
                <a:solidFill>
                  <a:prstClr val="black"/>
                </a:solidFill>
                <a:effectLst/>
                <a:uLnTx/>
                <a:uFillTx/>
                <a:latin typeface="+mj-lt"/>
                <a:ea typeface="+mn-ea"/>
                <a:cs typeface="+mn-cs"/>
              </a:rPr>
              <a:t>als</a:t>
            </a:r>
            <a:r>
              <a:rPr kumimoji="0" lang="en-US" sz="1050" b="0" i="0" u="none" strike="noStrike" kern="1200" cap="none" spc="0" normalizeH="0" baseline="0" noProof="0" dirty="0">
                <a:ln>
                  <a:noFill/>
                </a:ln>
                <a:solidFill>
                  <a:prstClr val="black"/>
                </a:solidFill>
                <a:effectLst/>
                <a:uLnTx/>
                <a:uFillTx/>
                <a:latin typeface="+mj-lt"/>
                <a:ea typeface="+mn-ea"/>
                <a:cs typeface="+mn-cs"/>
              </a:rPr>
              <a:t> je </a:t>
            </a:r>
            <a:r>
              <a:rPr kumimoji="0" lang="en-US" sz="1050" b="0" i="0" u="none" strike="noStrike" kern="1200" cap="none" spc="0" normalizeH="0" baseline="0" noProof="0" dirty="0" err="1">
                <a:ln>
                  <a:noFill/>
                </a:ln>
                <a:solidFill>
                  <a:prstClr val="black"/>
                </a:solidFill>
                <a:effectLst/>
                <a:uLnTx/>
                <a:uFillTx/>
                <a:latin typeface="+mj-lt"/>
                <a:ea typeface="+mn-ea"/>
                <a:cs typeface="+mn-cs"/>
              </a:rPr>
              <a:t>helemaal</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tevreden</a:t>
            </a:r>
            <a:r>
              <a:rPr kumimoji="0" lang="en-US" sz="1050" b="0" i="0" u="none" strike="noStrike" kern="1200" cap="none" spc="0" normalizeH="0" baseline="0" noProof="0" dirty="0">
                <a:ln>
                  <a:noFill/>
                </a:ln>
                <a:solidFill>
                  <a:prstClr val="black"/>
                </a:solidFill>
                <a:effectLst/>
                <a:uLnTx/>
                <a:uFillTx/>
                <a:latin typeface="+mj-lt"/>
                <a:ea typeface="+mn-ea"/>
                <a:cs typeface="+mn-cs"/>
              </a:rPr>
              <a:t> bent </a:t>
            </a:r>
            <a:r>
              <a:rPr kumimoji="0" lang="en-US" sz="1050" b="0" i="0" u="none" strike="noStrike" kern="1200" cap="none" spc="0" normalizeH="0" baseline="0" noProof="0" dirty="0" err="1">
                <a:ln>
                  <a:noFill/>
                </a:ln>
                <a:solidFill>
                  <a:prstClr val="black"/>
                </a:solidFill>
                <a:effectLst/>
                <a:uLnTx/>
                <a:uFillTx/>
                <a:latin typeface="+mj-lt"/>
                <a:ea typeface="+mn-ea"/>
                <a:cs typeface="+mn-cs"/>
              </a:rPr>
              <a:t>maak</a:t>
            </a:r>
            <a:r>
              <a:rPr kumimoji="0" lang="en-US" sz="1050" b="0" i="0" u="none" strike="noStrike" kern="1200" cap="none" spc="0" normalizeH="0" baseline="0" noProof="0" dirty="0">
                <a:ln>
                  <a:noFill/>
                </a:ln>
                <a:solidFill>
                  <a:prstClr val="black"/>
                </a:solidFill>
                <a:effectLst/>
                <a:uLnTx/>
                <a:uFillTx/>
                <a:latin typeface="+mj-lt"/>
                <a:ea typeface="+mn-ea"/>
                <a:cs typeface="+mn-cs"/>
              </a:rPr>
              <a:t> je </a:t>
            </a:r>
            <a:r>
              <a:rPr kumimoji="0" lang="en-US" sz="1050" b="0" i="0" u="none" strike="noStrike" kern="1200" cap="none" spc="0" normalizeH="0" baseline="0" noProof="0" dirty="0" err="1">
                <a:ln>
                  <a:noFill/>
                </a:ln>
                <a:solidFill>
                  <a:prstClr val="black"/>
                </a:solidFill>
                <a:effectLst/>
                <a:uLnTx/>
                <a:uFillTx/>
                <a:latin typeface="+mj-lt"/>
                <a:ea typeface="+mn-ea"/>
                <a:cs typeface="+mn-cs"/>
              </a:rPr>
              <a:t>een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definitieve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versie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Wil je met de hand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een</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rich picture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maken</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Veel</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inspiratie</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is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te</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halen</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uit</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videos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en</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websites over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sketchnoting</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Zie</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bijvoorbeeld</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de videos op </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hlinkClick r:id="rId3"/>
              </a:rPr>
              <a:t>www.verbaltovisual.com/sketchnoting</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of lees het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boek</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Visueel</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Werken</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van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Willemien</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Brand (</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hlinkClick r:id="rId4"/>
              </a:rPr>
              <a:t>www.burobrand.nl</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endParaRPr kumimoji="0" lang="en-US" sz="1050" b="0" i="0" u="none" strike="noStrike" kern="1200" cap="none" spc="0" normalizeH="0" baseline="0" noProof="0" dirty="0">
              <a:ln>
                <a:noFill/>
              </a:ln>
              <a:solidFill>
                <a:prstClr val="black"/>
              </a:solidFill>
              <a:effectLst/>
              <a:uLnTx/>
              <a:uFillTx/>
              <a:latin typeface="+mj-lt"/>
              <a:ea typeface="+mn-ea"/>
              <a:cs typeface="+mn-cs"/>
            </a:endParaRPr>
          </a:p>
          <a:p>
            <a:pPr marL="358775" marR="0" lvl="0" indent="-179388"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latin typeface="+mj-lt"/>
                <a:ea typeface="+mn-ea"/>
                <a:cs typeface="+mn-cs"/>
              </a:rPr>
              <a:t>Wil je </a:t>
            </a:r>
            <a:r>
              <a:rPr kumimoji="0" lang="en-US" sz="1050" b="0" i="0" u="none" strike="noStrike" kern="1200" cap="none" spc="0" normalizeH="0" baseline="0" noProof="0" dirty="0" err="1">
                <a:ln>
                  <a:noFill/>
                </a:ln>
                <a:solidFill>
                  <a:prstClr val="black"/>
                </a:solidFill>
                <a:effectLst/>
                <a:uLnTx/>
                <a:uFillTx/>
                <a:latin typeface="+mj-lt"/>
                <a:ea typeface="+mn-ea"/>
                <a:cs typeface="+mn-cs"/>
              </a:rPr>
              <a:t>een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digitale</a:t>
            </a:r>
            <a:r>
              <a:rPr kumimoji="0" lang="en-US" sz="1050" b="0" i="0" u="none" strike="noStrike" kern="1200" cap="none" spc="0" normalizeH="0" baseline="0" noProof="0" dirty="0">
                <a:ln>
                  <a:noFill/>
                </a:ln>
                <a:solidFill>
                  <a:prstClr val="black"/>
                </a:solidFill>
                <a:effectLst/>
                <a:uLnTx/>
                <a:uFillTx/>
                <a:latin typeface="+mj-lt"/>
                <a:ea typeface="+mn-ea"/>
                <a:cs typeface="+mn-cs"/>
              </a:rPr>
              <a:t> variant </a:t>
            </a:r>
            <a:r>
              <a:rPr kumimoji="0" lang="en-US" sz="1050" b="0" i="0" u="none" strike="noStrike" kern="1200" cap="none" spc="0" normalizeH="0" baseline="0" noProof="0" dirty="0" err="1">
                <a:ln>
                  <a:noFill/>
                </a:ln>
                <a:solidFill>
                  <a:prstClr val="black"/>
                </a:solidFill>
                <a:effectLst/>
                <a:uLnTx/>
                <a:uFillTx/>
                <a:latin typeface="+mj-lt"/>
                <a:ea typeface="+mn-ea"/>
                <a:cs typeface="+mn-cs"/>
              </a:rPr>
              <a:t>maken</a:t>
            </a:r>
            <a:r>
              <a:rPr kumimoji="0" lang="en-US" sz="1050" b="0" i="0" u="none" strike="noStrike" kern="1200" cap="none" spc="0" normalizeH="0" baseline="0" noProof="0" dirty="0">
                <a:ln>
                  <a:noFill/>
                </a:ln>
                <a:solidFill>
                  <a:prstClr val="black"/>
                </a:solidFill>
                <a:effectLst/>
                <a:uLnTx/>
                <a:uFillTx/>
                <a:latin typeface="+mj-lt"/>
                <a:ea typeface="+mn-ea"/>
                <a:cs typeface="+mn-cs"/>
              </a:rPr>
              <a:t>? Dan </a:t>
            </a:r>
            <a:r>
              <a:rPr kumimoji="0" lang="en-US" sz="1050" b="0" i="0" u="none" strike="noStrike" kern="1200" cap="none" spc="0" normalizeH="0" baseline="0" noProof="0" dirty="0" err="1">
                <a:ln>
                  <a:noFill/>
                </a:ln>
                <a:solidFill>
                  <a:prstClr val="black"/>
                </a:solidFill>
                <a:effectLst/>
                <a:uLnTx/>
                <a:uFillTx/>
                <a:latin typeface="+mj-lt"/>
                <a:ea typeface="+mn-ea"/>
                <a:cs typeface="+mn-cs"/>
              </a:rPr>
              <a:t>kan</a:t>
            </a:r>
            <a:r>
              <a:rPr kumimoji="0" lang="en-US" sz="1050" b="0" i="0" u="none" strike="noStrike" kern="1200" cap="none" spc="0" normalizeH="0" baseline="0" noProof="0" dirty="0">
                <a:ln>
                  <a:noFill/>
                </a:ln>
                <a:solidFill>
                  <a:prstClr val="black"/>
                </a:solidFill>
                <a:effectLst/>
                <a:uLnTx/>
                <a:uFillTx/>
                <a:latin typeface="+mj-lt"/>
                <a:ea typeface="+mn-ea"/>
                <a:cs typeface="+mn-cs"/>
              </a:rPr>
              <a:t> je </a:t>
            </a:r>
            <a:r>
              <a:rPr kumimoji="0" lang="en-US" sz="1050" b="0" i="0" u="none" strike="noStrike" kern="1200" cap="none" spc="0" normalizeH="0" baseline="0" noProof="0" dirty="0" err="1">
                <a:ln>
                  <a:noFill/>
                </a:ln>
                <a:solidFill>
                  <a:prstClr val="black"/>
                </a:solidFill>
                <a:effectLst/>
                <a:uLnTx/>
                <a:uFillTx/>
                <a:latin typeface="+mj-lt"/>
                <a:ea typeface="+mn-ea"/>
                <a:cs typeface="+mn-cs"/>
              </a:rPr>
              <a:t>uiteenlopende</a:t>
            </a:r>
            <a:r>
              <a:rPr kumimoji="0" lang="en-US" sz="1050" b="0" i="0" u="none" strike="noStrike" kern="1200" cap="none" spc="0" normalizeH="0" baseline="0" noProof="0" dirty="0">
                <a:ln>
                  <a:noFill/>
                </a:ln>
                <a:solidFill>
                  <a:prstClr val="black"/>
                </a:solidFill>
                <a:effectLst/>
                <a:uLnTx/>
                <a:uFillTx/>
                <a:latin typeface="+mj-lt"/>
                <a:ea typeface="+mn-ea"/>
                <a:cs typeface="+mn-cs"/>
              </a:rPr>
              <a:t> software </a:t>
            </a:r>
            <a:r>
              <a:rPr kumimoji="0" lang="en-US" sz="1050" b="0" i="0" u="none" strike="noStrike" kern="1200" cap="none" spc="0" normalizeH="0" baseline="0" noProof="0" dirty="0" err="1">
                <a:ln>
                  <a:noFill/>
                </a:ln>
                <a:solidFill>
                  <a:prstClr val="black"/>
                </a:solidFill>
                <a:effectLst/>
                <a:uLnTx/>
                <a:uFillTx/>
                <a:latin typeface="+mj-lt"/>
                <a:ea typeface="+mn-ea"/>
                <a:cs typeface="+mn-cs"/>
              </a:rPr>
              <a:t>gebruiken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waaronder</a:t>
            </a:r>
            <a:r>
              <a:rPr kumimoji="0" lang="en-US" sz="1050" b="0" i="0" u="none" strike="noStrike" kern="1200" cap="none" spc="0" normalizeH="0" baseline="0" noProof="0" dirty="0">
                <a:ln>
                  <a:noFill/>
                </a:ln>
                <a:solidFill>
                  <a:prstClr val="black"/>
                </a:solidFill>
                <a:effectLst/>
                <a:uLnTx/>
                <a:uFillTx/>
                <a:latin typeface="+mj-lt"/>
                <a:ea typeface="+mn-ea"/>
                <a:cs typeface="+mn-cs"/>
              </a:rPr>
              <a:t> word, </a:t>
            </a:r>
            <a:r>
              <a:rPr kumimoji="0" lang="en-US" sz="1050" b="0" i="0" u="none" strike="noStrike" kern="1200" cap="none" spc="0" normalizeH="0" baseline="0" noProof="0" dirty="0" err="1">
                <a:ln>
                  <a:noFill/>
                </a:ln>
                <a:solidFill>
                  <a:prstClr val="black"/>
                </a:solidFill>
                <a:effectLst/>
                <a:uLnTx/>
                <a:uFillTx/>
                <a:latin typeface="+mj-lt"/>
                <a:ea typeface="+mn-ea"/>
                <a:cs typeface="+mn-cs"/>
              </a:rPr>
              <a:t>powerpoint</a:t>
            </a:r>
            <a:r>
              <a:rPr kumimoji="0" lang="en-US" sz="1050" b="0" i="0" u="none" strike="noStrike" kern="1200" cap="none" spc="0" normalizeH="0" baseline="0" noProof="0" dirty="0">
                <a:ln>
                  <a:noFill/>
                </a:ln>
                <a:solidFill>
                  <a:prstClr val="black"/>
                </a:solidFill>
                <a:effectLst/>
                <a:uLnTx/>
                <a:uFillTx/>
                <a:latin typeface="+mj-lt"/>
                <a:ea typeface="+mn-ea"/>
                <a:cs typeface="+mn-cs"/>
              </a:rPr>
              <a:t>, paint, adobe illustrator or </a:t>
            </a:r>
            <a:r>
              <a:rPr kumimoji="0" lang="en-US" sz="1050" b="0" i="0" u="none" strike="noStrike" kern="1200" cap="none" spc="0" normalizeH="0" baseline="0" noProof="0" dirty="0" err="1">
                <a:ln>
                  <a:noFill/>
                </a:ln>
                <a:solidFill>
                  <a:prstClr val="black"/>
                </a:solidFill>
                <a:effectLst/>
                <a:uLnTx/>
                <a:uFillTx/>
                <a:latin typeface="+mj-lt"/>
                <a:ea typeface="+mn-ea"/>
                <a:cs typeface="+mn-cs"/>
              </a:rPr>
              <a:t>indesign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Kies</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een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programma</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waar</a:t>
            </a:r>
            <a:r>
              <a:rPr kumimoji="0" lang="en-US" sz="1050" b="0" i="0" u="none" strike="noStrike" kern="1200" cap="none" spc="0" normalizeH="0" baseline="0" noProof="0" dirty="0">
                <a:ln>
                  <a:noFill/>
                </a:ln>
                <a:solidFill>
                  <a:prstClr val="black"/>
                </a:solidFill>
                <a:effectLst/>
                <a:uLnTx/>
                <a:uFillTx/>
                <a:latin typeface="+mj-lt"/>
                <a:ea typeface="+mn-ea"/>
                <a:cs typeface="+mn-cs"/>
              </a:rPr>
              <a:t> je </a:t>
            </a:r>
            <a:r>
              <a:rPr kumimoji="0" lang="en-US" sz="1050" b="0" i="0" u="none" strike="noStrike" kern="1200" cap="none" spc="0" normalizeH="0" baseline="0" noProof="0" dirty="0" err="1">
                <a:ln>
                  <a:noFill/>
                </a:ln>
                <a:solidFill>
                  <a:prstClr val="black"/>
                </a:solidFill>
                <a:effectLst/>
                <a:uLnTx/>
                <a:uFillTx/>
                <a:latin typeface="+mj-lt"/>
                <a:ea typeface="+mn-ea"/>
                <a:cs typeface="+mn-cs"/>
              </a:rPr>
              <a:t>bekend</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mee</a:t>
            </a:r>
            <a:r>
              <a:rPr kumimoji="0" lang="en-US" sz="1050" b="0" i="0" u="none" strike="noStrike" kern="1200" cap="none" spc="0" normalizeH="0" baseline="0" noProof="0" dirty="0">
                <a:ln>
                  <a:noFill/>
                </a:ln>
                <a:solidFill>
                  <a:prstClr val="black"/>
                </a:solidFill>
                <a:effectLst/>
                <a:uLnTx/>
                <a:uFillTx/>
                <a:latin typeface="+mj-lt"/>
                <a:ea typeface="+mn-ea"/>
                <a:cs typeface="+mn-cs"/>
              </a:rPr>
              <a:t> bent. </a:t>
            </a:r>
          </a:p>
          <a:p>
            <a:pPr marL="358775" marR="0" lvl="0" indent="-179388"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err="1">
                <a:ln>
                  <a:noFill/>
                </a:ln>
                <a:solidFill>
                  <a:prstClr val="black"/>
                </a:solidFill>
                <a:effectLst/>
                <a:uLnTx/>
                <a:uFillTx/>
                <a:latin typeface="+mj-lt"/>
                <a:ea typeface="+mn-ea"/>
                <a:cs typeface="+mn-cs"/>
              </a:rPr>
              <a:t>Nogmaals</a:t>
            </a:r>
            <a:r>
              <a:rPr kumimoji="0" lang="en-US" sz="1050" b="0" i="0" u="none" strike="noStrike" kern="1200" cap="none" spc="0" normalizeH="0" baseline="0" noProof="0" dirty="0">
                <a:ln>
                  <a:noFill/>
                </a:ln>
                <a:solidFill>
                  <a:prstClr val="black"/>
                </a:solidFill>
                <a:effectLst/>
                <a:uLnTx/>
                <a:uFillTx/>
                <a:latin typeface="+mj-lt"/>
                <a:ea typeface="+mn-ea"/>
                <a:cs typeface="+mn-cs"/>
              </a:rPr>
              <a:t>: het is </a:t>
            </a:r>
            <a:r>
              <a:rPr kumimoji="0" lang="en-US" sz="1050" b="0" i="0" u="none" strike="noStrike" kern="1200" cap="none" spc="0" normalizeH="0" baseline="0" noProof="0" dirty="0" err="1">
                <a:ln>
                  <a:noFill/>
                </a:ln>
                <a:solidFill>
                  <a:prstClr val="black"/>
                </a:solidFill>
                <a:effectLst/>
                <a:uLnTx/>
                <a:uFillTx/>
                <a:latin typeface="+mj-lt"/>
                <a:ea typeface="+mn-ea"/>
                <a:cs typeface="+mn-cs"/>
              </a:rPr>
              <a:t>geen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kunstwerk</a:t>
            </a:r>
            <a:r>
              <a:rPr kumimoji="0" lang="en-US" sz="1050" b="0" i="0" u="none" strike="noStrike" kern="1200" cap="none" spc="0" normalizeH="0" baseline="0" noProof="0" dirty="0">
                <a:ln>
                  <a:noFill/>
                </a:ln>
                <a:solidFill>
                  <a:prstClr val="black"/>
                </a:solidFill>
                <a:effectLst/>
                <a:uLnTx/>
                <a:uFillTx/>
                <a:latin typeface="+mj-lt"/>
                <a:ea typeface="+mn-ea"/>
                <a:cs typeface="+mn-cs"/>
              </a:rPr>
              <a:t>, het </a:t>
            </a:r>
            <a:r>
              <a:rPr kumimoji="0" lang="en-US" sz="1050" b="0" i="0" u="none" strike="noStrike" kern="1200" cap="none" spc="0" normalizeH="0" baseline="0" noProof="0" dirty="0" err="1">
                <a:ln>
                  <a:noFill/>
                </a:ln>
                <a:solidFill>
                  <a:prstClr val="black"/>
                </a:solidFill>
                <a:effectLst/>
                <a:uLnTx/>
                <a:uFillTx/>
                <a:latin typeface="+mj-lt"/>
                <a:ea typeface="+mn-ea"/>
                <a:cs typeface="+mn-cs"/>
              </a:rPr>
              <a:t>gaat</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er</a:t>
            </a:r>
            <a:r>
              <a:rPr kumimoji="0" lang="en-US" sz="1050" b="0" i="0" u="none" strike="noStrike" kern="1200" cap="none" spc="0" normalizeH="0" baseline="0" noProof="0" dirty="0">
                <a:ln>
                  <a:noFill/>
                </a:ln>
                <a:solidFill>
                  <a:prstClr val="black"/>
                </a:solidFill>
                <a:effectLst/>
                <a:uLnTx/>
                <a:uFillTx/>
                <a:latin typeface="+mj-lt"/>
                <a:ea typeface="+mn-ea"/>
                <a:cs typeface="+mn-cs"/>
              </a:rPr>
              <a:t> om </a:t>
            </a:r>
            <a:r>
              <a:rPr kumimoji="0" lang="en-US" sz="1050" b="0" i="0" u="none" strike="noStrike" kern="1200" cap="none" spc="0" normalizeH="0" baseline="0" noProof="0" dirty="0" err="1">
                <a:ln>
                  <a:noFill/>
                </a:ln>
                <a:solidFill>
                  <a:prstClr val="black"/>
                </a:solidFill>
                <a:effectLst/>
                <a:uLnTx/>
                <a:uFillTx/>
                <a:latin typeface="+mj-lt"/>
                <a:ea typeface="+mn-ea"/>
                <a:cs typeface="+mn-cs"/>
              </a:rPr>
              <a:t>dat</a:t>
            </a:r>
            <a:r>
              <a:rPr kumimoji="0" lang="en-US" sz="1050" b="0" i="0" u="none" strike="noStrike" kern="1200" cap="none" spc="0" normalizeH="0" baseline="0" noProof="0" dirty="0">
                <a:ln>
                  <a:noFill/>
                </a:ln>
                <a:solidFill>
                  <a:prstClr val="black"/>
                </a:solidFill>
                <a:effectLst/>
                <a:uLnTx/>
                <a:uFillTx/>
                <a:latin typeface="+mj-lt"/>
                <a:ea typeface="+mn-ea"/>
                <a:cs typeface="+mn-cs"/>
              </a:rPr>
              <a:t> je met </a:t>
            </a:r>
            <a:r>
              <a:rPr kumimoji="0" lang="en-US" sz="1050" b="0" i="0" u="none" strike="noStrike" kern="1200" cap="none" spc="0" normalizeH="0" baseline="0" noProof="0" dirty="0" err="1">
                <a:ln>
                  <a:noFill/>
                </a:ln>
                <a:solidFill>
                  <a:prstClr val="black"/>
                </a:solidFill>
                <a:effectLst/>
                <a:uLnTx/>
                <a:uFillTx/>
                <a:latin typeface="+mj-lt"/>
                <a:ea typeface="+mn-ea"/>
                <a:cs typeface="+mn-cs"/>
              </a:rPr>
              <a:t>behulp</a:t>
            </a:r>
            <a:r>
              <a:rPr kumimoji="0" lang="en-US" sz="1050" b="0" i="0" u="none" strike="noStrike" kern="1200" cap="none" spc="0" normalizeH="0" baseline="0" noProof="0" dirty="0">
                <a:ln>
                  <a:noFill/>
                </a:ln>
                <a:solidFill>
                  <a:prstClr val="black"/>
                </a:solidFill>
                <a:effectLst/>
                <a:uLnTx/>
                <a:uFillTx/>
                <a:latin typeface="+mj-lt"/>
                <a:ea typeface="+mn-ea"/>
                <a:cs typeface="+mn-cs"/>
              </a:rPr>
              <a:t> van de </a:t>
            </a:r>
            <a:r>
              <a:rPr kumimoji="0" lang="en-US" sz="1050" b="0" i="0" u="none" strike="noStrike" kern="1200" cap="none" spc="0" normalizeH="0" baseline="0" noProof="0" dirty="0" err="1">
                <a:ln>
                  <a:noFill/>
                </a:ln>
                <a:solidFill>
                  <a:prstClr val="black"/>
                </a:solidFill>
                <a:effectLst/>
                <a:uLnTx/>
                <a:uFillTx/>
                <a:latin typeface="+mj-lt"/>
                <a:ea typeface="+mn-ea"/>
                <a:cs typeface="+mn-cs"/>
              </a:rPr>
              <a:t>visualisatie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een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gesprek</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opgang</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brengt</a:t>
            </a:r>
            <a:r>
              <a:rPr kumimoji="0" lang="en-US" sz="1050" b="0" i="0" u="none" strike="noStrike" kern="1200" cap="none" spc="0" normalizeH="0" baseline="0" noProof="0" dirty="0">
                <a:ln>
                  <a:noFill/>
                </a:ln>
                <a:solidFill>
                  <a:prstClr val="black"/>
                </a:solidFill>
                <a:effectLst/>
                <a:uLnTx/>
                <a:uFillTx/>
                <a:latin typeface="+mj-lt"/>
                <a:ea typeface="+mn-ea"/>
                <a:cs typeface="+mn-cs"/>
              </a:rPr>
              <a:t>! </a:t>
            </a:r>
          </a:p>
          <a:p>
            <a:pPr marL="0" marR="0" lvl="0" indent="0" algn="l" defTabSz="914400" rtl="0" eaLnBrk="1" fontAlgn="auto" latinLnBrk="0" hangingPunct="1">
              <a:lnSpc>
                <a:spcPct val="110000"/>
              </a:lnSpc>
              <a:spcBef>
                <a:spcPts val="600"/>
              </a:spcBef>
              <a:spcAft>
                <a:spcPts val="0"/>
              </a:spcAft>
              <a:buClrTx/>
              <a:buSzTx/>
              <a:buFontTx/>
              <a:buNone/>
              <a:tabLst/>
              <a:defRPr/>
            </a:pPr>
            <a:endParaRPr kumimoji="0" lang="en-US" sz="1050" b="1" i="0" u="none" strike="noStrike" kern="1200" cap="none" spc="0" normalizeH="0" baseline="0" noProof="0" dirty="0">
              <a:ln>
                <a:noFill/>
              </a:ln>
              <a:solidFill>
                <a:sysClr val="windowText" lastClr="000000"/>
              </a:solidFill>
              <a:effectLst/>
              <a:uLnTx/>
              <a:uFillTx/>
              <a:latin typeface="+mj-lt"/>
              <a:ea typeface="+mn-ea"/>
              <a:cs typeface="+mn-cs"/>
            </a:endParaRPr>
          </a:p>
          <a:p>
            <a:pPr marL="0" marR="0" lvl="0" indent="0" algn="l" defTabSz="914400" rtl="0" eaLnBrk="1" fontAlgn="auto" latinLnBrk="0" hangingPunct="1">
              <a:lnSpc>
                <a:spcPct val="110000"/>
              </a:lnSpc>
              <a:spcBef>
                <a:spcPts val="600"/>
              </a:spcBef>
              <a:spcAft>
                <a:spcPts val="0"/>
              </a:spcAft>
              <a:buClrTx/>
              <a:buSzTx/>
              <a:buFontTx/>
              <a:buNone/>
              <a:tabLst/>
              <a:defRPr/>
            </a:pPr>
            <a:r>
              <a:rPr kumimoji="0" lang="en-US" sz="1050" b="1" i="0" u="none" strike="noStrike" kern="1200" cap="none" spc="0" normalizeH="0" baseline="0" noProof="0" dirty="0" err="1">
                <a:ln>
                  <a:noFill/>
                </a:ln>
                <a:solidFill>
                  <a:sysClr val="windowText" lastClr="000000"/>
                </a:solidFill>
                <a:effectLst/>
                <a:uLnTx/>
                <a:uFillTx/>
                <a:latin typeface="+mj-lt"/>
                <a:ea typeface="+mn-ea"/>
                <a:cs typeface="+mn-cs"/>
              </a:rPr>
              <a:t>Vereisten</a:t>
            </a:r>
            <a:r>
              <a:rPr kumimoji="0" lang="en-US" sz="1050" b="1" i="0" u="none" strike="noStrike" kern="1200" cap="none" spc="0" normalizeH="0" baseline="0" noProof="0" dirty="0">
                <a:ln>
                  <a:noFill/>
                </a:ln>
                <a:solidFill>
                  <a:sysClr val="windowText" lastClr="000000"/>
                </a:solidFill>
                <a:effectLst/>
                <a:uLnTx/>
                <a:uFillTx/>
                <a:latin typeface="+mj-lt"/>
                <a:ea typeface="+mn-ea"/>
                <a:cs typeface="+mn-cs"/>
              </a:rPr>
              <a:t> rich picture:</a:t>
            </a:r>
          </a:p>
          <a:p>
            <a:pPr marL="361950" marR="0" lvl="0" indent="-180975"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Het Plaatje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spreekt</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voor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zich</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en</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heeft</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geen</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uitleg</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nodig</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wanneer</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het door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iemand</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wordt</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gelezen</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afgezien</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van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vakjargon</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etc.).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Dit</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betekent</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niet</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dat</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je in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één</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oogopslag</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het hele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verhaal</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moet</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kunnen</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zien</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Mensen</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mogen</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er</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best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een</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langere</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tijd</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naar</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moeten</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kijken</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om het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geheel</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te</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gaan</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doorzien</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p>
          <a:p>
            <a:pPr marL="361950" marR="0" lvl="0" indent="-180975"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De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betrokkenen</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herkennen</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zich</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in hoe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zij</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in de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plaat</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zijn</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afgebeeld</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p>
          <a:p>
            <a:pPr marL="352425" marR="0" lvl="0" indent="-17145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Er</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zijn</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geen</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concrete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voorschriften</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wat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betreft</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hoe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zaken</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gevisualiseerd</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worden</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Het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gaat</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niet</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om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perfectie</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maar om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een</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herkenbare</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visualisatie</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p>
          <a:p>
            <a:pPr marL="352425" marR="0" lvl="0" indent="-17145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Een</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rich picture is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een</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communicatiemiddel</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het is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géén</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kunstwerk</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p>
          <a:p>
            <a:pPr marL="352425" marR="0" lvl="0" indent="-17145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De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combinatie</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van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woorden</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en</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visualisaties</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is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toegestaan</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en</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vaak</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behulpzaam</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Woorden</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geven</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duiding</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visualities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roepen</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beelden</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op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en</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helpen</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zaken</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te</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onthouden</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p>
          <a:p>
            <a:pPr marL="180975" marR="0" lvl="0" indent="-180975" algn="l" defTabSz="914400" rtl="0" eaLnBrk="1" fontAlgn="auto" latinLnBrk="0" hangingPunct="1">
              <a:lnSpc>
                <a:spcPct val="110000"/>
              </a:lnSpc>
              <a:spcBef>
                <a:spcPts val="600"/>
              </a:spcBef>
              <a:spcAft>
                <a:spcPts val="0"/>
              </a:spcAft>
              <a:buClrTx/>
              <a:buSzTx/>
              <a:buFontTx/>
              <a:buNone/>
              <a:tabLst/>
              <a:defRPr/>
            </a:pPr>
            <a:r>
              <a:rPr kumimoji="0" lang="en-US" sz="1050" b="1" i="0" u="none" strike="noStrike" kern="1200" cap="none" spc="0" normalizeH="0" baseline="0" noProof="0" dirty="0" err="1">
                <a:ln>
                  <a:noFill/>
                </a:ln>
                <a:solidFill>
                  <a:sysClr val="windowText" lastClr="000000"/>
                </a:solidFill>
                <a:effectLst/>
                <a:uLnTx/>
                <a:uFillTx/>
                <a:latin typeface="+mj-lt"/>
                <a:ea typeface="+mn-ea"/>
                <a:cs typeface="+mn-cs"/>
              </a:rPr>
              <a:t>Verder</a:t>
            </a:r>
            <a:r>
              <a:rPr kumimoji="0" lang="en-US" sz="1050" b="1"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1" i="0" u="none" strike="noStrike" kern="1200" cap="none" spc="0" normalizeH="0" baseline="0" noProof="0" dirty="0" err="1">
                <a:ln>
                  <a:noFill/>
                </a:ln>
                <a:solidFill>
                  <a:sysClr val="windowText" lastClr="000000"/>
                </a:solidFill>
                <a:effectLst/>
                <a:uLnTx/>
                <a:uFillTx/>
                <a:latin typeface="+mj-lt"/>
                <a:ea typeface="+mn-ea"/>
                <a:cs typeface="+mn-cs"/>
              </a:rPr>
              <a:t>lezen</a:t>
            </a:r>
            <a:r>
              <a:rPr kumimoji="0" lang="en-US" sz="1050" b="1" i="0" u="none" strike="noStrike" kern="1200" cap="none" spc="0" normalizeH="0" baseline="0" noProof="0" dirty="0">
                <a:ln>
                  <a:noFill/>
                </a:ln>
                <a:solidFill>
                  <a:sysClr val="windowText" lastClr="000000"/>
                </a:solidFill>
                <a:effectLst/>
                <a:uLnTx/>
                <a:uFillTx/>
                <a:latin typeface="+mj-lt"/>
                <a:ea typeface="+mn-ea"/>
                <a:cs typeface="+mn-cs"/>
              </a:rPr>
              <a:t>: </a:t>
            </a:r>
          </a:p>
          <a:p>
            <a:pPr marL="361950" marR="0" lvl="0" indent="-180975"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Meer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informatie</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over het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maken</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van rich pictures is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onder</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meer</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te</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en-US" sz="1050" b="0" i="0" u="none" strike="noStrike" kern="1200" cap="none" spc="0" normalizeH="0" baseline="0" noProof="0" dirty="0" err="1">
                <a:ln>
                  <a:noFill/>
                </a:ln>
                <a:solidFill>
                  <a:sysClr val="windowText" lastClr="000000"/>
                </a:solidFill>
                <a:effectLst/>
                <a:uLnTx/>
                <a:uFillTx/>
                <a:latin typeface="+mj-lt"/>
                <a:ea typeface="+mn-ea"/>
                <a:cs typeface="+mn-cs"/>
              </a:rPr>
              <a:t>vinden</a:t>
            </a:r>
            <a:r>
              <a:rPr kumimoji="0" lang="en-US" sz="1050" b="0" i="0" u="none" strike="noStrike" kern="1200" cap="none" spc="0" normalizeH="0" baseline="0" noProof="0" dirty="0">
                <a:ln>
                  <a:noFill/>
                </a:ln>
                <a:solidFill>
                  <a:sysClr val="windowText" lastClr="000000"/>
                </a:solidFill>
                <a:effectLst/>
                <a:uLnTx/>
                <a:uFillTx/>
                <a:latin typeface="+mj-lt"/>
                <a:ea typeface="+mn-ea"/>
                <a:cs typeface="+mn-cs"/>
              </a:rPr>
              <a:t> op: </a:t>
            </a:r>
            <a:r>
              <a:rPr kumimoji="0" lang="nl-NL" sz="1050" b="0" i="0" u="none" strike="noStrike" kern="1200" cap="none" spc="0" normalizeH="0" baseline="0" noProof="0" dirty="0" err="1">
                <a:ln>
                  <a:noFill/>
                </a:ln>
                <a:solidFill>
                  <a:prstClr val="black"/>
                </a:solidFill>
                <a:effectLst/>
                <a:uLnTx/>
                <a:uFillTx/>
                <a:latin typeface="+mj-lt"/>
                <a:ea typeface="+mn-ea"/>
                <a:cs typeface="+mn-cs"/>
                <a:hlinkClick r:id="rId5"/>
              </a:rPr>
              <a:t>Rich</a:t>
            </a:r>
            <a:r>
              <a:rPr kumimoji="0" lang="nl-NL" sz="1050" b="0" i="0" u="none" strike="noStrike" kern="1200" cap="none" spc="0" normalizeH="0" baseline="0" noProof="0" dirty="0">
                <a:ln>
                  <a:noFill/>
                </a:ln>
                <a:solidFill>
                  <a:prstClr val="black"/>
                </a:solidFill>
                <a:effectLst/>
                <a:uLnTx/>
                <a:uFillTx/>
                <a:latin typeface="+mj-lt"/>
                <a:ea typeface="+mn-ea"/>
                <a:cs typeface="+mn-cs"/>
                <a:hlinkClick r:id="rId5"/>
              </a:rPr>
              <a:t> Pictures | </a:t>
            </a:r>
            <a:r>
              <a:rPr kumimoji="0" lang="nl-NL" sz="1050" b="0" i="0" u="none" strike="noStrike" kern="1200" cap="none" spc="0" normalizeH="0" baseline="0" noProof="0" dirty="0" err="1">
                <a:ln>
                  <a:noFill/>
                </a:ln>
                <a:solidFill>
                  <a:prstClr val="black"/>
                </a:solidFill>
                <a:effectLst/>
                <a:uLnTx/>
                <a:uFillTx/>
                <a:latin typeface="+mj-lt"/>
                <a:ea typeface="+mn-ea"/>
                <a:cs typeface="+mn-cs"/>
                <a:hlinkClick r:id="rId5"/>
              </a:rPr>
              <a:t>Better</a:t>
            </a:r>
            <a:r>
              <a:rPr kumimoji="0" lang="nl-NL" sz="1050" b="0" i="0" u="none" strike="noStrike" kern="1200" cap="none" spc="0" normalizeH="0" baseline="0" noProof="0" dirty="0">
                <a:ln>
                  <a:noFill/>
                </a:ln>
                <a:solidFill>
                  <a:prstClr val="black"/>
                </a:solidFill>
                <a:effectLst/>
                <a:uLnTx/>
                <a:uFillTx/>
                <a:latin typeface="+mj-lt"/>
                <a:ea typeface="+mn-ea"/>
                <a:cs typeface="+mn-cs"/>
                <a:hlinkClick r:id="rId5"/>
              </a:rPr>
              <a:t> Evaluation</a:t>
            </a:r>
            <a:r>
              <a:rPr kumimoji="0" lang="nl-NL" sz="1050" b="0" i="0" u="none" strike="noStrike" kern="1200" cap="none" spc="0" normalizeH="0" baseline="0" noProof="0" dirty="0">
                <a:ln>
                  <a:noFill/>
                </a:ln>
                <a:solidFill>
                  <a:prstClr val="black"/>
                </a:solidFill>
                <a:effectLst/>
                <a:uLnTx/>
                <a:uFillTx/>
                <a:latin typeface="+mj-lt"/>
                <a:ea typeface="+mn-ea"/>
                <a:cs typeface="+mn-cs"/>
              </a:rPr>
              <a:t> en </a:t>
            </a:r>
            <a:r>
              <a:rPr kumimoji="0" lang="en-US" sz="1050" b="0" i="0" u="none" strike="noStrike" kern="1200" cap="none" spc="0" normalizeH="0" baseline="0" noProof="0" dirty="0">
                <a:ln>
                  <a:noFill/>
                </a:ln>
                <a:solidFill>
                  <a:prstClr val="black"/>
                </a:solidFill>
                <a:effectLst/>
                <a:uLnTx/>
                <a:uFillTx/>
                <a:latin typeface="+mj-lt"/>
                <a:ea typeface="+mn-ea"/>
                <a:cs typeface="+mn-cs"/>
                <a:hlinkClick r:id="rId6"/>
              </a:rPr>
              <a:t>(PDF) How People Use Rich Pictures to Help Them Think and Act (researchgate.net)</a:t>
            </a:r>
            <a:endParaRPr kumimoji="0" lang="en-US" sz="1050" b="0" i="0" u="none" strike="noStrike" kern="1200" cap="none" spc="0" normalizeH="0" baseline="0" noProof="0" dirty="0">
              <a:ln>
                <a:noFill/>
              </a:ln>
              <a:solidFill>
                <a:prstClr val="black"/>
              </a:solidFill>
              <a:effectLst/>
              <a:uLnTx/>
              <a:uFillTx/>
              <a:latin typeface="+mj-lt"/>
              <a:ea typeface="+mn-ea"/>
              <a:cs typeface="+mn-cs"/>
            </a:endParaRPr>
          </a:p>
        </p:txBody>
      </p:sp>
      <p:pic>
        <p:nvPicPr>
          <p:cNvPr id="7" name="Picture 6">
            <a:extLst>
              <a:ext uri="{FF2B5EF4-FFF2-40B4-BE49-F238E27FC236}">
                <a16:creationId xmlns:a16="http://schemas.microsoft.com/office/drawing/2014/main" id="{7701E0D8-DC29-4C40-A53B-530010A3E9CB}"/>
              </a:ext>
            </a:extLst>
          </p:cNvPr>
          <p:cNvPicPr>
            <a:picLocks noChangeAspect="1"/>
          </p:cNvPicPr>
          <p:nvPr/>
        </p:nvPicPr>
        <p:blipFill>
          <a:blip r:embed="rId7"/>
          <a:stretch>
            <a:fillRect/>
          </a:stretch>
        </p:blipFill>
        <p:spPr>
          <a:xfrm>
            <a:off x="9691211" y="146157"/>
            <a:ext cx="1258979" cy="1194372"/>
          </a:xfrm>
          <a:prstGeom prst="rect">
            <a:avLst/>
          </a:prstGeom>
        </p:spPr>
      </p:pic>
    </p:spTree>
    <p:extLst>
      <p:ext uri="{BB962C8B-B14F-4D97-AF65-F5344CB8AC3E}">
        <p14:creationId xmlns:p14="http://schemas.microsoft.com/office/powerpoint/2010/main" val="3982871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48DA9E-C51C-464E-B653-A2D1DB01999C}"/>
              </a:ext>
            </a:extLst>
          </p:cNvPr>
          <p:cNvSpPr/>
          <p:nvPr/>
        </p:nvSpPr>
        <p:spPr>
          <a:xfrm>
            <a:off x="1613138" y="1807878"/>
            <a:ext cx="7737895" cy="523220"/>
          </a:xfrm>
          <a:prstGeom prst="rect">
            <a:avLst/>
          </a:prstGeom>
        </p:spPr>
        <p:txBody>
          <a:bodyPr wrap="square" numCol="1" spcCol="360000">
            <a:spAutoFit/>
          </a:bodyPr>
          <a:lstStyle/>
          <a:p>
            <a:pPr lvl="0">
              <a:spcBef>
                <a:spcPts val="600"/>
              </a:spcBef>
              <a:defRPr/>
            </a:pPr>
            <a:r>
              <a:rPr kumimoji="0" lang="en-US" sz="1400" b="1"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Suggestie</a:t>
            </a:r>
            <a:r>
              <a:rPr kumimoji="0" lang="en-US" sz="14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kumimoji="0" lang="en-US" sz="1400" b="1"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Misschien</a:t>
            </a:r>
            <a:r>
              <a:rPr kumimoji="0" lang="en-US" sz="14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kumimoji="0" lang="en-US" sz="1400" b="1"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interessant</a:t>
            </a:r>
            <a:r>
              <a:rPr kumimoji="0" lang="en-US" sz="14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om de tool (de game) van I know how op </a:t>
            </a:r>
            <a:r>
              <a:rPr kumimoji="0" lang="en-US" sz="1400" b="1"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te</a:t>
            </a:r>
            <a:r>
              <a:rPr kumimoji="0" lang="en-US" sz="14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kumimoji="0" lang="en-US" sz="1400" b="1"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nemen</a:t>
            </a:r>
            <a:r>
              <a:rPr kumimoji="0" lang="en-US" sz="14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kumimoji="0" lang="en-US" sz="1400" b="1"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als</a:t>
            </a:r>
            <a:r>
              <a:rPr kumimoji="0" lang="en-US" sz="14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kumimoji="0" lang="en-US" sz="1400" b="1"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een</a:t>
            </a:r>
            <a:r>
              <a:rPr kumimoji="0" lang="en-US" sz="14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kumimoji="0" lang="en-US" sz="1400" b="1"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inspirerend</a:t>
            </a:r>
            <a:r>
              <a:rPr kumimoji="0" lang="en-US" sz="14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kumimoji="0" lang="en-US" sz="1400" b="1"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voorbeeld</a:t>
            </a:r>
            <a:r>
              <a:rPr kumimoji="0" lang="en-US" sz="14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van </a:t>
            </a:r>
            <a:r>
              <a:rPr kumimoji="0" lang="en-US" sz="1400" b="1"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een</a:t>
            </a:r>
            <a:r>
              <a:rPr kumimoji="0" lang="en-US" sz="14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kumimoji="0" lang="en-US" sz="1400" b="1"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andere</a:t>
            </a:r>
            <a:r>
              <a:rPr kumimoji="0" lang="en-US" sz="14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kumimoji="0" lang="en-US" sz="1400" b="1"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vorm</a:t>
            </a:r>
            <a:r>
              <a:rPr kumimoji="0" lang="en-US" sz="14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van </a:t>
            </a:r>
            <a:r>
              <a:rPr kumimoji="0" lang="en-US" sz="1400" b="1"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een</a:t>
            </a:r>
            <a:r>
              <a:rPr kumimoji="0" lang="en-US" sz="14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rich picture? </a:t>
            </a:r>
            <a:r>
              <a:rPr kumimoji="0" lang="en-US" sz="1400" b="1"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Een</a:t>
            </a:r>
            <a:r>
              <a:rPr kumimoji="0" lang="en-US" sz="14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lang="en-US" sz="1400" b="1" dirty="0">
                <a:solidFill>
                  <a:prstClr val="black"/>
                </a:solidFill>
                <a:highlight>
                  <a:srgbClr val="FFFF00"/>
                </a:highlight>
              </a:rPr>
              <a:t>rich picture “</a:t>
            </a:r>
            <a:r>
              <a:rPr kumimoji="0" lang="en-US" sz="14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in ultima forma”?</a:t>
            </a:r>
            <a:endParaRPr kumimoji="0" lang="en-US" sz="1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5BC3963-AC2F-475E-BF54-B1B856B92538}"/>
              </a:ext>
            </a:extLst>
          </p:cNvPr>
          <p:cNvSpPr txBox="1"/>
          <p:nvPr/>
        </p:nvSpPr>
        <p:spPr>
          <a:xfrm>
            <a:off x="5901906" y="6459609"/>
            <a:ext cx="388188" cy="261610"/>
          </a:xfrm>
          <a:prstGeom prst="rect">
            <a:avLst/>
          </a:prstGeom>
          <a:noFill/>
        </p:spPr>
        <p:txBody>
          <a:bodyPr wrap="square" rtlCol="0">
            <a:spAutoFit/>
          </a:bodyPr>
          <a:lstStyle/>
          <a:p>
            <a:pPr algn="ctr"/>
            <a:r>
              <a:rPr lang="nl-NL" sz="1050" dirty="0">
                <a:latin typeface="+mj-lt"/>
              </a:rPr>
              <a:t>1</a:t>
            </a:r>
          </a:p>
        </p:txBody>
      </p:sp>
      <p:sp>
        <p:nvSpPr>
          <p:cNvPr id="7" name="Rectangle 6">
            <a:extLst>
              <a:ext uri="{FF2B5EF4-FFF2-40B4-BE49-F238E27FC236}">
                <a16:creationId xmlns:a16="http://schemas.microsoft.com/office/drawing/2014/main" id="{2BE693A5-99B4-4651-BAF9-E488AE36C6EC}"/>
              </a:ext>
            </a:extLst>
          </p:cNvPr>
          <p:cNvSpPr/>
          <p:nvPr/>
        </p:nvSpPr>
        <p:spPr>
          <a:xfrm>
            <a:off x="11116007" y="152475"/>
            <a:ext cx="932556" cy="568298"/>
          </a:xfrm>
          <a:prstGeom prst="rect">
            <a:avLst/>
          </a:prstGeom>
          <a:solidFill>
            <a:schemeClr val="accent4">
              <a:lumMod val="40000"/>
              <a:lumOff val="6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solidFill>
                  <a:schemeClr val="tx1"/>
                </a:solidFill>
              </a:rPr>
              <a:t>Voorbeeld</a:t>
            </a:r>
          </a:p>
        </p:txBody>
      </p:sp>
      <p:pic>
        <p:nvPicPr>
          <p:cNvPr id="8" name="Picture 7">
            <a:extLst>
              <a:ext uri="{FF2B5EF4-FFF2-40B4-BE49-F238E27FC236}">
                <a16:creationId xmlns:a16="http://schemas.microsoft.com/office/drawing/2014/main" id="{D59472A7-370A-4233-A81F-A0A22F4E7ABE}"/>
              </a:ext>
            </a:extLst>
          </p:cNvPr>
          <p:cNvPicPr>
            <a:picLocks noChangeAspect="1"/>
          </p:cNvPicPr>
          <p:nvPr/>
        </p:nvPicPr>
        <p:blipFill>
          <a:blip r:embed="rId3"/>
          <a:stretch>
            <a:fillRect/>
          </a:stretch>
        </p:blipFill>
        <p:spPr>
          <a:xfrm>
            <a:off x="9691211" y="146157"/>
            <a:ext cx="1258979" cy="1194372"/>
          </a:xfrm>
          <a:prstGeom prst="rect">
            <a:avLst/>
          </a:prstGeom>
        </p:spPr>
      </p:pic>
    </p:spTree>
    <p:extLst>
      <p:ext uri="{BB962C8B-B14F-4D97-AF65-F5344CB8AC3E}">
        <p14:creationId xmlns:p14="http://schemas.microsoft.com/office/powerpoint/2010/main" val="42198628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1C85CA32-83A3-4056-AD73-CB05D8918BE3}"/>
              </a:ext>
            </a:extLst>
          </p:cNvPr>
          <p:cNvSpPr txBox="1"/>
          <p:nvPr/>
        </p:nvSpPr>
        <p:spPr>
          <a:xfrm>
            <a:off x="308451" y="143856"/>
            <a:ext cx="8085052" cy="1200329"/>
          </a:xfrm>
          <a:prstGeom prst="rect">
            <a:avLst/>
          </a:prstGeom>
          <a:noFill/>
        </p:spPr>
        <p:txBody>
          <a:bodyPr wrap="square" rtlCol="0">
            <a:spAutoFit/>
          </a:bodyPr>
          <a:lstStyle/>
          <a:p>
            <a:pPr marL="0" marR="0" lvl="0" indent="0" algn="l" defTabSz="914399" rtl="0" eaLnBrk="1" fontAlgn="auto" latinLnBrk="0" hangingPunct="1">
              <a:lnSpc>
                <a:spcPct val="100000"/>
              </a:lnSpc>
              <a:spcBef>
                <a:spcPts val="0"/>
              </a:spcBef>
              <a:spcAft>
                <a:spcPts val="601"/>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Light" panose="020F0302020204030204"/>
                <a:ea typeface="+mn-ea"/>
                <a:cs typeface="+mn-cs"/>
              </a:rPr>
              <a:t>Aanwijzingen</a:t>
            </a:r>
            <a:r>
              <a:rPr kumimoji="0" lang="en-US" sz="36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lang="en-US" sz="3600" dirty="0">
                <a:solidFill>
                  <a:prstClr val="black"/>
                </a:solidFill>
                <a:latin typeface="Calibri Light" panose="020F0302020204030204"/>
              </a:rPr>
              <a:t>voor het </a:t>
            </a:r>
            <a:r>
              <a:rPr lang="en-US" sz="3600" dirty="0" err="1">
                <a:solidFill>
                  <a:prstClr val="black"/>
                </a:solidFill>
                <a:latin typeface="Calibri Light" panose="020F0302020204030204"/>
              </a:rPr>
              <a:t>maken</a:t>
            </a:r>
            <a:r>
              <a:rPr lang="en-US" sz="3600" dirty="0">
                <a:solidFill>
                  <a:prstClr val="black"/>
                </a:solidFill>
                <a:latin typeface="Calibri Light" panose="020F0302020204030204"/>
              </a:rPr>
              <a:t> van </a:t>
            </a:r>
            <a:r>
              <a:rPr lang="en-US" sz="3600" dirty="0" err="1">
                <a:solidFill>
                  <a:prstClr val="black"/>
                </a:solidFill>
                <a:latin typeface="Calibri Light" panose="020F0302020204030204"/>
              </a:rPr>
              <a:t>een</a:t>
            </a:r>
            <a:r>
              <a:rPr lang="en-US" sz="3600" dirty="0">
                <a:solidFill>
                  <a:prstClr val="black"/>
                </a:solidFill>
                <a:latin typeface="Calibri Light" panose="020F0302020204030204"/>
              </a:rPr>
              <a:t> concept map</a:t>
            </a:r>
            <a:endParaRPr kumimoji="0" lang="nl-NL" sz="40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3" name="Rectangle 12">
            <a:extLst>
              <a:ext uri="{FF2B5EF4-FFF2-40B4-BE49-F238E27FC236}">
                <a16:creationId xmlns:a16="http://schemas.microsoft.com/office/drawing/2014/main" id="{74E6AD4C-F349-4626-A365-2E2BB7B93BAE}"/>
              </a:ext>
            </a:extLst>
          </p:cNvPr>
          <p:cNvSpPr/>
          <p:nvPr/>
        </p:nvSpPr>
        <p:spPr>
          <a:xfrm>
            <a:off x="308450" y="1426899"/>
            <a:ext cx="6092349" cy="4439677"/>
          </a:xfrm>
          <a:prstGeom prst="rect">
            <a:avLst/>
          </a:prstGeom>
        </p:spPr>
        <p:txBody>
          <a:bodyPr wrap="square">
            <a:spAutoFit/>
          </a:bodyPr>
          <a:lstStyle/>
          <a:p>
            <a:pPr fontAlgn="t"/>
            <a:r>
              <a:rPr lang="nl-NL" sz="1050" dirty="0">
                <a:latin typeface="+mj-lt"/>
              </a:rPr>
              <a:t>Een concept map is een analysemiddel waarmee de complexiteit en keuzemogelijkheden (een soort scenario’s) van een vraagstuk inzichtelijk worden gemaakt. In de concept map wordt voor verschillende betrokken beschreven wat zij willen, hoe zij dat willen bereiken (concrete acties) en waarom zij dat willen. Je kunt een concept map ook gebruiken als bron om vervolgens een </a:t>
            </a:r>
            <a:r>
              <a:rPr lang="en-US" sz="1050" dirty="0">
                <a:solidFill>
                  <a:srgbClr val="000000"/>
                </a:solidFill>
                <a:latin typeface="+mj-lt"/>
              </a:rPr>
              <a:t>rich picture </a:t>
            </a:r>
            <a:r>
              <a:rPr lang="nl-NL" sz="1050" dirty="0">
                <a:latin typeface="+mj-lt"/>
              </a:rPr>
              <a:t>te maken.</a:t>
            </a:r>
            <a:r>
              <a:rPr lang="nl-NL" sz="1050" b="1" dirty="0">
                <a:latin typeface="+mj-lt"/>
              </a:rPr>
              <a:t> </a:t>
            </a:r>
          </a:p>
          <a:p>
            <a:pPr fontAlgn="t"/>
            <a:endParaRPr lang="en-US" sz="1050" dirty="0">
              <a:solidFill>
                <a:sysClr val="windowText" lastClr="000000"/>
              </a:solidFill>
              <a:latin typeface="+mj-lt"/>
            </a:endParaRPr>
          </a:p>
          <a:p>
            <a:r>
              <a:rPr lang="en-US" sz="1050" b="1" dirty="0" err="1">
                <a:solidFill>
                  <a:sysClr val="windowText" lastClr="000000"/>
                </a:solidFill>
                <a:latin typeface="+mj-lt"/>
              </a:rPr>
              <a:t>Onderdelen</a:t>
            </a:r>
            <a:r>
              <a:rPr lang="en-US" sz="1050" b="1" dirty="0">
                <a:solidFill>
                  <a:sysClr val="windowText" lastClr="000000"/>
                </a:solidFill>
                <a:latin typeface="+mj-lt"/>
              </a:rPr>
              <a:t> van </a:t>
            </a:r>
            <a:r>
              <a:rPr lang="en-US" sz="1050" b="1" dirty="0" err="1">
                <a:solidFill>
                  <a:sysClr val="windowText" lastClr="000000"/>
                </a:solidFill>
                <a:latin typeface="+mj-lt"/>
              </a:rPr>
              <a:t>een</a:t>
            </a:r>
            <a:r>
              <a:rPr lang="en-US" sz="1050" b="1" dirty="0">
                <a:solidFill>
                  <a:sysClr val="windowText" lastClr="000000"/>
                </a:solidFill>
                <a:latin typeface="+mj-lt"/>
              </a:rPr>
              <a:t> concept map:</a:t>
            </a:r>
            <a:endParaRPr lang="nl-NL" sz="1050" b="1" dirty="0">
              <a:solidFill>
                <a:sysClr val="windowText" lastClr="000000"/>
              </a:solidFill>
              <a:latin typeface="+mj-lt"/>
            </a:endParaRPr>
          </a:p>
          <a:p>
            <a:pPr marL="171450" indent="-171450">
              <a:buFont typeface="Arial" panose="020B0604020202020204" pitchFamily="34" charset="0"/>
              <a:buChar char="•"/>
            </a:pPr>
            <a:r>
              <a:rPr lang="nl-NL" sz="1050" dirty="0">
                <a:solidFill>
                  <a:sysClr val="windowText" lastClr="000000"/>
                </a:solidFill>
                <a:latin typeface="+mj-lt"/>
              </a:rPr>
              <a:t>In de concept map maak je onderscheid tussen wat iemand wil, waarom hij/zij dat wil en hoe diegene dat precies wil bereiken (de eerder genoemde drijfveren, handelingen en condities).</a:t>
            </a:r>
          </a:p>
          <a:p>
            <a:pPr marL="171450" indent="-171450">
              <a:buFont typeface="Arial" panose="020B0604020202020204" pitchFamily="34" charset="0"/>
              <a:buChar char="•"/>
            </a:pPr>
            <a:r>
              <a:rPr lang="nl-NL" sz="1050" dirty="0">
                <a:solidFill>
                  <a:sysClr val="windowText" lastClr="000000"/>
                </a:solidFill>
                <a:latin typeface="+mj-lt"/>
              </a:rPr>
              <a:t>Middels lijnen wordt de relatie tussen de verschillende onderdelen weergegeven. Die relatie kan verder geconcretiseerd worden met: (heel) positief (‘heeft een (sterk) positieve invloed op’, of in het kort: ++ of +), neutraal (0), onbekend (?) of (heel) negatief (in het kort: -- of -).</a:t>
            </a:r>
          </a:p>
          <a:p>
            <a:pPr marL="171450" indent="-171450">
              <a:buFont typeface="Arial" panose="020B0604020202020204" pitchFamily="34" charset="0"/>
              <a:buChar char="•"/>
            </a:pPr>
            <a:r>
              <a:rPr lang="nl-NL" sz="1050" dirty="0">
                <a:solidFill>
                  <a:prstClr val="black"/>
                </a:solidFill>
                <a:latin typeface="+mj-lt"/>
              </a:rPr>
              <a:t>De mate waarin iets kan wordt uitgevoerd is vaak afhankelijk van een conditie. Anderzijds kan een activiteit of het behalen van een doelstelling bijdragen aan de toename of afname van een conditie waarmee de uitvoering van andere activiteiten mogelijk wordt gemaakt. Deze afhankelijkheid kan je ook met lijnen inzichtelijk maken. </a:t>
            </a:r>
          </a:p>
          <a:p>
            <a:pPr indent="-188913">
              <a:spcAft>
                <a:spcPts val="600"/>
              </a:spcAft>
            </a:pPr>
            <a:endParaRPr lang="en-US" sz="1050" dirty="0">
              <a:solidFill>
                <a:sysClr val="windowText" lastClr="000000"/>
              </a:solidFill>
              <a:latin typeface="+mj-lt"/>
            </a:endParaRPr>
          </a:p>
          <a:p>
            <a:pPr indent="-188913">
              <a:spcAft>
                <a:spcPts val="600"/>
              </a:spcAft>
            </a:pPr>
            <a:r>
              <a:rPr lang="en-US" sz="1050" b="1" dirty="0" err="1">
                <a:solidFill>
                  <a:sysClr val="windowText" lastClr="000000"/>
                </a:solidFill>
                <a:latin typeface="+mj-lt"/>
              </a:rPr>
              <a:t>Bord</a:t>
            </a:r>
            <a:r>
              <a:rPr lang="en-US" sz="1050" b="1" dirty="0">
                <a:solidFill>
                  <a:sysClr val="windowText" lastClr="000000"/>
                </a:solidFill>
                <a:latin typeface="+mj-lt"/>
              </a:rPr>
              <a:t> spaghetti</a:t>
            </a:r>
            <a:endParaRPr lang="nl-NL" sz="1050" dirty="0">
              <a:solidFill>
                <a:prstClr val="black"/>
              </a:solidFill>
              <a:latin typeface="+mj-lt"/>
            </a:endParaRPr>
          </a:p>
          <a:p>
            <a:pPr indent="-188913">
              <a:spcAft>
                <a:spcPts val="600"/>
              </a:spcAft>
            </a:pPr>
            <a:r>
              <a:rPr lang="nl-NL" sz="1050" dirty="0">
                <a:solidFill>
                  <a:prstClr val="black"/>
                </a:solidFill>
                <a:latin typeface="+mj-lt"/>
              </a:rPr>
              <a:t>Door de vele relaties tussen de elementen en de aard en betekenis van die relaties kan een concept map er soms uitzien als een bord spaghetti. Om de leesbaarheid te verhogen: probeer ook hier zo min mogelijk kruisende lijnen in je overzicht op te nemen. </a:t>
            </a:r>
          </a:p>
          <a:p>
            <a:pPr indent="-188913">
              <a:spcAft>
                <a:spcPts val="600"/>
              </a:spcAft>
            </a:pPr>
            <a:r>
              <a:rPr lang="en-US" sz="1050" b="1" dirty="0">
                <a:solidFill>
                  <a:prstClr val="black"/>
                </a:solidFill>
                <a:latin typeface="+mj-lt"/>
              </a:rPr>
              <a:t>O</a:t>
            </a:r>
            <a:r>
              <a:rPr lang="nl-NL" sz="1050" b="1" dirty="0" err="1">
                <a:solidFill>
                  <a:prstClr val="black"/>
                </a:solidFill>
                <a:latin typeface="+mj-lt"/>
              </a:rPr>
              <a:t>ndersteunende</a:t>
            </a:r>
            <a:r>
              <a:rPr lang="nl-NL" sz="1050" b="1" dirty="0">
                <a:solidFill>
                  <a:prstClr val="black"/>
                </a:solidFill>
                <a:latin typeface="+mj-lt"/>
              </a:rPr>
              <a:t> software</a:t>
            </a:r>
          </a:p>
          <a:p>
            <a:pPr indent="-188913">
              <a:spcAft>
                <a:spcPts val="600"/>
              </a:spcAft>
            </a:pPr>
            <a:r>
              <a:rPr lang="nl-NL" sz="1050" dirty="0">
                <a:solidFill>
                  <a:prstClr val="black"/>
                </a:solidFill>
                <a:latin typeface="+mj-lt"/>
              </a:rPr>
              <a:t>Je kunt een concept map met de hand tekenen maar er is ook software wat je kunt gebruiken om een concept map te maken. Denk aan </a:t>
            </a:r>
            <a:r>
              <a:rPr lang="en-US" sz="1050" dirty="0">
                <a:solidFill>
                  <a:prstClr val="black"/>
                </a:solidFill>
                <a:latin typeface="+mj-lt"/>
              </a:rPr>
              <a:t>Adobe Illustrator </a:t>
            </a:r>
            <a:r>
              <a:rPr lang="en-US" sz="1050" dirty="0" err="1">
                <a:solidFill>
                  <a:prstClr val="black"/>
                </a:solidFill>
                <a:latin typeface="+mj-lt"/>
              </a:rPr>
              <a:t>en</a:t>
            </a:r>
            <a:r>
              <a:rPr lang="en-US" sz="1050" dirty="0">
                <a:solidFill>
                  <a:prstClr val="black"/>
                </a:solidFill>
                <a:latin typeface="+mj-lt"/>
              </a:rPr>
              <a:t> online </a:t>
            </a:r>
            <a:r>
              <a:rPr lang="en-US" sz="1050" dirty="0" err="1">
                <a:solidFill>
                  <a:prstClr val="black"/>
                </a:solidFill>
                <a:latin typeface="+mj-lt"/>
              </a:rPr>
              <a:t>programma’s</a:t>
            </a:r>
            <a:r>
              <a:rPr lang="en-US" sz="1050" dirty="0">
                <a:solidFill>
                  <a:prstClr val="black"/>
                </a:solidFill>
                <a:latin typeface="+mj-lt"/>
              </a:rPr>
              <a:t> </a:t>
            </a:r>
            <a:r>
              <a:rPr lang="en-US" sz="1050" dirty="0" err="1">
                <a:solidFill>
                  <a:prstClr val="black"/>
                </a:solidFill>
                <a:latin typeface="+mj-lt"/>
              </a:rPr>
              <a:t>zoals</a:t>
            </a:r>
            <a:r>
              <a:rPr lang="en-US" sz="1050" dirty="0">
                <a:solidFill>
                  <a:prstClr val="black"/>
                </a:solidFill>
                <a:latin typeface="+mj-lt"/>
              </a:rPr>
              <a:t> Lucid charts. Ook in Microsoft Word </a:t>
            </a:r>
            <a:r>
              <a:rPr lang="en-US" sz="1050" dirty="0" err="1">
                <a:solidFill>
                  <a:prstClr val="black"/>
                </a:solidFill>
                <a:latin typeface="+mj-lt"/>
              </a:rPr>
              <a:t>kan</a:t>
            </a:r>
            <a:r>
              <a:rPr lang="en-US" sz="1050" dirty="0">
                <a:solidFill>
                  <a:prstClr val="black"/>
                </a:solidFill>
                <a:latin typeface="+mj-lt"/>
              </a:rPr>
              <a:t> je met </a:t>
            </a:r>
            <a:r>
              <a:rPr lang="en-US" sz="1050" dirty="0" err="1">
                <a:solidFill>
                  <a:prstClr val="black"/>
                </a:solidFill>
                <a:latin typeface="+mj-lt"/>
              </a:rPr>
              <a:t>behulp</a:t>
            </a:r>
            <a:r>
              <a:rPr lang="en-US" sz="1050" dirty="0">
                <a:solidFill>
                  <a:prstClr val="black"/>
                </a:solidFill>
                <a:latin typeface="+mj-lt"/>
              </a:rPr>
              <a:t> van flowcharts </a:t>
            </a:r>
            <a:r>
              <a:rPr lang="en-US" sz="1050" dirty="0" err="1">
                <a:solidFill>
                  <a:prstClr val="black"/>
                </a:solidFill>
                <a:latin typeface="+mj-lt"/>
              </a:rPr>
              <a:t>een</a:t>
            </a:r>
            <a:r>
              <a:rPr lang="en-US" sz="1050" dirty="0">
                <a:solidFill>
                  <a:prstClr val="black"/>
                </a:solidFill>
                <a:latin typeface="+mj-lt"/>
              </a:rPr>
              <a:t> </a:t>
            </a:r>
            <a:r>
              <a:rPr lang="en-US" sz="1050" dirty="0" err="1">
                <a:solidFill>
                  <a:prstClr val="black"/>
                </a:solidFill>
                <a:latin typeface="+mj-lt"/>
              </a:rPr>
              <a:t>overzicht</a:t>
            </a:r>
            <a:r>
              <a:rPr lang="en-US" sz="1050" dirty="0">
                <a:solidFill>
                  <a:prstClr val="black"/>
                </a:solidFill>
                <a:latin typeface="+mj-lt"/>
              </a:rPr>
              <a:t> </a:t>
            </a:r>
            <a:r>
              <a:rPr lang="en-US" sz="1050" dirty="0" err="1">
                <a:solidFill>
                  <a:prstClr val="black"/>
                </a:solidFill>
                <a:latin typeface="+mj-lt"/>
              </a:rPr>
              <a:t>maken</a:t>
            </a:r>
            <a:r>
              <a:rPr lang="en-US" sz="1050" dirty="0">
                <a:solidFill>
                  <a:prstClr val="black"/>
                </a:solidFill>
                <a:latin typeface="+mj-lt"/>
              </a:rPr>
              <a:t>.</a:t>
            </a:r>
            <a:endParaRPr lang="en-US" sz="1050" dirty="0">
              <a:latin typeface="+mj-lt"/>
            </a:endParaRPr>
          </a:p>
        </p:txBody>
      </p:sp>
      <p:sp>
        <p:nvSpPr>
          <p:cNvPr id="6" name="Rectangle 5">
            <a:extLst>
              <a:ext uri="{FF2B5EF4-FFF2-40B4-BE49-F238E27FC236}">
                <a16:creationId xmlns:a16="http://schemas.microsoft.com/office/drawing/2014/main" id="{18422B9C-6FA3-4DBB-A0D9-2578D6251D3B}"/>
              </a:ext>
            </a:extLst>
          </p:cNvPr>
          <p:cNvSpPr/>
          <p:nvPr/>
        </p:nvSpPr>
        <p:spPr>
          <a:xfrm>
            <a:off x="11107043" y="155122"/>
            <a:ext cx="932556" cy="568298"/>
          </a:xfrm>
          <a:prstGeom prst="rect">
            <a:avLst/>
          </a:prstGeom>
          <a:solidFill>
            <a:schemeClr val="accent5">
              <a:lumMod val="40000"/>
              <a:lumOff val="6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solidFill>
                  <a:schemeClr val="tx1"/>
                </a:solidFill>
              </a:rPr>
              <a:t>Aanwijzingen voor uitvoering van het proces</a:t>
            </a:r>
          </a:p>
        </p:txBody>
      </p:sp>
      <p:sp>
        <p:nvSpPr>
          <p:cNvPr id="7" name="TextBox 6">
            <a:extLst>
              <a:ext uri="{FF2B5EF4-FFF2-40B4-BE49-F238E27FC236}">
                <a16:creationId xmlns:a16="http://schemas.microsoft.com/office/drawing/2014/main" id="{B51FB4D6-21EA-4CA4-A56E-9A24F8DFB285}"/>
              </a:ext>
            </a:extLst>
          </p:cNvPr>
          <p:cNvSpPr txBox="1"/>
          <p:nvPr/>
        </p:nvSpPr>
        <p:spPr>
          <a:xfrm>
            <a:off x="6454901" y="4897763"/>
            <a:ext cx="297892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a:ln>
                  <a:noFill/>
                </a:ln>
                <a:solidFill>
                  <a:prstClr val="black"/>
                </a:solidFill>
                <a:effectLst/>
                <a:uLnTx/>
                <a:uFillTx/>
                <a:latin typeface="+mj-lt"/>
                <a:ea typeface="+mn-ea"/>
                <a:cs typeface="+mn-cs"/>
              </a:rPr>
              <a:t>Voorbeeld </a:t>
            </a:r>
            <a:r>
              <a:rPr kumimoji="0" lang="nl-NL" sz="1050" b="0" i="0" u="none" strike="noStrike" kern="1200" cap="none" spc="0" normalizeH="0" baseline="0" noProof="0" dirty="0" err="1">
                <a:ln>
                  <a:noFill/>
                </a:ln>
                <a:solidFill>
                  <a:prstClr val="black"/>
                </a:solidFill>
                <a:effectLst/>
                <a:uLnTx/>
                <a:uFillTx/>
                <a:latin typeface="+mj-lt"/>
                <a:ea typeface="+mn-ea"/>
                <a:cs typeface="+mn-cs"/>
              </a:rPr>
              <a:t>concep</a:t>
            </a:r>
            <a:r>
              <a:rPr lang="nl-NL" sz="1050" dirty="0">
                <a:solidFill>
                  <a:prstClr val="black"/>
                </a:solidFill>
                <a:latin typeface="+mj-lt"/>
              </a:rPr>
              <a:t>t map</a:t>
            </a:r>
            <a:endParaRPr kumimoji="0" lang="nl-NL" sz="1050" b="0" i="0" u="none" strike="noStrike" kern="1200" cap="none" spc="0" normalizeH="0" baseline="0" noProof="0" dirty="0">
              <a:ln>
                <a:noFill/>
              </a:ln>
              <a:solidFill>
                <a:prstClr val="black"/>
              </a:solidFill>
              <a:effectLst/>
              <a:uLnTx/>
              <a:uFillTx/>
              <a:latin typeface="+mj-lt"/>
              <a:ea typeface="+mn-ea"/>
              <a:cs typeface="+mn-cs"/>
            </a:endParaRPr>
          </a:p>
        </p:txBody>
      </p:sp>
      <p:pic>
        <p:nvPicPr>
          <p:cNvPr id="1026" name="Picture 2" descr="https://projectenportfolio.nl/images/thumb/7/76/Resilience_example_worldview_v_20140624.jpg/967px-Resilience_example_worldview_v_20140624.jpg">
            <a:extLst>
              <a:ext uri="{FF2B5EF4-FFF2-40B4-BE49-F238E27FC236}">
                <a16:creationId xmlns:a16="http://schemas.microsoft.com/office/drawing/2014/main" id="{2EDC8FEF-7544-4083-993D-5CDA5AC22F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4901" y="1664898"/>
            <a:ext cx="5460903" cy="317376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8D09517-E359-4FFF-BE41-86C03B78B6B0}"/>
              </a:ext>
            </a:extLst>
          </p:cNvPr>
          <p:cNvSpPr txBox="1"/>
          <p:nvPr/>
        </p:nvSpPr>
        <p:spPr>
          <a:xfrm>
            <a:off x="5901906" y="6459609"/>
            <a:ext cx="388188" cy="261610"/>
          </a:xfrm>
          <a:prstGeom prst="rect">
            <a:avLst/>
          </a:prstGeom>
          <a:noFill/>
        </p:spPr>
        <p:txBody>
          <a:bodyPr wrap="square" rtlCol="0">
            <a:spAutoFit/>
          </a:bodyPr>
          <a:lstStyle/>
          <a:p>
            <a:pPr algn="ctr"/>
            <a:r>
              <a:rPr lang="nl-NL" sz="1050" dirty="0">
                <a:latin typeface="+mj-lt"/>
              </a:rPr>
              <a:t>1</a:t>
            </a:r>
          </a:p>
        </p:txBody>
      </p:sp>
      <p:pic>
        <p:nvPicPr>
          <p:cNvPr id="9" name="Picture 8">
            <a:extLst>
              <a:ext uri="{FF2B5EF4-FFF2-40B4-BE49-F238E27FC236}">
                <a16:creationId xmlns:a16="http://schemas.microsoft.com/office/drawing/2014/main" id="{0039D319-AABA-4E55-9069-2D9888B8AFF8}"/>
              </a:ext>
            </a:extLst>
          </p:cNvPr>
          <p:cNvPicPr>
            <a:picLocks noChangeAspect="1"/>
          </p:cNvPicPr>
          <p:nvPr/>
        </p:nvPicPr>
        <p:blipFill>
          <a:blip r:embed="rId4"/>
          <a:stretch>
            <a:fillRect/>
          </a:stretch>
        </p:blipFill>
        <p:spPr>
          <a:xfrm>
            <a:off x="9691211" y="146157"/>
            <a:ext cx="1258979" cy="1194372"/>
          </a:xfrm>
          <a:prstGeom prst="rect">
            <a:avLst/>
          </a:prstGeom>
        </p:spPr>
      </p:pic>
    </p:spTree>
    <p:extLst>
      <p:ext uri="{BB962C8B-B14F-4D97-AF65-F5344CB8AC3E}">
        <p14:creationId xmlns:p14="http://schemas.microsoft.com/office/powerpoint/2010/main" val="8519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0A00F-6B07-4266-BA40-DCB4C29C3726}"/>
              </a:ext>
            </a:extLst>
          </p:cNvPr>
          <p:cNvSpPr>
            <a:spLocks noGrp="1"/>
          </p:cNvSpPr>
          <p:nvPr>
            <p:ph type="title"/>
          </p:nvPr>
        </p:nvSpPr>
        <p:spPr>
          <a:xfrm>
            <a:off x="432762" y="118163"/>
            <a:ext cx="9732170" cy="1325563"/>
          </a:xfrm>
        </p:spPr>
        <p:txBody>
          <a:bodyPr>
            <a:normAutofit/>
          </a:bodyPr>
          <a:lstStyle/>
          <a:p>
            <a:r>
              <a:rPr lang="en-US" sz="3600" dirty="0" err="1"/>
              <a:t>Fase</a:t>
            </a:r>
            <a:r>
              <a:rPr lang="en-US" sz="3600" dirty="0"/>
              <a:t> II: </a:t>
            </a:r>
            <a:r>
              <a:rPr lang="nl-NL" sz="3600" dirty="0"/>
              <a:t>Wederzijds begrip verkrijgen en </a:t>
            </a:r>
            <a:r>
              <a:rPr lang="nl-NL" sz="3600" dirty="0" err="1"/>
              <a:t>breedgedragen</a:t>
            </a:r>
            <a:r>
              <a:rPr lang="nl-NL" sz="3600" dirty="0"/>
              <a:t> besluiten nemen</a:t>
            </a:r>
            <a:endParaRPr lang="nl-NL" dirty="0"/>
          </a:p>
        </p:txBody>
      </p:sp>
      <p:sp>
        <p:nvSpPr>
          <p:cNvPr id="3" name="Content Placeholder 2">
            <a:extLst>
              <a:ext uri="{FF2B5EF4-FFF2-40B4-BE49-F238E27FC236}">
                <a16:creationId xmlns:a16="http://schemas.microsoft.com/office/drawing/2014/main" id="{CB0B9C5C-49C1-43BF-A771-BF7D1EF63A1E}"/>
              </a:ext>
            </a:extLst>
          </p:cNvPr>
          <p:cNvSpPr>
            <a:spLocks noGrp="1"/>
          </p:cNvSpPr>
          <p:nvPr>
            <p:ph idx="1"/>
          </p:nvPr>
        </p:nvSpPr>
        <p:spPr>
          <a:xfrm>
            <a:off x="432762" y="1494525"/>
            <a:ext cx="11326476" cy="4965083"/>
          </a:xfrm>
        </p:spPr>
        <p:txBody>
          <a:bodyPr numCol="2" spcCol="360000">
            <a:normAutofit/>
          </a:bodyPr>
          <a:lstStyle/>
          <a:p>
            <a:pPr marL="0" indent="0">
              <a:lnSpc>
                <a:spcPct val="110000"/>
              </a:lnSpc>
              <a:spcBef>
                <a:spcPts val="600"/>
              </a:spcBef>
              <a:buNone/>
            </a:pPr>
            <a:r>
              <a:rPr lang="en-US" sz="1050" b="1" dirty="0">
                <a:latin typeface="+mj-lt"/>
              </a:rPr>
              <a:t>Breed </a:t>
            </a:r>
            <a:r>
              <a:rPr lang="en-US" sz="1050" b="1" dirty="0" err="1">
                <a:latin typeface="+mj-lt"/>
              </a:rPr>
              <a:t>gedragen</a:t>
            </a:r>
            <a:r>
              <a:rPr lang="en-US" sz="1050" b="1" dirty="0">
                <a:latin typeface="+mj-lt"/>
              </a:rPr>
              <a:t> </a:t>
            </a:r>
            <a:r>
              <a:rPr lang="en-US" sz="1050" b="1" dirty="0" err="1">
                <a:latin typeface="+mj-lt"/>
              </a:rPr>
              <a:t>oplossingsrichtingen</a:t>
            </a:r>
            <a:r>
              <a:rPr lang="en-US" sz="1050" b="1" dirty="0">
                <a:latin typeface="+mj-lt"/>
              </a:rPr>
              <a:t> </a:t>
            </a:r>
            <a:r>
              <a:rPr lang="en-US" sz="1050" b="1" dirty="0" err="1">
                <a:latin typeface="+mj-lt"/>
              </a:rPr>
              <a:t>vinden</a:t>
            </a:r>
            <a:endParaRPr lang="en-US" sz="1050" b="1" dirty="0">
              <a:latin typeface="+mj-lt"/>
            </a:endParaRPr>
          </a:p>
          <a:p>
            <a:pPr marL="0" indent="0">
              <a:lnSpc>
                <a:spcPct val="110000"/>
              </a:lnSpc>
              <a:spcBef>
                <a:spcPts val="600"/>
              </a:spcBef>
              <a:buNone/>
            </a:pPr>
            <a:r>
              <a:rPr lang="en-US" sz="1050" dirty="0">
                <a:latin typeface="+mj-lt"/>
              </a:rPr>
              <a:t>Stap 1 tot </a:t>
            </a:r>
            <a:r>
              <a:rPr lang="en-US" sz="1050" dirty="0" err="1">
                <a:latin typeface="+mj-lt"/>
              </a:rPr>
              <a:t>en</a:t>
            </a:r>
            <a:r>
              <a:rPr lang="en-US" sz="1050" dirty="0">
                <a:latin typeface="+mj-lt"/>
              </a:rPr>
              <a:t> met 3 </a:t>
            </a:r>
            <a:r>
              <a:rPr lang="en-US" sz="1050" dirty="0" err="1">
                <a:latin typeface="+mj-lt"/>
              </a:rPr>
              <a:t>zijn</a:t>
            </a:r>
            <a:r>
              <a:rPr lang="en-US" sz="1050" dirty="0">
                <a:latin typeface="+mj-lt"/>
              </a:rPr>
              <a:t> </a:t>
            </a:r>
            <a:r>
              <a:rPr lang="en-US" sz="1050" dirty="0" err="1">
                <a:latin typeface="+mj-lt"/>
              </a:rPr>
              <a:t>stappen</a:t>
            </a:r>
            <a:r>
              <a:rPr lang="en-US" sz="1050" dirty="0">
                <a:latin typeface="+mj-lt"/>
              </a:rPr>
              <a:t> die je met name </a:t>
            </a:r>
            <a:r>
              <a:rPr lang="en-US" sz="1050" dirty="0" err="1">
                <a:latin typeface="+mj-lt"/>
              </a:rPr>
              <a:t>één</a:t>
            </a:r>
            <a:r>
              <a:rPr lang="en-US" sz="1050" dirty="0">
                <a:latin typeface="+mj-lt"/>
              </a:rPr>
              <a:t>-op-</a:t>
            </a:r>
            <a:r>
              <a:rPr lang="en-US" sz="1050" dirty="0" err="1">
                <a:latin typeface="+mj-lt"/>
              </a:rPr>
              <a:t>één</a:t>
            </a:r>
            <a:r>
              <a:rPr lang="en-US" sz="1050" dirty="0">
                <a:latin typeface="+mj-lt"/>
              </a:rPr>
              <a:t> </a:t>
            </a:r>
            <a:r>
              <a:rPr lang="en-US" sz="1050" dirty="0" err="1">
                <a:latin typeface="+mj-lt"/>
              </a:rPr>
              <a:t>zet</a:t>
            </a:r>
            <a:r>
              <a:rPr lang="en-US" sz="1050" dirty="0">
                <a:latin typeface="+mj-lt"/>
              </a:rPr>
              <a:t> of in </a:t>
            </a:r>
            <a:r>
              <a:rPr lang="en-US" sz="1050" dirty="0" err="1">
                <a:latin typeface="+mj-lt"/>
              </a:rPr>
              <a:t>kleine</a:t>
            </a:r>
            <a:r>
              <a:rPr lang="en-US" sz="1050" dirty="0">
                <a:latin typeface="+mj-lt"/>
              </a:rPr>
              <a:t> </a:t>
            </a:r>
            <a:r>
              <a:rPr lang="en-US" sz="1050" dirty="0" err="1">
                <a:latin typeface="+mj-lt"/>
              </a:rPr>
              <a:t>groepjes</a:t>
            </a:r>
            <a:r>
              <a:rPr lang="en-US" sz="1050" dirty="0">
                <a:latin typeface="+mj-lt"/>
              </a:rPr>
              <a:t>. </a:t>
            </a:r>
            <a:r>
              <a:rPr lang="en-US" sz="1050" dirty="0" err="1">
                <a:latin typeface="+mj-lt"/>
              </a:rPr>
              <a:t>Hierdoor</a:t>
            </a:r>
            <a:r>
              <a:rPr lang="en-US" sz="1050" dirty="0">
                <a:latin typeface="+mj-lt"/>
              </a:rPr>
              <a:t> </a:t>
            </a:r>
            <a:r>
              <a:rPr lang="en-US" sz="1050" dirty="0" err="1">
                <a:latin typeface="+mj-lt"/>
              </a:rPr>
              <a:t>krijg</a:t>
            </a:r>
            <a:r>
              <a:rPr lang="en-US" sz="1050" dirty="0">
                <a:latin typeface="+mj-lt"/>
              </a:rPr>
              <a:t> </a:t>
            </a:r>
            <a:r>
              <a:rPr lang="en-US" sz="1050" dirty="0" err="1">
                <a:latin typeface="+mj-lt"/>
              </a:rPr>
              <a:t>jij</a:t>
            </a:r>
            <a:r>
              <a:rPr lang="en-US" sz="1050" dirty="0">
                <a:latin typeface="+mj-lt"/>
              </a:rPr>
              <a:t> </a:t>
            </a:r>
            <a:r>
              <a:rPr lang="en-US" sz="1050" dirty="0" err="1">
                <a:latin typeface="+mj-lt"/>
              </a:rPr>
              <a:t>als</a:t>
            </a:r>
            <a:r>
              <a:rPr lang="en-US" sz="1050" dirty="0">
                <a:latin typeface="+mj-lt"/>
              </a:rPr>
              <a:t> Facilitator of Change </a:t>
            </a:r>
            <a:r>
              <a:rPr lang="en-US" sz="1050" dirty="0" err="1">
                <a:latin typeface="+mj-lt"/>
              </a:rPr>
              <a:t>een</a:t>
            </a:r>
            <a:r>
              <a:rPr lang="en-US" sz="1050" dirty="0">
                <a:latin typeface="+mj-lt"/>
              </a:rPr>
              <a:t> </a:t>
            </a:r>
            <a:r>
              <a:rPr lang="en-US" sz="1050" dirty="0" err="1">
                <a:latin typeface="+mj-lt"/>
              </a:rPr>
              <a:t>mooi</a:t>
            </a:r>
            <a:r>
              <a:rPr lang="en-US" sz="1050" dirty="0">
                <a:latin typeface="+mj-lt"/>
              </a:rPr>
              <a:t> </a:t>
            </a:r>
            <a:r>
              <a:rPr lang="en-US" sz="1050" dirty="0" err="1">
                <a:latin typeface="+mj-lt"/>
              </a:rPr>
              <a:t>overstijgend</a:t>
            </a:r>
            <a:r>
              <a:rPr lang="en-US" sz="1050" dirty="0">
                <a:latin typeface="+mj-lt"/>
              </a:rPr>
              <a:t> </a:t>
            </a:r>
            <a:r>
              <a:rPr lang="en-US" sz="1050" dirty="0" err="1">
                <a:latin typeface="+mj-lt"/>
              </a:rPr>
              <a:t>beeld</a:t>
            </a:r>
            <a:r>
              <a:rPr lang="en-US" sz="1050" dirty="0">
                <a:latin typeface="+mj-lt"/>
              </a:rPr>
              <a:t> van het </a:t>
            </a:r>
            <a:r>
              <a:rPr lang="en-US" sz="1050" dirty="0" err="1">
                <a:latin typeface="+mj-lt"/>
              </a:rPr>
              <a:t>vraagstuk</a:t>
            </a:r>
            <a:r>
              <a:rPr lang="en-US" sz="1050" dirty="0">
                <a:latin typeface="+mj-lt"/>
              </a:rPr>
              <a:t>. </a:t>
            </a:r>
            <a:r>
              <a:rPr lang="en-US" sz="1050" dirty="0" err="1">
                <a:latin typeface="+mj-lt"/>
              </a:rPr>
              <a:t>Echter</a:t>
            </a:r>
            <a:r>
              <a:rPr lang="en-US" sz="1050" dirty="0">
                <a:latin typeface="+mj-lt"/>
              </a:rPr>
              <a:t> is het </a:t>
            </a:r>
            <a:r>
              <a:rPr lang="en-US" sz="1050" dirty="0" err="1">
                <a:latin typeface="+mj-lt"/>
              </a:rPr>
              <a:t>doel</a:t>
            </a:r>
            <a:r>
              <a:rPr lang="en-US" sz="1050" dirty="0">
                <a:latin typeface="+mj-lt"/>
              </a:rPr>
              <a:t> van </a:t>
            </a:r>
            <a:r>
              <a:rPr lang="en-US" sz="1050" dirty="0" err="1">
                <a:latin typeface="+mj-lt"/>
              </a:rPr>
              <a:t>een</a:t>
            </a:r>
            <a:r>
              <a:rPr lang="en-US" sz="1050" dirty="0">
                <a:latin typeface="+mj-lt"/>
              </a:rPr>
              <a:t> </a:t>
            </a:r>
            <a:r>
              <a:rPr lang="en-US" sz="1050" dirty="0" err="1">
                <a:latin typeface="+mj-lt"/>
              </a:rPr>
              <a:t>groepsleerproces</a:t>
            </a:r>
            <a:r>
              <a:rPr lang="en-US" sz="1050" dirty="0">
                <a:latin typeface="+mj-lt"/>
              </a:rPr>
              <a:t> </a:t>
            </a:r>
            <a:r>
              <a:rPr lang="en-US" sz="1050" dirty="0" err="1">
                <a:latin typeface="+mj-lt"/>
              </a:rPr>
              <a:t>natuurlijk</a:t>
            </a:r>
            <a:r>
              <a:rPr lang="en-US" sz="1050" dirty="0">
                <a:latin typeface="+mj-lt"/>
              </a:rPr>
              <a:t> </a:t>
            </a:r>
            <a:r>
              <a:rPr lang="en-US" sz="1050" dirty="0" err="1">
                <a:latin typeface="+mj-lt"/>
              </a:rPr>
              <a:t>niet</a:t>
            </a:r>
            <a:r>
              <a:rPr lang="en-US" sz="1050" dirty="0">
                <a:latin typeface="+mj-lt"/>
              </a:rPr>
              <a:t> </a:t>
            </a:r>
            <a:r>
              <a:rPr lang="en-US" sz="1050" dirty="0" err="1">
                <a:latin typeface="+mj-lt"/>
              </a:rPr>
              <a:t>dat</a:t>
            </a:r>
            <a:r>
              <a:rPr lang="en-US" sz="1050" dirty="0">
                <a:latin typeface="+mj-lt"/>
              </a:rPr>
              <a:t> </a:t>
            </a:r>
            <a:r>
              <a:rPr lang="en-US" sz="1050" dirty="0" err="1">
                <a:latin typeface="+mj-lt"/>
              </a:rPr>
              <a:t>jij</a:t>
            </a:r>
            <a:r>
              <a:rPr lang="en-US" sz="1050" dirty="0">
                <a:latin typeface="+mj-lt"/>
              </a:rPr>
              <a:t> </a:t>
            </a:r>
            <a:r>
              <a:rPr lang="en-US" sz="1050" dirty="0" err="1">
                <a:latin typeface="+mj-lt"/>
              </a:rPr>
              <a:t>een</a:t>
            </a:r>
            <a:r>
              <a:rPr lang="en-US" sz="1050" dirty="0">
                <a:latin typeface="+mj-lt"/>
              </a:rPr>
              <a:t> </a:t>
            </a:r>
            <a:r>
              <a:rPr lang="en-US" sz="1050" dirty="0" err="1">
                <a:latin typeface="+mj-lt"/>
              </a:rPr>
              <a:t>goed</a:t>
            </a:r>
            <a:r>
              <a:rPr lang="en-US" sz="1050" dirty="0">
                <a:latin typeface="+mj-lt"/>
              </a:rPr>
              <a:t> </a:t>
            </a:r>
            <a:r>
              <a:rPr lang="en-US" sz="1050" dirty="0" err="1">
                <a:latin typeface="+mj-lt"/>
              </a:rPr>
              <a:t>beeld</a:t>
            </a:r>
            <a:r>
              <a:rPr lang="en-US" sz="1050" dirty="0">
                <a:latin typeface="+mj-lt"/>
              </a:rPr>
              <a:t> </a:t>
            </a:r>
            <a:r>
              <a:rPr lang="en-US" sz="1050" dirty="0" err="1">
                <a:latin typeface="+mj-lt"/>
              </a:rPr>
              <a:t>krijgt</a:t>
            </a:r>
            <a:r>
              <a:rPr lang="en-US" sz="1050" dirty="0">
                <a:latin typeface="+mj-lt"/>
              </a:rPr>
              <a:t> maar </a:t>
            </a:r>
            <a:r>
              <a:rPr lang="en-US" sz="1050" dirty="0" err="1">
                <a:latin typeface="+mj-lt"/>
              </a:rPr>
              <a:t>dat</a:t>
            </a:r>
            <a:r>
              <a:rPr lang="en-US" sz="1050" dirty="0">
                <a:latin typeface="+mj-lt"/>
              </a:rPr>
              <a:t> </a:t>
            </a:r>
            <a:r>
              <a:rPr lang="en-US" sz="1050" dirty="0" err="1">
                <a:latin typeface="+mj-lt"/>
              </a:rPr>
              <a:t>er</a:t>
            </a:r>
            <a:r>
              <a:rPr lang="en-US" sz="1050" dirty="0">
                <a:latin typeface="+mj-lt"/>
              </a:rPr>
              <a:t> </a:t>
            </a:r>
            <a:r>
              <a:rPr lang="en-US" sz="1050" dirty="0" err="1">
                <a:latin typeface="+mj-lt"/>
              </a:rPr>
              <a:t>tussen</a:t>
            </a:r>
            <a:r>
              <a:rPr lang="en-US" sz="1050" dirty="0">
                <a:latin typeface="+mj-lt"/>
              </a:rPr>
              <a:t> de </a:t>
            </a:r>
            <a:r>
              <a:rPr lang="en-US" sz="1050" dirty="0" err="1">
                <a:latin typeface="+mj-lt"/>
              </a:rPr>
              <a:t>verschillende</a:t>
            </a:r>
            <a:r>
              <a:rPr lang="en-US" sz="1050" dirty="0">
                <a:latin typeface="+mj-lt"/>
              </a:rPr>
              <a:t> </a:t>
            </a:r>
            <a:r>
              <a:rPr lang="en-US" sz="1050" dirty="0" err="1">
                <a:latin typeface="+mj-lt"/>
              </a:rPr>
              <a:t>betrokkenen</a:t>
            </a:r>
            <a:r>
              <a:rPr lang="en-US" sz="1050" dirty="0">
                <a:latin typeface="+mj-lt"/>
              </a:rPr>
              <a:t> </a:t>
            </a:r>
            <a:r>
              <a:rPr lang="en-US" sz="1050" dirty="0" err="1">
                <a:latin typeface="+mj-lt"/>
              </a:rPr>
              <a:t>een</a:t>
            </a:r>
            <a:r>
              <a:rPr lang="en-US" sz="1050" dirty="0">
                <a:latin typeface="+mj-lt"/>
              </a:rPr>
              <a:t> zo </a:t>
            </a:r>
            <a:r>
              <a:rPr lang="en-US" sz="1050" dirty="0" err="1">
                <a:latin typeface="+mj-lt"/>
              </a:rPr>
              <a:t>compleet</a:t>
            </a:r>
            <a:r>
              <a:rPr lang="en-US" sz="1050" dirty="0">
                <a:latin typeface="+mj-lt"/>
              </a:rPr>
              <a:t> </a:t>
            </a:r>
            <a:r>
              <a:rPr lang="en-US" sz="1050" dirty="0" err="1">
                <a:latin typeface="+mj-lt"/>
              </a:rPr>
              <a:t>mogelijk</a:t>
            </a:r>
            <a:r>
              <a:rPr lang="en-US" sz="1050" dirty="0">
                <a:latin typeface="+mj-lt"/>
              </a:rPr>
              <a:t> </a:t>
            </a:r>
            <a:r>
              <a:rPr lang="en-US" sz="1050" dirty="0" err="1">
                <a:latin typeface="+mj-lt"/>
              </a:rPr>
              <a:t>beeld</a:t>
            </a:r>
            <a:r>
              <a:rPr lang="en-US" sz="1050" dirty="0">
                <a:latin typeface="+mj-lt"/>
              </a:rPr>
              <a:t> van het </a:t>
            </a:r>
            <a:r>
              <a:rPr lang="en-US" sz="1050" dirty="0" err="1">
                <a:latin typeface="+mj-lt"/>
              </a:rPr>
              <a:t>vraagstuk</a:t>
            </a:r>
            <a:r>
              <a:rPr lang="en-US" sz="1050" dirty="0">
                <a:latin typeface="+mj-lt"/>
              </a:rPr>
              <a:t> </a:t>
            </a:r>
            <a:r>
              <a:rPr lang="en-US" sz="1050" dirty="0" err="1">
                <a:latin typeface="+mj-lt"/>
              </a:rPr>
              <a:t>ontstaat</a:t>
            </a:r>
            <a:r>
              <a:rPr lang="en-US" sz="1050" dirty="0">
                <a:latin typeface="+mj-lt"/>
              </a:rPr>
              <a:t> </a:t>
            </a:r>
            <a:r>
              <a:rPr lang="en-US" sz="1050" dirty="0" err="1">
                <a:latin typeface="+mj-lt"/>
              </a:rPr>
              <a:t>en</a:t>
            </a:r>
            <a:r>
              <a:rPr lang="en-US" sz="1050" dirty="0">
                <a:latin typeface="+mj-lt"/>
              </a:rPr>
              <a:t> </a:t>
            </a:r>
            <a:r>
              <a:rPr lang="en-US" sz="1050" dirty="0" err="1">
                <a:latin typeface="+mj-lt"/>
              </a:rPr>
              <a:t>dat</a:t>
            </a:r>
            <a:r>
              <a:rPr lang="en-US" sz="1050" dirty="0">
                <a:latin typeface="+mj-lt"/>
              </a:rPr>
              <a:t> </a:t>
            </a:r>
            <a:r>
              <a:rPr lang="en-US" sz="1050" dirty="0" err="1">
                <a:latin typeface="+mj-lt"/>
              </a:rPr>
              <a:t>er</a:t>
            </a:r>
            <a:r>
              <a:rPr lang="en-US" sz="1050" dirty="0">
                <a:latin typeface="+mj-lt"/>
              </a:rPr>
              <a:t> </a:t>
            </a:r>
            <a:r>
              <a:rPr lang="en-US" sz="1050" dirty="0" err="1">
                <a:latin typeface="+mj-lt"/>
              </a:rPr>
              <a:t>wederzijds</a:t>
            </a:r>
            <a:r>
              <a:rPr lang="en-US" sz="1050" dirty="0">
                <a:latin typeface="+mj-lt"/>
              </a:rPr>
              <a:t> begrip </a:t>
            </a:r>
            <a:r>
              <a:rPr lang="en-US" sz="1050" dirty="0" err="1">
                <a:latin typeface="+mj-lt"/>
              </a:rPr>
              <a:t>komt</a:t>
            </a:r>
            <a:r>
              <a:rPr lang="en-US" sz="1050" dirty="0">
                <a:latin typeface="+mj-lt"/>
              </a:rPr>
              <a:t> </a:t>
            </a:r>
            <a:r>
              <a:rPr lang="en-US" sz="1050" dirty="0" err="1">
                <a:latin typeface="+mj-lt"/>
              </a:rPr>
              <a:t>tussen</a:t>
            </a:r>
            <a:r>
              <a:rPr lang="en-US" sz="1050" dirty="0">
                <a:latin typeface="+mj-lt"/>
              </a:rPr>
              <a:t> </a:t>
            </a:r>
            <a:r>
              <a:rPr lang="en-US" sz="1050" dirty="0" err="1">
                <a:latin typeface="+mj-lt"/>
              </a:rPr>
              <a:t>deze</a:t>
            </a:r>
            <a:r>
              <a:rPr lang="en-US" sz="1050" dirty="0">
                <a:latin typeface="+mj-lt"/>
              </a:rPr>
              <a:t> </a:t>
            </a:r>
            <a:r>
              <a:rPr lang="en-US" sz="1050" dirty="0" err="1">
                <a:latin typeface="+mj-lt"/>
              </a:rPr>
              <a:t>betrokkenen</a:t>
            </a:r>
            <a:r>
              <a:rPr lang="en-US" sz="1050" dirty="0">
                <a:latin typeface="+mj-lt"/>
              </a:rPr>
              <a:t>.</a:t>
            </a:r>
          </a:p>
          <a:p>
            <a:pPr marL="0" indent="0">
              <a:lnSpc>
                <a:spcPct val="110000"/>
              </a:lnSpc>
              <a:spcBef>
                <a:spcPts val="600"/>
              </a:spcBef>
              <a:buNone/>
            </a:pPr>
            <a:r>
              <a:rPr lang="en-US" sz="1050" dirty="0" err="1">
                <a:latin typeface="+mj-lt"/>
              </a:rPr>
              <a:t>Wanneer</a:t>
            </a:r>
            <a:r>
              <a:rPr lang="en-US" sz="1050" dirty="0">
                <a:latin typeface="+mj-lt"/>
              </a:rPr>
              <a:t> </a:t>
            </a:r>
            <a:r>
              <a:rPr lang="en-US" sz="1050" dirty="0" err="1">
                <a:latin typeface="+mj-lt"/>
              </a:rPr>
              <a:t>jij</a:t>
            </a:r>
            <a:r>
              <a:rPr lang="en-US" sz="1050" dirty="0">
                <a:latin typeface="+mj-lt"/>
              </a:rPr>
              <a:t> </a:t>
            </a:r>
            <a:r>
              <a:rPr lang="en-US" sz="1050" dirty="0" err="1">
                <a:latin typeface="+mj-lt"/>
              </a:rPr>
              <a:t>als</a:t>
            </a:r>
            <a:r>
              <a:rPr lang="en-US" sz="1050" dirty="0">
                <a:latin typeface="+mj-lt"/>
              </a:rPr>
              <a:t> Facilitator </a:t>
            </a:r>
            <a:r>
              <a:rPr lang="en-US" sz="1050" dirty="0" err="1">
                <a:latin typeface="+mj-lt"/>
              </a:rPr>
              <a:t>denkt</a:t>
            </a:r>
            <a:r>
              <a:rPr lang="en-US" sz="1050" dirty="0">
                <a:latin typeface="+mj-lt"/>
              </a:rPr>
              <a:t> </a:t>
            </a:r>
            <a:r>
              <a:rPr lang="en-US" sz="1050" dirty="0" err="1">
                <a:latin typeface="+mj-lt"/>
              </a:rPr>
              <a:t>een</a:t>
            </a:r>
            <a:r>
              <a:rPr lang="en-US" sz="1050" dirty="0">
                <a:latin typeface="+mj-lt"/>
              </a:rPr>
              <a:t> </a:t>
            </a:r>
            <a:r>
              <a:rPr lang="en-US" sz="1050" dirty="0" err="1">
                <a:latin typeface="+mj-lt"/>
              </a:rPr>
              <a:t>voor</a:t>
            </a:r>
            <a:r>
              <a:rPr lang="en-US" sz="1050" dirty="0">
                <a:latin typeface="+mj-lt"/>
              </a:rPr>
              <a:t> </a:t>
            </a:r>
            <a:r>
              <a:rPr lang="en-US" sz="1050" dirty="0" err="1">
                <a:latin typeface="+mj-lt"/>
              </a:rPr>
              <a:t>dat</a:t>
            </a:r>
            <a:r>
              <a:rPr lang="en-US" sz="1050" dirty="0">
                <a:latin typeface="+mj-lt"/>
              </a:rPr>
              <a:t> moment zo </a:t>
            </a:r>
            <a:r>
              <a:rPr lang="en-US" sz="1050" dirty="0" err="1">
                <a:latin typeface="+mj-lt"/>
              </a:rPr>
              <a:t>compleet</a:t>
            </a:r>
            <a:r>
              <a:rPr lang="en-US" sz="1050" dirty="0">
                <a:latin typeface="+mj-lt"/>
              </a:rPr>
              <a:t> </a:t>
            </a:r>
            <a:r>
              <a:rPr lang="en-US" sz="1050" dirty="0" err="1">
                <a:latin typeface="+mj-lt"/>
              </a:rPr>
              <a:t>mogelijk</a:t>
            </a:r>
            <a:r>
              <a:rPr lang="en-US" sz="1050" dirty="0">
                <a:latin typeface="+mj-lt"/>
              </a:rPr>
              <a:t> </a:t>
            </a:r>
            <a:r>
              <a:rPr lang="en-US" sz="1050" dirty="0" err="1">
                <a:latin typeface="+mj-lt"/>
              </a:rPr>
              <a:t>beeld</a:t>
            </a:r>
            <a:r>
              <a:rPr lang="en-US" sz="1050" dirty="0">
                <a:latin typeface="+mj-lt"/>
              </a:rPr>
              <a:t> </a:t>
            </a:r>
            <a:r>
              <a:rPr lang="en-US" sz="1050" dirty="0" err="1">
                <a:latin typeface="+mj-lt"/>
              </a:rPr>
              <a:t>te</a:t>
            </a:r>
            <a:r>
              <a:rPr lang="en-US" sz="1050" dirty="0">
                <a:latin typeface="+mj-lt"/>
              </a:rPr>
              <a:t> </a:t>
            </a:r>
            <a:r>
              <a:rPr lang="en-US" sz="1050" dirty="0" err="1">
                <a:latin typeface="+mj-lt"/>
              </a:rPr>
              <a:t>hebben</a:t>
            </a:r>
            <a:r>
              <a:rPr lang="en-US" sz="1050" dirty="0">
                <a:latin typeface="+mj-lt"/>
              </a:rPr>
              <a:t> </a:t>
            </a:r>
            <a:r>
              <a:rPr lang="en-US" sz="1050" dirty="0" err="1">
                <a:latin typeface="+mj-lt"/>
              </a:rPr>
              <a:t>gevormd</a:t>
            </a:r>
            <a:r>
              <a:rPr lang="en-US" sz="1050" dirty="0">
                <a:latin typeface="+mj-lt"/>
              </a:rPr>
              <a:t> van het </a:t>
            </a:r>
            <a:r>
              <a:rPr lang="en-US" sz="1050" dirty="0" err="1">
                <a:latin typeface="+mj-lt"/>
              </a:rPr>
              <a:t>vraagstuk</a:t>
            </a:r>
            <a:r>
              <a:rPr lang="en-US" sz="1050" dirty="0">
                <a:latin typeface="+mj-lt"/>
              </a:rPr>
              <a:t> </a:t>
            </a:r>
            <a:r>
              <a:rPr lang="en-US" sz="1050" dirty="0" err="1">
                <a:latin typeface="+mj-lt"/>
              </a:rPr>
              <a:t>kan</a:t>
            </a:r>
            <a:r>
              <a:rPr lang="en-US" sz="1050" dirty="0">
                <a:latin typeface="+mj-lt"/>
              </a:rPr>
              <a:t> over </a:t>
            </a:r>
            <a:r>
              <a:rPr lang="en-US" sz="1050" dirty="0" err="1">
                <a:latin typeface="+mj-lt"/>
              </a:rPr>
              <a:t>worden</a:t>
            </a:r>
            <a:r>
              <a:rPr lang="en-US" sz="1050" dirty="0">
                <a:latin typeface="+mj-lt"/>
              </a:rPr>
              <a:t> </a:t>
            </a:r>
            <a:r>
              <a:rPr lang="en-US" sz="1050" dirty="0" err="1">
                <a:latin typeface="+mj-lt"/>
              </a:rPr>
              <a:t>gegaan</a:t>
            </a:r>
            <a:r>
              <a:rPr lang="en-US" sz="1050" dirty="0">
                <a:latin typeface="+mj-lt"/>
              </a:rPr>
              <a:t> </a:t>
            </a:r>
            <a:r>
              <a:rPr lang="en-US" sz="1050" dirty="0" err="1">
                <a:latin typeface="+mj-lt"/>
              </a:rPr>
              <a:t>naar</a:t>
            </a:r>
            <a:r>
              <a:rPr lang="en-US" sz="1050" dirty="0">
                <a:latin typeface="+mj-lt"/>
              </a:rPr>
              <a:t> de </a:t>
            </a:r>
            <a:r>
              <a:rPr lang="en-US" sz="1050" dirty="0" err="1">
                <a:latin typeface="+mj-lt"/>
              </a:rPr>
              <a:t>volgende</a:t>
            </a:r>
            <a:r>
              <a:rPr lang="en-US" sz="1050" dirty="0">
                <a:latin typeface="+mj-lt"/>
              </a:rPr>
              <a:t> </a:t>
            </a:r>
            <a:r>
              <a:rPr lang="en-US" sz="1050" dirty="0" err="1">
                <a:latin typeface="+mj-lt"/>
              </a:rPr>
              <a:t>fase</a:t>
            </a:r>
            <a:r>
              <a:rPr lang="en-US" sz="1050" dirty="0">
                <a:latin typeface="+mj-lt"/>
              </a:rPr>
              <a:t>. De </a:t>
            </a:r>
            <a:r>
              <a:rPr lang="en-US" sz="1050" dirty="0" err="1">
                <a:latin typeface="+mj-lt"/>
              </a:rPr>
              <a:t>fase</a:t>
            </a:r>
            <a:r>
              <a:rPr lang="en-US" sz="1050" dirty="0">
                <a:latin typeface="+mj-lt"/>
              </a:rPr>
              <a:t> </a:t>
            </a:r>
            <a:r>
              <a:rPr lang="en-US" sz="1050" dirty="0" err="1">
                <a:latin typeface="+mj-lt"/>
              </a:rPr>
              <a:t>waarin</a:t>
            </a:r>
            <a:r>
              <a:rPr lang="en-US" sz="1050" dirty="0">
                <a:latin typeface="+mj-lt"/>
              </a:rPr>
              <a:t> de </a:t>
            </a:r>
            <a:r>
              <a:rPr lang="en-US" sz="1050" dirty="0" err="1">
                <a:latin typeface="+mj-lt"/>
              </a:rPr>
              <a:t>nadruk</a:t>
            </a:r>
            <a:r>
              <a:rPr lang="en-US" sz="1050" dirty="0">
                <a:latin typeface="+mj-lt"/>
              </a:rPr>
              <a:t> </a:t>
            </a:r>
            <a:r>
              <a:rPr lang="en-US" sz="1050" dirty="0" err="1">
                <a:latin typeface="+mj-lt"/>
              </a:rPr>
              <a:t>ligt</a:t>
            </a:r>
            <a:r>
              <a:rPr lang="en-US" sz="1050" dirty="0">
                <a:latin typeface="+mj-lt"/>
              </a:rPr>
              <a:t> op het </a:t>
            </a:r>
            <a:r>
              <a:rPr lang="en-US" sz="1050" dirty="0" err="1">
                <a:latin typeface="+mj-lt"/>
              </a:rPr>
              <a:t>samenbrengen</a:t>
            </a:r>
            <a:r>
              <a:rPr lang="en-US" sz="1050" dirty="0">
                <a:latin typeface="+mj-lt"/>
              </a:rPr>
              <a:t> van </a:t>
            </a:r>
            <a:r>
              <a:rPr lang="en-US" sz="1050" dirty="0" err="1">
                <a:latin typeface="+mj-lt"/>
              </a:rPr>
              <a:t>betrokkenen</a:t>
            </a:r>
            <a:r>
              <a:rPr lang="en-US" sz="1050" dirty="0">
                <a:latin typeface="+mj-lt"/>
              </a:rPr>
              <a:t> </a:t>
            </a:r>
            <a:r>
              <a:rPr lang="en-US" sz="1050" dirty="0" err="1">
                <a:latin typeface="+mj-lt"/>
              </a:rPr>
              <a:t>en</a:t>
            </a:r>
            <a:r>
              <a:rPr lang="en-US" sz="1050" dirty="0">
                <a:latin typeface="+mj-lt"/>
              </a:rPr>
              <a:t> </a:t>
            </a:r>
            <a:r>
              <a:rPr lang="en-US" sz="1050" dirty="0" err="1">
                <a:latin typeface="+mj-lt"/>
              </a:rPr>
              <a:t>hun</a:t>
            </a:r>
            <a:r>
              <a:rPr lang="en-US" sz="1050" dirty="0">
                <a:latin typeface="+mj-lt"/>
              </a:rPr>
              <a:t> </a:t>
            </a:r>
            <a:r>
              <a:rPr lang="en-US" sz="1050" dirty="0" err="1">
                <a:latin typeface="+mj-lt"/>
              </a:rPr>
              <a:t>perspectieven</a:t>
            </a:r>
            <a:r>
              <a:rPr lang="en-US" sz="1050" dirty="0">
                <a:latin typeface="+mj-lt"/>
              </a:rPr>
              <a:t> (</a:t>
            </a:r>
            <a:r>
              <a:rPr lang="en-US" sz="1050" dirty="0" err="1">
                <a:latin typeface="+mj-lt"/>
              </a:rPr>
              <a:t>wederzijds</a:t>
            </a:r>
            <a:r>
              <a:rPr lang="en-US" sz="1050" dirty="0">
                <a:latin typeface="+mj-lt"/>
              </a:rPr>
              <a:t> begrip) </a:t>
            </a:r>
            <a:r>
              <a:rPr lang="en-US" sz="1050" dirty="0" err="1">
                <a:latin typeface="+mj-lt"/>
              </a:rPr>
              <a:t>en</a:t>
            </a:r>
            <a:r>
              <a:rPr lang="en-US" sz="1050" dirty="0">
                <a:latin typeface="+mj-lt"/>
              </a:rPr>
              <a:t> het </a:t>
            </a:r>
            <a:r>
              <a:rPr lang="en-US" sz="1050" dirty="0" err="1">
                <a:latin typeface="+mj-lt"/>
              </a:rPr>
              <a:t>toewerken</a:t>
            </a:r>
            <a:r>
              <a:rPr lang="en-US" sz="1050" dirty="0">
                <a:latin typeface="+mj-lt"/>
              </a:rPr>
              <a:t> </a:t>
            </a:r>
            <a:r>
              <a:rPr lang="en-US" sz="1050" dirty="0" err="1">
                <a:latin typeface="+mj-lt"/>
              </a:rPr>
              <a:t>naar</a:t>
            </a:r>
            <a:r>
              <a:rPr lang="en-US" sz="1050" dirty="0">
                <a:latin typeface="+mj-lt"/>
              </a:rPr>
              <a:t> breed </a:t>
            </a:r>
            <a:r>
              <a:rPr lang="en-US" sz="1050" dirty="0" err="1">
                <a:latin typeface="+mj-lt"/>
              </a:rPr>
              <a:t>gedragen</a:t>
            </a:r>
            <a:r>
              <a:rPr lang="en-US" sz="1050" dirty="0">
                <a:latin typeface="+mj-lt"/>
              </a:rPr>
              <a:t> </a:t>
            </a:r>
            <a:r>
              <a:rPr lang="en-US" sz="1050" dirty="0" err="1">
                <a:latin typeface="+mj-lt"/>
              </a:rPr>
              <a:t>besluiten</a:t>
            </a:r>
            <a:r>
              <a:rPr lang="en-US" sz="1050" dirty="0">
                <a:latin typeface="+mj-lt"/>
              </a:rPr>
              <a:t>. Om </a:t>
            </a:r>
            <a:r>
              <a:rPr lang="en-US" sz="1050" dirty="0" err="1">
                <a:latin typeface="+mj-lt"/>
              </a:rPr>
              <a:t>gezamenlijk</a:t>
            </a:r>
            <a:r>
              <a:rPr lang="en-US" sz="1050" dirty="0">
                <a:latin typeface="+mj-lt"/>
              </a:rPr>
              <a:t> </a:t>
            </a:r>
            <a:r>
              <a:rPr lang="en-US" sz="1050" dirty="0" err="1">
                <a:latin typeface="+mj-lt"/>
              </a:rPr>
              <a:t>verandering</a:t>
            </a:r>
            <a:r>
              <a:rPr lang="en-US" sz="1050" dirty="0">
                <a:latin typeface="+mj-lt"/>
              </a:rPr>
              <a:t> </a:t>
            </a:r>
            <a:r>
              <a:rPr lang="en-US" sz="1050" dirty="0" err="1">
                <a:latin typeface="+mj-lt"/>
              </a:rPr>
              <a:t>te</a:t>
            </a:r>
            <a:r>
              <a:rPr lang="en-US" sz="1050" dirty="0">
                <a:latin typeface="+mj-lt"/>
              </a:rPr>
              <a:t> </a:t>
            </a:r>
            <a:r>
              <a:rPr lang="en-US" sz="1050" dirty="0" err="1">
                <a:latin typeface="+mj-lt"/>
              </a:rPr>
              <a:t>krijgen</a:t>
            </a:r>
            <a:r>
              <a:rPr lang="en-US" sz="1050" dirty="0">
                <a:latin typeface="+mj-lt"/>
              </a:rPr>
              <a:t> in </a:t>
            </a:r>
            <a:r>
              <a:rPr lang="en-US" sz="1050" dirty="0" err="1">
                <a:latin typeface="+mj-lt"/>
              </a:rPr>
              <a:t>een</a:t>
            </a:r>
            <a:r>
              <a:rPr lang="en-US" sz="1050" dirty="0">
                <a:latin typeface="+mj-lt"/>
              </a:rPr>
              <a:t> </a:t>
            </a:r>
            <a:r>
              <a:rPr lang="en-US" sz="1050" dirty="0" err="1">
                <a:latin typeface="+mj-lt"/>
              </a:rPr>
              <a:t>situatie</a:t>
            </a:r>
            <a:r>
              <a:rPr lang="en-US" sz="1050" dirty="0">
                <a:latin typeface="+mj-lt"/>
              </a:rPr>
              <a:t> is het van </a:t>
            </a:r>
            <a:r>
              <a:rPr lang="en-US" sz="1050" dirty="0" err="1">
                <a:latin typeface="+mj-lt"/>
              </a:rPr>
              <a:t>belang</a:t>
            </a:r>
            <a:r>
              <a:rPr lang="en-US" sz="1050" dirty="0">
                <a:latin typeface="+mj-lt"/>
              </a:rPr>
              <a:t> </a:t>
            </a:r>
            <a:r>
              <a:rPr lang="en-US" sz="1050" dirty="0" err="1">
                <a:latin typeface="+mj-lt"/>
              </a:rPr>
              <a:t>dat</a:t>
            </a:r>
            <a:r>
              <a:rPr lang="en-US" sz="1050" dirty="0">
                <a:latin typeface="+mj-lt"/>
              </a:rPr>
              <a:t> </a:t>
            </a:r>
            <a:r>
              <a:rPr lang="en-US" sz="1050" dirty="0" err="1">
                <a:latin typeface="+mj-lt"/>
              </a:rPr>
              <a:t>naast</a:t>
            </a:r>
            <a:r>
              <a:rPr lang="en-US" sz="1050" dirty="0">
                <a:latin typeface="+mj-lt"/>
              </a:rPr>
              <a:t> </a:t>
            </a:r>
            <a:r>
              <a:rPr lang="en-US" sz="1050" dirty="0" err="1">
                <a:latin typeface="+mj-lt"/>
              </a:rPr>
              <a:t>wederzijdse</a:t>
            </a:r>
            <a:r>
              <a:rPr lang="en-US" sz="1050" dirty="0">
                <a:latin typeface="+mj-lt"/>
              </a:rPr>
              <a:t> begrip </a:t>
            </a:r>
            <a:r>
              <a:rPr lang="en-US" sz="1050" dirty="0" err="1">
                <a:latin typeface="+mj-lt"/>
              </a:rPr>
              <a:t>ook</a:t>
            </a:r>
            <a:r>
              <a:rPr lang="en-US" sz="1050" dirty="0">
                <a:latin typeface="+mj-lt"/>
              </a:rPr>
              <a:t> </a:t>
            </a:r>
            <a:r>
              <a:rPr lang="en-US" sz="1050" dirty="0" err="1">
                <a:latin typeface="+mj-lt"/>
              </a:rPr>
              <a:t>sprake</a:t>
            </a:r>
            <a:r>
              <a:rPr lang="en-US" sz="1050" dirty="0">
                <a:latin typeface="+mj-lt"/>
              </a:rPr>
              <a:t> is van </a:t>
            </a:r>
            <a:r>
              <a:rPr lang="en-US" sz="1050" dirty="0" err="1">
                <a:latin typeface="+mj-lt"/>
              </a:rPr>
              <a:t>gedeelde</a:t>
            </a:r>
            <a:r>
              <a:rPr lang="en-US" sz="1050" dirty="0">
                <a:latin typeface="+mj-lt"/>
              </a:rPr>
              <a:t> </a:t>
            </a:r>
            <a:r>
              <a:rPr lang="en-US" sz="1050" dirty="0" err="1">
                <a:latin typeface="+mj-lt"/>
              </a:rPr>
              <a:t>betekenisgeving</a:t>
            </a:r>
            <a:r>
              <a:rPr lang="en-US" sz="1050" dirty="0">
                <a:latin typeface="+mj-lt"/>
              </a:rPr>
              <a:t>. </a:t>
            </a:r>
            <a:r>
              <a:rPr lang="en-US" sz="1050" dirty="0" err="1">
                <a:latin typeface="+mj-lt"/>
              </a:rPr>
              <a:t>Daarmee</a:t>
            </a:r>
            <a:r>
              <a:rPr lang="en-US" sz="1050" dirty="0">
                <a:latin typeface="+mj-lt"/>
              </a:rPr>
              <a:t> </a:t>
            </a:r>
            <a:r>
              <a:rPr lang="en-US" sz="1050" dirty="0" err="1">
                <a:latin typeface="+mj-lt"/>
              </a:rPr>
              <a:t>wordt</a:t>
            </a:r>
            <a:r>
              <a:rPr lang="en-US" sz="1050" dirty="0">
                <a:latin typeface="+mj-lt"/>
              </a:rPr>
              <a:t> </a:t>
            </a:r>
            <a:r>
              <a:rPr lang="en-US" sz="1050" dirty="0" err="1">
                <a:latin typeface="+mj-lt"/>
              </a:rPr>
              <a:t>bedoeld</a:t>
            </a:r>
            <a:r>
              <a:rPr lang="en-US" sz="1050" dirty="0">
                <a:latin typeface="+mj-lt"/>
              </a:rPr>
              <a:t> </a:t>
            </a:r>
            <a:r>
              <a:rPr lang="en-US" sz="1050" dirty="0" err="1">
                <a:latin typeface="+mj-lt"/>
              </a:rPr>
              <a:t>dat</a:t>
            </a:r>
            <a:r>
              <a:rPr lang="en-US" sz="1050" dirty="0">
                <a:latin typeface="+mj-lt"/>
              </a:rPr>
              <a:t> </a:t>
            </a:r>
            <a:r>
              <a:rPr lang="en-US" sz="1050" dirty="0" err="1">
                <a:latin typeface="+mj-lt"/>
              </a:rPr>
              <a:t>er</a:t>
            </a:r>
            <a:r>
              <a:rPr lang="en-US" sz="1050" dirty="0">
                <a:latin typeface="+mj-lt"/>
              </a:rPr>
              <a:t> </a:t>
            </a:r>
            <a:r>
              <a:rPr lang="en-US" sz="1050" dirty="0" err="1">
                <a:latin typeface="+mj-lt"/>
              </a:rPr>
              <a:t>ook</a:t>
            </a:r>
            <a:r>
              <a:rPr lang="en-US" sz="1050" dirty="0">
                <a:latin typeface="+mj-lt"/>
              </a:rPr>
              <a:t> </a:t>
            </a:r>
            <a:r>
              <a:rPr lang="en-US" sz="1050" dirty="0" err="1">
                <a:latin typeface="+mj-lt"/>
              </a:rPr>
              <a:t>een</a:t>
            </a:r>
            <a:r>
              <a:rPr lang="en-US" sz="1050" dirty="0">
                <a:latin typeface="+mj-lt"/>
              </a:rPr>
              <a:t> </a:t>
            </a:r>
            <a:r>
              <a:rPr lang="en-US" sz="1050" dirty="0" err="1">
                <a:latin typeface="+mj-lt"/>
              </a:rPr>
              <a:t>gezamenlijk</a:t>
            </a:r>
            <a:r>
              <a:rPr lang="en-US" sz="1050" dirty="0">
                <a:latin typeface="+mj-lt"/>
              </a:rPr>
              <a:t>, </a:t>
            </a:r>
            <a:r>
              <a:rPr lang="en-US" sz="1050" dirty="0" err="1">
                <a:latin typeface="+mj-lt"/>
              </a:rPr>
              <a:t>overstijgend</a:t>
            </a:r>
            <a:r>
              <a:rPr lang="en-US" sz="1050" dirty="0">
                <a:latin typeface="+mj-lt"/>
              </a:rPr>
              <a:t> </a:t>
            </a:r>
            <a:r>
              <a:rPr lang="en-US" sz="1050" dirty="0" err="1">
                <a:latin typeface="+mj-lt"/>
              </a:rPr>
              <a:t>doel</a:t>
            </a:r>
            <a:r>
              <a:rPr lang="en-US" sz="1050" dirty="0">
                <a:latin typeface="+mj-lt"/>
              </a:rPr>
              <a:t> is </a:t>
            </a:r>
            <a:r>
              <a:rPr lang="en-US" sz="1050" dirty="0" err="1">
                <a:latin typeface="+mj-lt"/>
              </a:rPr>
              <a:t>waar</a:t>
            </a:r>
            <a:r>
              <a:rPr lang="en-US" sz="1050" dirty="0">
                <a:latin typeface="+mj-lt"/>
              </a:rPr>
              <a:t> </a:t>
            </a:r>
            <a:r>
              <a:rPr lang="en-US" sz="1050" dirty="0" err="1">
                <a:latin typeface="+mj-lt"/>
              </a:rPr>
              <a:t>iedereen</a:t>
            </a:r>
            <a:r>
              <a:rPr lang="en-US" sz="1050" dirty="0">
                <a:latin typeface="+mj-lt"/>
              </a:rPr>
              <a:t> </a:t>
            </a:r>
            <a:r>
              <a:rPr lang="en-US" sz="1050" dirty="0" err="1">
                <a:latin typeface="+mj-lt"/>
              </a:rPr>
              <a:t>aan</a:t>
            </a:r>
            <a:r>
              <a:rPr lang="en-US" sz="1050" dirty="0">
                <a:latin typeface="+mj-lt"/>
              </a:rPr>
              <a:t> </a:t>
            </a:r>
            <a:r>
              <a:rPr lang="en-US" sz="1050" dirty="0" err="1">
                <a:latin typeface="+mj-lt"/>
              </a:rPr>
              <a:t>wil</a:t>
            </a:r>
            <a:r>
              <a:rPr lang="en-US" sz="1050" dirty="0">
                <a:latin typeface="+mj-lt"/>
              </a:rPr>
              <a:t> </a:t>
            </a:r>
            <a:r>
              <a:rPr lang="en-US" sz="1050" dirty="0" err="1">
                <a:latin typeface="+mj-lt"/>
              </a:rPr>
              <a:t>bijdragen</a:t>
            </a:r>
            <a:r>
              <a:rPr lang="en-US" sz="1050" dirty="0">
                <a:latin typeface="+mj-lt"/>
              </a:rPr>
              <a:t>. Om </a:t>
            </a:r>
            <a:r>
              <a:rPr lang="en-US" sz="1050" dirty="0" err="1">
                <a:latin typeface="+mj-lt"/>
              </a:rPr>
              <a:t>oplossingsrichtingen</a:t>
            </a:r>
            <a:r>
              <a:rPr lang="en-US" sz="1050" dirty="0">
                <a:latin typeface="+mj-lt"/>
              </a:rPr>
              <a:t> </a:t>
            </a:r>
            <a:r>
              <a:rPr lang="en-US" sz="1050" dirty="0" err="1">
                <a:latin typeface="+mj-lt"/>
              </a:rPr>
              <a:t>te</a:t>
            </a:r>
            <a:r>
              <a:rPr lang="en-US" sz="1050" dirty="0">
                <a:latin typeface="+mj-lt"/>
              </a:rPr>
              <a:t> </a:t>
            </a:r>
            <a:r>
              <a:rPr lang="en-US" sz="1050" dirty="0" err="1">
                <a:latin typeface="+mj-lt"/>
              </a:rPr>
              <a:t>kunnen</a:t>
            </a:r>
            <a:r>
              <a:rPr lang="en-US" sz="1050" dirty="0">
                <a:latin typeface="+mj-lt"/>
              </a:rPr>
              <a:t> </a:t>
            </a:r>
            <a:r>
              <a:rPr lang="en-US" sz="1050" dirty="0" err="1">
                <a:latin typeface="+mj-lt"/>
              </a:rPr>
              <a:t>bepalen</a:t>
            </a:r>
            <a:r>
              <a:rPr lang="en-US" sz="1050" dirty="0">
                <a:latin typeface="+mj-lt"/>
              </a:rPr>
              <a:t> </a:t>
            </a:r>
            <a:r>
              <a:rPr lang="en-US" sz="1050" dirty="0" err="1">
                <a:latin typeface="+mj-lt"/>
              </a:rPr>
              <a:t>zal</a:t>
            </a:r>
            <a:r>
              <a:rPr lang="en-US" sz="1050" dirty="0">
                <a:latin typeface="+mj-lt"/>
              </a:rPr>
              <a:t> je </a:t>
            </a:r>
            <a:r>
              <a:rPr lang="en-US" sz="1050" dirty="0" err="1">
                <a:latin typeface="+mj-lt"/>
              </a:rPr>
              <a:t>eerst</a:t>
            </a:r>
            <a:r>
              <a:rPr lang="en-US" sz="1050" dirty="0">
                <a:latin typeface="+mj-lt"/>
              </a:rPr>
              <a:t> </a:t>
            </a:r>
            <a:r>
              <a:rPr lang="en-US" sz="1050" dirty="0" err="1">
                <a:latin typeface="+mj-lt"/>
              </a:rPr>
              <a:t>moeten</a:t>
            </a:r>
            <a:r>
              <a:rPr lang="en-US" sz="1050" dirty="0">
                <a:latin typeface="+mj-lt"/>
              </a:rPr>
              <a:t> </a:t>
            </a:r>
            <a:r>
              <a:rPr lang="en-US" sz="1050" dirty="0" err="1">
                <a:latin typeface="+mj-lt"/>
              </a:rPr>
              <a:t>zorgen</a:t>
            </a:r>
            <a:r>
              <a:rPr lang="en-US" sz="1050" dirty="0">
                <a:latin typeface="+mj-lt"/>
              </a:rPr>
              <a:t> </a:t>
            </a:r>
            <a:r>
              <a:rPr lang="en-US" sz="1050" dirty="0" err="1">
                <a:latin typeface="+mj-lt"/>
              </a:rPr>
              <a:t>dat</a:t>
            </a:r>
            <a:r>
              <a:rPr lang="en-US" sz="1050" dirty="0">
                <a:latin typeface="+mj-lt"/>
              </a:rPr>
              <a:t> de </a:t>
            </a:r>
            <a:r>
              <a:rPr lang="en-US" sz="1050" dirty="0" err="1">
                <a:latin typeface="+mj-lt"/>
              </a:rPr>
              <a:t>neuzen</a:t>
            </a:r>
            <a:r>
              <a:rPr lang="en-US" sz="1050" dirty="0">
                <a:latin typeface="+mj-lt"/>
              </a:rPr>
              <a:t> </a:t>
            </a:r>
            <a:r>
              <a:rPr lang="en-US" sz="1050" dirty="0" err="1">
                <a:latin typeface="+mj-lt"/>
              </a:rPr>
              <a:t>dezelfde</a:t>
            </a:r>
            <a:r>
              <a:rPr lang="en-US" sz="1050" dirty="0">
                <a:latin typeface="+mj-lt"/>
              </a:rPr>
              <a:t> </a:t>
            </a:r>
            <a:r>
              <a:rPr lang="en-US" sz="1050" dirty="0" err="1">
                <a:latin typeface="+mj-lt"/>
              </a:rPr>
              <a:t>kant</a:t>
            </a:r>
            <a:r>
              <a:rPr lang="en-US" sz="1050" dirty="0">
                <a:latin typeface="+mj-lt"/>
              </a:rPr>
              <a:t> op </a:t>
            </a:r>
            <a:r>
              <a:rPr lang="en-US" sz="1050" dirty="0" err="1">
                <a:latin typeface="+mj-lt"/>
              </a:rPr>
              <a:t>staan</a:t>
            </a:r>
            <a:r>
              <a:rPr lang="en-US" sz="1050" dirty="0">
                <a:latin typeface="+mj-lt"/>
              </a:rPr>
              <a:t>. </a:t>
            </a:r>
          </a:p>
          <a:p>
            <a:pPr marL="0" indent="0">
              <a:lnSpc>
                <a:spcPct val="110000"/>
              </a:lnSpc>
              <a:spcBef>
                <a:spcPts val="600"/>
              </a:spcBef>
              <a:buNone/>
            </a:pPr>
            <a:r>
              <a:rPr lang="en-US" sz="1050" dirty="0">
                <a:latin typeface="+mj-lt"/>
              </a:rPr>
              <a:t>Het is pas </a:t>
            </a:r>
            <a:r>
              <a:rPr lang="en-US" sz="1050" dirty="0" err="1">
                <a:latin typeface="+mj-lt"/>
              </a:rPr>
              <a:t>aan</a:t>
            </a:r>
            <a:r>
              <a:rPr lang="en-US" sz="1050" dirty="0">
                <a:latin typeface="+mj-lt"/>
              </a:rPr>
              <a:t> het </a:t>
            </a:r>
            <a:r>
              <a:rPr lang="en-US" sz="1050" dirty="0" err="1">
                <a:latin typeface="+mj-lt"/>
              </a:rPr>
              <a:t>eind</a:t>
            </a:r>
            <a:r>
              <a:rPr lang="en-US" sz="1050" dirty="0">
                <a:latin typeface="+mj-lt"/>
              </a:rPr>
              <a:t> van </a:t>
            </a:r>
            <a:r>
              <a:rPr lang="en-US" sz="1050" dirty="0" err="1">
                <a:latin typeface="+mj-lt"/>
              </a:rPr>
              <a:t>deze</a:t>
            </a:r>
            <a:r>
              <a:rPr lang="en-US" sz="1050" dirty="0">
                <a:latin typeface="+mj-lt"/>
              </a:rPr>
              <a:t> </a:t>
            </a:r>
            <a:r>
              <a:rPr lang="en-US" sz="1050" dirty="0" err="1">
                <a:latin typeface="+mj-lt"/>
              </a:rPr>
              <a:t>fase</a:t>
            </a:r>
            <a:r>
              <a:rPr lang="en-US" sz="1050" dirty="0">
                <a:latin typeface="+mj-lt"/>
              </a:rPr>
              <a:t> </a:t>
            </a:r>
            <a:r>
              <a:rPr lang="en-US" sz="1050" dirty="0" err="1">
                <a:latin typeface="+mj-lt"/>
              </a:rPr>
              <a:t>dat</a:t>
            </a:r>
            <a:r>
              <a:rPr lang="en-US" sz="1050" dirty="0">
                <a:latin typeface="+mj-lt"/>
              </a:rPr>
              <a:t> </a:t>
            </a:r>
            <a:r>
              <a:rPr lang="en-US" sz="1050" dirty="0" err="1">
                <a:latin typeface="+mj-lt"/>
              </a:rPr>
              <a:t>concreet</a:t>
            </a:r>
            <a:r>
              <a:rPr lang="en-US" sz="1050" dirty="0">
                <a:latin typeface="+mj-lt"/>
              </a:rPr>
              <a:t> </a:t>
            </a:r>
            <a:r>
              <a:rPr lang="en-US" sz="1050" dirty="0" err="1">
                <a:latin typeface="+mj-lt"/>
              </a:rPr>
              <a:t>overgegaan</a:t>
            </a:r>
            <a:r>
              <a:rPr lang="en-US" sz="1050" dirty="0">
                <a:latin typeface="+mj-lt"/>
              </a:rPr>
              <a:t> </a:t>
            </a:r>
            <a:r>
              <a:rPr lang="en-US" sz="1050" dirty="0" err="1">
                <a:latin typeface="+mj-lt"/>
              </a:rPr>
              <a:t>kan</a:t>
            </a:r>
            <a:r>
              <a:rPr lang="en-US" sz="1050" dirty="0">
                <a:latin typeface="+mj-lt"/>
              </a:rPr>
              <a:t> </a:t>
            </a:r>
            <a:r>
              <a:rPr lang="en-US" sz="1050" dirty="0" err="1">
                <a:latin typeface="+mj-lt"/>
              </a:rPr>
              <a:t>worden</a:t>
            </a:r>
            <a:r>
              <a:rPr lang="en-US" sz="1050" dirty="0">
                <a:latin typeface="+mj-lt"/>
              </a:rPr>
              <a:t> tot “</a:t>
            </a:r>
            <a:r>
              <a:rPr lang="en-US" sz="1050" dirty="0" err="1">
                <a:latin typeface="+mj-lt"/>
              </a:rPr>
              <a:t>actie</a:t>
            </a:r>
            <a:r>
              <a:rPr lang="en-US" sz="1050" dirty="0">
                <a:latin typeface="+mj-lt"/>
              </a:rPr>
              <a:t>”. </a:t>
            </a:r>
            <a:r>
              <a:rPr lang="en-US" sz="1050" dirty="0" err="1">
                <a:latin typeface="+mj-lt"/>
              </a:rPr>
              <a:t>Dat</a:t>
            </a:r>
            <a:r>
              <a:rPr lang="en-US" sz="1050" dirty="0">
                <a:latin typeface="+mj-lt"/>
              </a:rPr>
              <a:t> </a:t>
            </a:r>
            <a:r>
              <a:rPr lang="en-US" sz="1050" dirty="0" err="1">
                <a:latin typeface="+mj-lt"/>
              </a:rPr>
              <a:t>veranderingen</a:t>
            </a:r>
            <a:r>
              <a:rPr lang="en-US" sz="1050" dirty="0">
                <a:latin typeface="+mj-lt"/>
              </a:rPr>
              <a:t> </a:t>
            </a:r>
            <a:r>
              <a:rPr lang="en-US" sz="1050" dirty="0" err="1">
                <a:latin typeface="+mj-lt"/>
              </a:rPr>
              <a:t>daadwerkelijk</a:t>
            </a:r>
            <a:r>
              <a:rPr lang="en-US" sz="1050" dirty="0">
                <a:latin typeface="+mj-lt"/>
              </a:rPr>
              <a:t> </a:t>
            </a:r>
            <a:r>
              <a:rPr lang="en-US" sz="1050" dirty="0" err="1">
                <a:latin typeface="+mj-lt"/>
              </a:rPr>
              <a:t>doorgevoerd</a:t>
            </a:r>
            <a:r>
              <a:rPr lang="en-US" sz="1050" dirty="0">
                <a:latin typeface="+mj-lt"/>
              </a:rPr>
              <a:t> </a:t>
            </a:r>
            <a:r>
              <a:rPr lang="en-US" sz="1050" dirty="0" err="1">
                <a:latin typeface="+mj-lt"/>
              </a:rPr>
              <a:t>worden</a:t>
            </a:r>
            <a:r>
              <a:rPr lang="en-US" sz="1050" dirty="0">
                <a:latin typeface="+mj-lt"/>
              </a:rPr>
              <a:t>. </a:t>
            </a:r>
            <a:r>
              <a:rPr lang="en-US" sz="1050" dirty="0" err="1">
                <a:latin typeface="+mj-lt"/>
              </a:rPr>
              <a:t>Dat</a:t>
            </a:r>
            <a:r>
              <a:rPr lang="en-US" sz="1050" dirty="0">
                <a:latin typeface="+mj-lt"/>
              </a:rPr>
              <a:t> </a:t>
            </a:r>
            <a:r>
              <a:rPr lang="en-US" sz="1050" dirty="0" err="1">
                <a:latin typeface="+mj-lt"/>
              </a:rPr>
              <a:t>projectplannen</a:t>
            </a:r>
            <a:r>
              <a:rPr lang="en-US" sz="1050" dirty="0">
                <a:latin typeface="+mj-lt"/>
              </a:rPr>
              <a:t> </a:t>
            </a:r>
            <a:r>
              <a:rPr lang="en-US" sz="1050" dirty="0" err="1">
                <a:latin typeface="+mj-lt"/>
              </a:rPr>
              <a:t>worden</a:t>
            </a:r>
            <a:r>
              <a:rPr lang="en-US" sz="1050" dirty="0">
                <a:latin typeface="+mj-lt"/>
              </a:rPr>
              <a:t> </a:t>
            </a:r>
            <a:r>
              <a:rPr lang="en-US" sz="1050" dirty="0" err="1">
                <a:latin typeface="+mj-lt"/>
              </a:rPr>
              <a:t>geschreven</a:t>
            </a:r>
            <a:r>
              <a:rPr lang="en-US" sz="1050" dirty="0">
                <a:latin typeface="+mj-lt"/>
              </a:rPr>
              <a:t> </a:t>
            </a:r>
            <a:r>
              <a:rPr lang="en-US" sz="1050" dirty="0" err="1">
                <a:latin typeface="+mj-lt"/>
              </a:rPr>
              <a:t>en</a:t>
            </a:r>
            <a:r>
              <a:rPr lang="en-US" sz="1050" dirty="0">
                <a:latin typeface="+mj-lt"/>
              </a:rPr>
              <a:t> </a:t>
            </a:r>
            <a:r>
              <a:rPr lang="en-US" sz="1050" dirty="0" err="1">
                <a:latin typeface="+mj-lt"/>
              </a:rPr>
              <a:t>uitgevoerd</a:t>
            </a:r>
            <a:r>
              <a:rPr lang="en-US" sz="1050" dirty="0">
                <a:latin typeface="+mj-lt"/>
              </a:rPr>
              <a:t>. Ook in </a:t>
            </a:r>
            <a:r>
              <a:rPr lang="en-US" sz="1050" dirty="0" err="1">
                <a:latin typeface="+mj-lt"/>
              </a:rPr>
              <a:t>deze</a:t>
            </a:r>
            <a:r>
              <a:rPr lang="en-US" sz="1050" dirty="0">
                <a:latin typeface="+mj-lt"/>
              </a:rPr>
              <a:t> </a:t>
            </a:r>
            <a:r>
              <a:rPr lang="en-US" sz="1050" dirty="0" err="1">
                <a:latin typeface="+mj-lt"/>
              </a:rPr>
              <a:t>fase</a:t>
            </a:r>
            <a:r>
              <a:rPr lang="en-US" sz="1050" dirty="0">
                <a:latin typeface="+mj-lt"/>
              </a:rPr>
              <a:t> is het </a:t>
            </a:r>
            <a:r>
              <a:rPr lang="en-US" sz="1050" dirty="0" err="1">
                <a:latin typeface="+mj-lt"/>
              </a:rPr>
              <a:t>proces</a:t>
            </a:r>
            <a:r>
              <a:rPr lang="en-US" sz="1050" dirty="0">
                <a:latin typeface="+mj-lt"/>
              </a:rPr>
              <a:t>, </a:t>
            </a:r>
            <a:r>
              <a:rPr lang="en-US" sz="1050" dirty="0" err="1">
                <a:latin typeface="+mj-lt"/>
              </a:rPr>
              <a:t>zoals</a:t>
            </a:r>
            <a:r>
              <a:rPr lang="en-US" sz="1050" dirty="0">
                <a:latin typeface="+mj-lt"/>
              </a:rPr>
              <a:t> </a:t>
            </a:r>
            <a:r>
              <a:rPr lang="en-US" sz="1050" dirty="0" err="1">
                <a:latin typeface="+mj-lt"/>
              </a:rPr>
              <a:t>eerder</a:t>
            </a:r>
            <a:r>
              <a:rPr lang="en-US" sz="1050" dirty="0">
                <a:latin typeface="+mj-lt"/>
              </a:rPr>
              <a:t> </a:t>
            </a:r>
            <a:r>
              <a:rPr lang="en-US" sz="1050" dirty="0" err="1">
                <a:latin typeface="+mj-lt"/>
              </a:rPr>
              <a:t>ook</a:t>
            </a:r>
            <a:r>
              <a:rPr lang="en-US" sz="1050" dirty="0">
                <a:latin typeface="+mj-lt"/>
              </a:rPr>
              <a:t> </a:t>
            </a:r>
            <a:r>
              <a:rPr lang="en-US" sz="1050" dirty="0" err="1">
                <a:latin typeface="+mj-lt"/>
              </a:rPr>
              <a:t>vermeld</a:t>
            </a:r>
            <a:r>
              <a:rPr lang="en-US" sz="1050" dirty="0">
                <a:latin typeface="+mj-lt"/>
              </a:rPr>
              <a:t>, </a:t>
            </a:r>
            <a:r>
              <a:rPr lang="en-US" sz="1050" dirty="0" err="1">
                <a:latin typeface="+mj-lt"/>
              </a:rPr>
              <a:t>leidend</a:t>
            </a:r>
            <a:r>
              <a:rPr lang="en-US" sz="1050" dirty="0">
                <a:latin typeface="+mj-lt"/>
              </a:rPr>
              <a:t>. </a:t>
            </a:r>
            <a:r>
              <a:rPr lang="en-US" sz="1050" dirty="0" err="1">
                <a:latin typeface="+mj-lt"/>
              </a:rPr>
              <a:t>Wanneer</a:t>
            </a:r>
            <a:r>
              <a:rPr lang="en-US" sz="1050" dirty="0">
                <a:latin typeface="+mj-lt"/>
              </a:rPr>
              <a:t> </a:t>
            </a:r>
            <a:r>
              <a:rPr lang="en-US" sz="1050" dirty="0" err="1">
                <a:latin typeface="+mj-lt"/>
              </a:rPr>
              <a:t>alle</a:t>
            </a:r>
            <a:r>
              <a:rPr lang="en-US" sz="1050" dirty="0">
                <a:latin typeface="+mj-lt"/>
              </a:rPr>
              <a:t> </a:t>
            </a:r>
            <a:r>
              <a:rPr lang="en-US" sz="1050" dirty="0" err="1">
                <a:latin typeface="+mj-lt"/>
              </a:rPr>
              <a:t>handen</a:t>
            </a:r>
            <a:r>
              <a:rPr lang="en-US" sz="1050" dirty="0">
                <a:latin typeface="+mj-lt"/>
              </a:rPr>
              <a:t> op </a:t>
            </a:r>
            <a:r>
              <a:rPr lang="en-US" sz="1050" dirty="0" err="1">
                <a:latin typeface="+mj-lt"/>
              </a:rPr>
              <a:t>elkaar</a:t>
            </a:r>
            <a:r>
              <a:rPr lang="en-US" sz="1050" dirty="0">
                <a:latin typeface="+mj-lt"/>
              </a:rPr>
              <a:t> </a:t>
            </a:r>
            <a:r>
              <a:rPr lang="en-US" sz="1050" dirty="0" err="1">
                <a:latin typeface="+mj-lt"/>
              </a:rPr>
              <a:t>liggen</a:t>
            </a:r>
            <a:r>
              <a:rPr lang="en-US" sz="1050" dirty="0">
                <a:latin typeface="+mj-lt"/>
              </a:rPr>
              <a:t> </a:t>
            </a:r>
            <a:r>
              <a:rPr lang="en-US" sz="1050" dirty="0" err="1">
                <a:latin typeface="+mj-lt"/>
              </a:rPr>
              <a:t>en</a:t>
            </a:r>
            <a:r>
              <a:rPr lang="en-US" sz="1050" dirty="0">
                <a:latin typeface="+mj-lt"/>
              </a:rPr>
              <a:t> </a:t>
            </a:r>
            <a:r>
              <a:rPr lang="en-US" sz="1050" dirty="0" err="1">
                <a:latin typeface="+mj-lt"/>
              </a:rPr>
              <a:t>er</a:t>
            </a:r>
            <a:r>
              <a:rPr lang="en-US" sz="1050" dirty="0">
                <a:latin typeface="+mj-lt"/>
              </a:rPr>
              <a:t> </a:t>
            </a:r>
            <a:r>
              <a:rPr lang="en-US" sz="1050" dirty="0" err="1">
                <a:latin typeface="+mj-lt"/>
              </a:rPr>
              <a:t>gezamenlijk</a:t>
            </a:r>
            <a:r>
              <a:rPr lang="en-US" sz="1050" dirty="0">
                <a:latin typeface="+mj-lt"/>
              </a:rPr>
              <a:t> </a:t>
            </a:r>
            <a:r>
              <a:rPr lang="en-US" sz="1050" dirty="0" err="1">
                <a:latin typeface="+mj-lt"/>
              </a:rPr>
              <a:t>en</a:t>
            </a:r>
            <a:r>
              <a:rPr lang="en-US" sz="1050" dirty="0">
                <a:latin typeface="+mj-lt"/>
              </a:rPr>
              <a:t> </a:t>
            </a:r>
            <a:r>
              <a:rPr lang="en-US" sz="1050" dirty="0" err="1">
                <a:latin typeface="+mj-lt"/>
              </a:rPr>
              <a:t>weloverwogen</a:t>
            </a:r>
            <a:r>
              <a:rPr lang="en-US" sz="1050" dirty="0">
                <a:latin typeface="+mj-lt"/>
              </a:rPr>
              <a:t> </a:t>
            </a:r>
            <a:r>
              <a:rPr lang="en-US" sz="1050" dirty="0" err="1">
                <a:latin typeface="+mj-lt"/>
              </a:rPr>
              <a:t>besloten</a:t>
            </a:r>
            <a:r>
              <a:rPr lang="en-US" sz="1050" dirty="0">
                <a:latin typeface="+mj-lt"/>
              </a:rPr>
              <a:t> is hoe </a:t>
            </a:r>
            <a:r>
              <a:rPr lang="en-US" sz="1050" dirty="0" err="1">
                <a:latin typeface="+mj-lt"/>
              </a:rPr>
              <a:t>verder</a:t>
            </a:r>
            <a:r>
              <a:rPr lang="en-US" sz="1050" dirty="0">
                <a:latin typeface="+mj-lt"/>
              </a:rPr>
              <a:t> </a:t>
            </a:r>
            <a:r>
              <a:rPr lang="en-US" sz="1050" dirty="0" err="1">
                <a:latin typeface="+mj-lt"/>
              </a:rPr>
              <a:t>te</a:t>
            </a:r>
            <a:r>
              <a:rPr lang="en-US" sz="1050" dirty="0">
                <a:latin typeface="+mj-lt"/>
              </a:rPr>
              <a:t> </a:t>
            </a:r>
            <a:r>
              <a:rPr lang="en-US" sz="1050" dirty="0" err="1">
                <a:latin typeface="+mj-lt"/>
              </a:rPr>
              <a:t>gaan</a:t>
            </a:r>
            <a:r>
              <a:rPr lang="en-US" sz="1050" dirty="0">
                <a:latin typeface="+mj-lt"/>
              </a:rPr>
              <a:t> </a:t>
            </a:r>
            <a:r>
              <a:rPr lang="en-US" sz="1050" dirty="0" err="1">
                <a:latin typeface="+mj-lt"/>
              </a:rPr>
              <a:t>kunnen</a:t>
            </a:r>
            <a:r>
              <a:rPr lang="en-US" sz="1050" dirty="0">
                <a:latin typeface="+mj-lt"/>
              </a:rPr>
              <a:t> op </a:t>
            </a:r>
            <a:r>
              <a:rPr lang="en-US" sz="1050" dirty="0" err="1">
                <a:latin typeface="+mj-lt"/>
              </a:rPr>
              <a:t>een</a:t>
            </a:r>
            <a:r>
              <a:rPr lang="en-US" sz="1050" dirty="0">
                <a:latin typeface="+mj-lt"/>
              </a:rPr>
              <a:t> </a:t>
            </a:r>
            <a:r>
              <a:rPr lang="en-US" sz="1050" dirty="0" err="1">
                <a:latin typeface="+mj-lt"/>
              </a:rPr>
              <a:t>meer</a:t>
            </a:r>
            <a:r>
              <a:rPr lang="en-US" sz="1050" dirty="0">
                <a:latin typeface="+mj-lt"/>
              </a:rPr>
              <a:t> </a:t>
            </a:r>
            <a:r>
              <a:rPr lang="en-US" sz="1050" dirty="0" err="1">
                <a:latin typeface="+mj-lt"/>
              </a:rPr>
              <a:t>projectmatige</a:t>
            </a:r>
            <a:r>
              <a:rPr lang="en-US" sz="1050" dirty="0">
                <a:latin typeface="+mj-lt"/>
              </a:rPr>
              <a:t> </a:t>
            </a:r>
            <a:r>
              <a:rPr lang="en-US" sz="1050" dirty="0" err="1">
                <a:latin typeface="+mj-lt"/>
              </a:rPr>
              <a:t>manier</a:t>
            </a:r>
            <a:r>
              <a:rPr lang="en-US" sz="1050" dirty="0">
                <a:latin typeface="+mj-lt"/>
              </a:rPr>
              <a:t> </a:t>
            </a:r>
            <a:r>
              <a:rPr lang="en-US" sz="1050" dirty="0" err="1">
                <a:latin typeface="+mj-lt"/>
              </a:rPr>
              <a:t>verdere</a:t>
            </a:r>
            <a:r>
              <a:rPr lang="en-US" sz="1050" dirty="0">
                <a:latin typeface="+mj-lt"/>
              </a:rPr>
              <a:t> </a:t>
            </a:r>
            <a:r>
              <a:rPr lang="en-US" sz="1050" dirty="0" err="1">
                <a:latin typeface="+mj-lt"/>
              </a:rPr>
              <a:t>stappen</a:t>
            </a:r>
            <a:r>
              <a:rPr lang="en-US" sz="1050" dirty="0">
                <a:latin typeface="+mj-lt"/>
              </a:rPr>
              <a:t> </a:t>
            </a:r>
            <a:r>
              <a:rPr lang="en-US" sz="1050" dirty="0" err="1">
                <a:latin typeface="+mj-lt"/>
              </a:rPr>
              <a:t>worden</a:t>
            </a:r>
            <a:r>
              <a:rPr lang="en-US" sz="1050" dirty="0">
                <a:latin typeface="+mj-lt"/>
              </a:rPr>
              <a:t> </a:t>
            </a:r>
            <a:r>
              <a:rPr lang="en-US" sz="1050" dirty="0" err="1">
                <a:latin typeface="+mj-lt"/>
              </a:rPr>
              <a:t>ondernomen</a:t>
            </a:r>
            <a:r>
              <a:rPr lang="en-US" sz="1050" dirty="0">
                <a:latin typeface="+mj-lt"/>
              </a:rPr>
              <a:t>. </a:t>
            </a:r>
          </a:p>
          <a:p>
            <a:pPr marL="0" indent="0">
              <a:lnSpc>
                <a:spcPct val="110000"/>
              </a:lnSpc>
              <a:spcBef>
                <a:spcPts val="600"/>
              </a:spcBef>
              <a:buNone/>
            </a:pPr>
            <a:r>
              <a:rPr lang="en-US" sz="1050" b="1" dirty="0" err="1">
                <a:latin typeface="+mj-lt"/>
              </a:rPr>
              <a:t>Verschillende</a:t>
            </a:r>
            <a:r>
              <a:rPr lang="en-US" sz="1050" b="1" dirty="0">
                <a:latin typeface="+mj-lt"/>
              </a:rPr>
              <a:t> </a:t>
            </a:r>
            <a:r>
              <a:rPr lang="en-US" sz="1050" b="1" dirty="0" err="1">
                <a:latin typeface="+mj-lt"/>
              </a:rPr>
              <a:t>doelstellingen</a:t>
            </a:r>
            <a:r>
              <a:rPr lang="en-US" sz="1050" b="1" dirty="0">
                <a:latin typeface="+mj-lt"/>
              </a:rPr>
              <a:t> </a:t>
            </a:r>
            <a:r>
              <a:rPr lang="en-US" sz="1050" dirty="0">
                <a:latin typeface="+mj-lt"/>
              </a:rPr>
              <a:t> </a:t>
            </a:r>
          </a:p>
          <a:p>
            <a:pPr marL="0" indent="0">
              <a:lnSpc>
                <a:spcPct val="110000"/>
              </a:lnSpc>
              <a:spcBef>
                <a:spcPts val="600"/>
              </a:spcBef>
              <a:buNone/>
            </a:pPr>
            <a:r>
              <a:rPr lang="en-US" sz="1050" dirty="0" err="1">
                <a:latin typeface="+mj-lt"/>
              </a:rPr>
              <a:t>Niet</a:t>
            </a:r>
            <a:r>
              <a:rPr lang="en-US" sz="1050" dirty="0">
                <a:latin typeface="+mj-lt"/>
              </a:rPr>
              <a:t> </a:t>
            </a:r>
            <a:r>
              <a:rPr lang="en-US" sz="1050" dirty="0" err="1">
                <a:latin typeface="+mj-lt"/>
              </a:rPr>
              <a:t>iedere</a:t>
            </a:r>
            <a:r>
              <a:rPr lang="en-US" sz="1050" dirty="0">
                <a:latin typeface="+mj-lt"/>
              </a:rPr>
              <a:t> </a:t>
            </a:r>
            <a:r>
              <a:rPr lang="en-US" sz="1050" dirty="0" err="1">
                <a:latin typeface="+mj-lt"/>
              </a:rPr>
              <a:t>belanghebbende</a:t>
            </a:r>
            <a:r>
              <a:rPr lang="en-US" sz="1050" dirty="0">
                <a:latin typeface="+mj-lt"/>
              </a:rPr>
              <a:t> </a:t>
            </a:r>
            <a:r>
              <a:rPr lang="en-US" sz="1050" dirty="0" err="1">
                <a:latin typeface="+mj-lt"/>
              </a:rPr>
              <a:t>zal</a:t>
            </a:r>
            <a:r>
              <a:rPr lang="en-US" sz="1050" dirty="0">
                <a:latin typeface="+mj-lt"/>
              </a:rPr>
              <a:t> in </a:t>
            </a:r>
            <a:r>
              <a:rPr lang="en-US" sz="1050" dirty="0" err="1">
                <a:latin typeface="+mj-lt"/>
              </a:rPr>
              <a:t>een</a:t>
            </a:r>
            <a:r>
              <a:rPr lang="en-US" sz="1050" dirty="0">
                <a:latin typeface="+mj-lt"/>
              </a:rPr>
              <a:t> </a:t>
            </a:r>
            <a:r>
              <a:rPr lang="en-US" sz="1050" dirty="0" err="1">
                <a:latin typeface="+mj-lt"/>
              </a:rPr>
              <a:t>vraagstuk</a:t>
            </a:r>
            <a:r>
              <a:rPr lang="en-US" sz="1050" dirty="0">
                <a:latin typeface="+mj-lt"/>
              </a:rPr>
              <a:t> exact </a:t>
            </a:r>
            <a:r>
              <a:rPr lang="en-US" sz="1050" dirty="0" err="1">
                <a:latin typeface="+mj-lt"/>
              </a:rPr>
              <a:t>dezelfde</a:t>
            </a:r>
            <a:r>
              <a:rPr lang="en-US" sz="1050" dirty="0">
                <a:latin typeface="+mj-lt"/>
              </a:rPr>
              <a:t> </a:t>
            </a:r>
            <a:r>
              <a:rPr lang="en-US" sz="1050" dirty="0" err="1">
                <a:latin typeface="+mj-lt"/>
              </a:rPr>
              <a:t>doelstelling</a:t>
            </a:r>
            <a:r>
              <a:rPr lang="en-US" sz="1050" dirty="0">
                <a:latin typeface="+mj-lt"/>
              </a:rPr>
              <a:t> </a:t>
            </a:r>
            <a:r>
              <a:rPr lang="en-US" sz="1050" dirty="0" err="1">
                <a:latin typeface="+mj-lt"/>
              </a:rPr>
              <a:t>hebben</a:t>
            </a:r>
            <a:r>
              <a:rPr lang="en-US" sz="1050" dirty="0">
                <a:latin typeface="+mj-lt"/>
              </a:rPr>
              <a:t>. </a:t>
            </a:r>
            <a:r>
              <a:rPr lang="en-US" sz="1050" dirty="0" err="1">
                <a:latin typeface="+mj-lt"/>
              </a:rPr>
              <a:t>Verschillende</a:t>
            </a:r>
            <a:r>
              <a:rPr lang="en-US" sz="1050" dirty="0">
                <a:latin typeface="+mj-lt"/>
              </a:rPr>
              <a:t> </a:t>
            </a:r>
            <a:r>
              <a:rPr lang="en-US" sz="1050" dirty="0" err="1">
                <a:latin typeface="+mj-lt"/>
              </a:rPr>
              <a:t>rollen</a:t>
            </a:r>
            <a:r>
              <a:rPr lang="en-US" sz="1050" dirty="0">
                <a:latin typeface="+mj-lt"/>
              </a:rPr>
              <a:t> </a:t>
            </a:r>
            <a:r>
              <a:rPr lang="en-US" sz="1050" dirty="0" err="1">
                <a:latin typeface="+mj-lt"/>
              </a:rPr>
              <a:t>kunnen</a:t>
            </a:r>
            <a:r>
              <a:rPr lang="en-US" sz="1050" dirty="0">
                <a:latin typeface="+mj-lt"/>
              </a:rPr>
              <a:t> </a:t>
            </a:r>
            <a:r>
              <a:rPr lang="en-US" sz="1050" dirty="0" err="1">
                <a:latin typeface="+mj-lt"/>
              </a:rPr>
              <a:t>leiden</a:t>
            </a:r>
            <a:r>
              <a:rPr lang="en-US" sz="1050" dirty="0">
                <a:latin typeface="+mj-lt"/>
              </a:rPr>
              <a:t> tot </a:t>
            </a:r>
            <a:r>
              <a:rPr lang="en-US" sz="1050" dirty="0" err="1">
                <a:latin typeface="+mj-lt"/>
              </a:rPr>
              <a:t>verschillende</a:t>
            </a:r>
            <a:r>
              <a:rPr lang="en-US" sz="1050" dirty="0">
                <a:latin typeface="+mj-lt"/>
              </a:rPr>
              <a:t> </a:t>
            </a:r>
            <a:r>
              <a:rPr lang="en-US" sz="1050" dirty="0" err="1">
                <a:latin typeface="+mj-lt"/>
              </a:rPr>
              <a:t>doelen</a:t>
            </a:r>
            <a:r>
              <a:rPr lang="en-US" sz="1050" dirty="0">
                <a:latin typeface="+mj-lt"/>
              </a:rPr>
              <a:t>. </a:t>
            </a:r>
            <a:r>
              <a:rPr lang="en-US" sz="1050" dirty="0" err="1">
                <a:latin typeface="+mj-lt"/>
              </a:rPr>
              <a:t>Uiteindelijk</a:t>
            </a:r>
            <a:r>
              <a:rPr lang="en-US" sz="1050" dirty="0">
                <a:latin typeface="+mj-lt"/>
              </a:rPr>
              <a:t> is het </a:t>
            </a:r>
            <a:r>
              <a:rPr lang="en-US" sz="1050" dirty="0" err="1">
                <a:latin typeface="+mj-lt"/>
              </a:rPr>
              <a:t>echter</a:t>
            </a:r>
            <a:r>
              <a:rPr lang="en-US" sz="1050" dirty="0">
                <a:latin typeface="+mj-lt"/>
              </a:rPr>
              <a:t> </a:t>
            </a:r>
            <a:r>
              <a:rPr lang="en-US" sz="1050" dirty="0" err="1">
                <a:latin typeface="+mj-lt"/>
              </a:rPr>
              <a:t>wel</a:t>
            </a:r>
            <a:r>
              <a:rPr lang="en-US" sz="1050" dirty="0">
                <a:latin typeface="+mj-lt"/>
              </a:rPr>
              <a:t> </a:t>
            </a:r>
            <a:r>
              <a:rPr lang="en-US" sz="1050" dirty="0" err="1">
                <a:latin typeface="+mj-lt"/>
              </a:rPr>
              <a:t>wenselijk</a:t>
            </a:r>
            <a:r>
              <a:rPr lang="en-US" sz="1050" dirty="0">
                <a:latin typeface="+mj-lt"/>
              </a:rPr>
              <a:t> </a:t>
            </a:r>
            <a:r>
              <a:rPr lang="en-US" sz="1050" dirty="0" err="1">
                <a:latin typeface="+mj-lt"/>
              </a:rPr>
              <a:t>dat</a:t>
            </a:r>
            <a:r>
              <a:rPr lang="en-US" sz="1050" dirty="0">
                <a:latin typeface="+mj-lt"/>
              </a:rPr>
              <a:t> al die </a:t>
            </a:r>
            <a:r>
              <a:rPr lang="en-US" sz="1050" dirty="0" err="1">
                <a:latin typeface="+mj-lt"/>
              </a:rPr>
              <a:t>deeltjes</a:t>
            </a:r>
            <a:r>
              <a:rPr lang="en-US" sz="1050" dirty="0">
                <a:latin typeface="+mj-lt"/>
              </a:rPr>
              <a:t> </a:t>
            </a:r>
            <a:r>
              <a:rPr lang="en-US" sz="1050" dirty="0" err="1">
                <a:latin typeface="+mj-lt"/>
              </a:rPr>
              <a:t>bijdragen</a:t>
            </a:r>
            <a:r>
              <a:rPr lang="en-US" sz="1050" dirty="0">
                <a:latin typeface="+mj-lt"/>
              </a:rPr>
              <a:t> </a:t>
            </a:r>
            <a:r>
              <a:rPr lang="en-US" sz="1050" dirty="0" err="1">
                <a:latin typeface="+mj-lt"/>
              </a:rPr>
              <a:t>aan</a:t>
            </a:r>
            <a:r>
              <a:rPr lang="en-US" sz="1050" dirty="0">
                <a:latin typeface="+mj-lt"/>
              </a:rPr>
              <a:t> </a:t>
            </a:r>
            <a:r>
              <a:rPr lang="en-US" sz="1050" dirty="0" err="1">
                <a:latin typeface="+mj-lt"/>
              </a:rPr>
              <a:t>een</a:t>
            </a:r>
            <a:r>
              <a:rPr lang="en-US" sz="1050" dirty="0">
                <a:latin typeface="+mj-lt"/>
              </a:rPr>
              <a:t> </a:t>
            </a:r>
            <a:r>
              <a:rPr lang="en-US" sz="1050" dirty="0" err="1">
                <a:latin typeface="+mj-lt"/>
              </a:rPr>
              <a:t>overstijgend</a:t>
            </a:r>
            <a:r>
              <a:rPr lang="en-US" sz="1050" dirty="0">
                <a:latin typeface="+mj-lt"/>
              </a:rPr>
              <a:t> </a:t>
            </a:r>
            <a:r>
              <a:rPr lang="en-US" sz="1050" dirty="0" err="1">
                <a:latin typeface="+mj-lt"/>
              </a:rPr>
              <a:t>groter</a:t>
            </a:r>
            <a:r>
              <a:rPr lang="en-US" sz="1050" dirty="0">
                <a:latin typeface="+mj-lt"/>
              </a:rPr>
              <a:t> </a:t>
            </a:r>
            <a:r>
              <a:rPr lang="en-US" sz="1050" dirty="0" err="1">
                <a:latin typeface="+mj-lt"/>
              </a:rPr>
              <a:t>geheel</a:t>
            </a:r>
            <a:r>
              <a:rPr lang="en-US" sz="1050" dirty="0">
                <a:latin typeface="+mj-lt"/>
              </a:rPr>
              <a:t>. Zo </a:t>
            </a:r>
            <a:r>
              <a:rPr lang="en-US" sz="1050" dirty="0" err="1">
                <a:latin typeface="+mj-lt"/>
              </a:rPr>
              <a:t>niet</a:t>
            </a:r>
            <a:r>
              <a:rPr lang="en-US" sz="1050" dirty="0">
                <a:latin typeface="+mj-lt"/>
              </a:rPr>
              <a:t> dan </a:t>
            </a:r>
            <a:r>
              <a:rPr lang="en-US" sz="1050" dirty="0" err="1">
                <a:latin typeface="+mj-lt"/>
              </a:rPr>
              <a:t>lopen</a:t>
            </a:r>
            <a:r>
              <a:rPr lang="en-US" sz="1050" dirty="0">
                <a:latin typeface="+mj-lt"/>
              </a:rPr>
              <a:t> de </a:t>
            </a:r>
            <a:r>
              <a:rPr lang="en-US" sz="1050" dirty="0" err="1">
                <a:latin typeface="+mj-lt"/>
              </a:rPr>
              <a:t>betrokkenen</a:t>
            </a:r>
            <a:r>
              <a:rPr lang="en-US" sz="1050" dirty="0">
                <a:latin typeface="+mj-lt"/>
              </a:rPr>
              <a:t> op den </a:t>
            </a:r>
            <a:r>
              <a:rPr lang="en-US" sz="1050" dirty="0" err="1">
                <a:latin typeface="+mj-lt"/>
              </a:rPr>
              <a:t>duur</a:t>
            </a:r>
            <a:r>
              <a:rPr lang="en-US" sz="1050" dirty="0">
                <a:latin typeface="+mj-lt"/>
              </a:rPr>
              <a:t> </a:t>
            </a:r>
            <a:r>
              <a:rPr lang="en-US" sz="1050" dirty="0" err="1">
                <a:latin typeface="+mj-lt"/>
              </a:rPr>
              <a:t>te</a:t>
            </a:r>
            <a:r>
              <a:rPr lang="en-US" sz="1050" dirty="0">
                <a:latin typeface="+mj-lt"/>
              </a:rPr>
              <a:t> </a:t>
            </a:r>
            <a:r>
              <a:rPr lang="en-US" sz="1050" dirty="0" err="1">
                <a:latin typeface="+mj-lt"/>
              </a:rPr>
              <a:t>ver</a:t>
            </a:r>
            <a:r>
              <a:rPr lang="en-US" sz="1050" dirty="0">
                <a:latin typeface="+mj-lt"/>
              </a:rPr>
              <a:t> </a:t>
            </a:r>
            <a:r>
              <a:rPr lang="en-US" sz="1050" dirty="0" err="1">
                <a:latin typeface="+mj-lt"/>
              </a:rPr>
              <a:t>uit</a:t>
            </a:r>
            <a:r>
              <a:rPr lang="en-US" sz="1050" dirty="0">
                <a:latin typeface="+mj-lt"/>
              </a:rPr>
              <a:t> </a:t>
            </a:r>
            <a:r>
              <a:rPr lang="en-US" sz="1050" dirty="0" err="1">
                <a:latin typeface="+mj-lt"/>
              </a:rPr>
              <a:t>elkaar</a:t>
            </a:r>
            <a:r>
              <a:rPr lang="en-US" sz="1050" dirty="0">
                <a:latin typeface="+mj-lt"/>
              </a:rPr>
              <a:t> </a:t>
            </a:r>
            <a:r>
              <a:rPr lang="en-US" sz="1050" dirty="0" err="1">
                <a:latin typeface="+mj-lt"/>
              </a:rPr>
              <a:t>en</a:t>
            </a:r>
            <a:r>
              <a:rPr lang="en-US" sz="1050" dirty="0">
                <a:latin typeface="+mj-lt"/>
              </a:rPr>
              <a:t> is het </a:t>
            </a:r>
            <a:r>
              <a:rPr lang="en-US" sz="1050" dirty="0" err="1">
                <a:latin typeface="+mj-lt"/>
              </a:rPr>
              <a:t>lastig</a:t>
            </a:r>
            <a:r>
              <a:rPr lang="en-US" sz="1050" dirty="0">
                <a:latin typeface="+mj-lt"/>
              </a:rPr>
              <a:t> </a:t>
            </a:r>
            <a:r>
              <a:rPr lang="en-US" sz="1050" dirty="0" err="1">
                <a:latin typeface="+mj-lt"/>
              </a:rPr>
              <a:t>een</a:t>
            </a:r>
            <a:r>
              <a:rPr lang="en-US" sz="1050" dirty="0">
                <a:latin typeface="+mj-lt"/>
              </a:rPr>
              <a:t> breed </a:t>
            </a:r>
            <a:r>
              <a:rPr lang="en-US" sz="1050" dirty="0" err="1">
                <a:latin typeface="+mj-lt"/>
              </a:rPr>
              <a:t>gedragen</a:t>
            </a:r>
            <a:r>
              <a:rPr lang="en-US" sz="1050" dirty="0">
                <a:latin typeface="+mj-lt"/>
              </a:rPr>
              <a:t> </a:t>
            </a:r>
            <a:r>
              <a:rPr lang="en-US" sz="1050" dirty="0" err="1">
                <a:latin typeface="+mj-lt"/>
              </a:rPr>
              <a:t>en</a:t>
            </a:r>
            <a:r>
              <a:rPr lang="en-US" sz="1050" dirty="0">
                <a:latin typeface="+mj-lt"/>
              </a:rPr>
              <a:t> </a:t>
            </a:r>
            <a:r>
              <a:rPr lang="en-US" sz="1050" dirty="0" err="1">
                <a:latin typeface="+mj-lt"/>
              </a:rPr>
              <a:t>duurzame</a:t>
            </a:r>
            <a:r>
              <a:rPr lang="en-US" sz="1050" dirty="0">
                <a:latin typeface="+mj-lt"/>
              </a:rPr>
              <a:t> </a:t>
            </a:r>
            <a:r>
              <a:rPr lang="en-US" sz="1050" dirty="0" err="1">
                <a:latin typeface="+mj-lt"/>
              </a:rPr>
              <a:t>oplossing</a:t>
            </a:r>
            <a:r>
              <a:rPr lang="en-US" sz="1050" dirty="0">
                <a:latin typeface="+mj-lt"/>
              </a:rPr>
              <a:t> voor </a:t>
            </a:r>
            <a:r>
              <a:rPr lang="en-US" sz="1050" dirty="0" err="1">
                <a:latin typeface="+mj-lt"/>
              </a:rPr>
              <a:t>een</a:t>
            </a:r>
            <a:r>
              <a:rPr lang="en-US" sz="1050" dirty="0">
                <a:latin typeface="+mj-lt"/>
              </a:rPr>
              <a:t> </a:t>
            </a:r>
            <a:r>
              <a:rPr lang="en-US" sz="1050" dirty="0" err="1">
                <a:latin typeface="+mj-lt"/>
              </a:rPr>
              <a:t>probleem</a:t>
            </a:r>
            <a:r>
              <a:rPr lang="en-US" sz="1050" dirty="0">
                <a:latin typeface="+mj-lt"/>
              </a:rPr>
              <a:t> </a:t>
            </a:r>
            <a:r>
              <a:rPr lang="en-US" sz="1050" dirty="0" err="1">
                <a:latin typeface="+mj-lt"/>
              </a:rPr>
              <a:t>te</a:t>
            </a:r>
            <a:r>
              <a:rPr lang="en-US" sz="1050" dirty="0">
                <a:latin typeface="+mj-lt"/>
              </a:rPr>
              <a:t> </a:t>
            </a:r>
            <a:r>
              <a:rPr lang="en-US" sz="1050" dirty="0" err="1">
                <a:latin typeface="+mj-lt"/>
              </a:rPr>
              <a:t>vinden</a:t>
            </a:r>
            <a:r>
              <a:rPr lang="en-US" sz="1050" dirty="0">
                <a:latin typeface="+mj-lt"/>
              </a:rPr>
              <a:t>. </a:t>
            </a:r>
          </a:p>
          <a:p>
            <a:pPr marL="0" indent="0">
              <a:lnSpc>
                <a:spcPct val="110000"/>
              </a:lnSpc>
              <a:spcBef>
                <a:spcPts val="600"/>
              </a:spcBef>
              <a:buNone/>
            </a:pPr>
            <a:r>
              <a:rPr lang="en-US" sz="1050" dirty="0">
                <a:latin typeface="+mj-lt"/>
              </a:rPr>
              <a:t>De </a:t>
            </a:r>
            <a:r>
              <a:rPr lang="en-US" sz="1050" dirty="0" err="1">
                <a:latin typeface="+mj-lt"/>
              </a:rPr>
              <a:t>tweede</a:t>
            </a:r>
            <a:r>
              <a:rPr lang="en-US" sz="1050" dirty="0">
                <a:latin typeface="+mj-lt"/>
              </a:rPr>
              <a:t> </a:t>
            </a:r>
            <a:r>
              <a:rPr lang="en-US" sz="1050" dirty="0" err="1">
                <a:latin typeface="+mj-lt"/>
              </a:rPr>
              <a:t>fase</a:t>
            </a:r>
            <a:r>
              <a:rPr lang="en-US" sz="1050" dirty="0">
                <a:latin typeface="+mj-lt"/>
              </a:rPr>
              <a:t> van </a:t>
            </a:r>
            <a:r>
              <a:rPr lang="en-US" sz="1050" dirty="0" err="1">
                <a:latin typeface="+mj-lt"/>
              </a:rPr>
              <a:t>onze</a:t>
            </a:r>
            <a:r>
              <a:rPr lang="en-US" sz="1050" dirty="0">
                <a:latin typeface="+mj-lt"/>
              </a:rPr>
              <a:t> </a:t>
            </a:r>
            <a:r>
              <a:rPr lang="en-US" sz="1050" dirty="0" err="1">
                <a:latin typeface="+mj-lt"/>
              </a:rPr>
              <a:t>voorgestelde</a:t>
            </a:r>
            <a:r>
              <a:rPr lang="en-US" sz="1050" dirty="0">
                <a:latin typeface="+mj-lt"/>
              </a:rPr>
              <a:t> </a:t>
            </a:r>
            <a:r>
              <a:rPr lang="en-US" sz="1050" dirty="0" err="1">
                <a:latin typeface="+mj-lt"/>
              </a:rPr>
              <a:t>aanpak</a:t>
            </a:r>
            <a:r>
              <a:rPr lang="en-US" sz="1050" dirty="0">
                <a:latin typeface="+mj-lt"/>
              </a:rPr>
              <a:t> </a:t>
            </a:r>
            <a:r>
              <a:rPr lang="en-US" sz="1050" dirty="0" err="1">
                <a:latin typeface="+mj-lt"/>
              </a:rPr>
              <a:t>richt</a:t>
            </a:r>
            <a:r>
              <a:rPr lang="en-US" sz="1050" dirty="0">
                <a:latin typeface="+mj-lt"/>
              </a:rPr>
              <a:t> </a:t>
            </a:r>
            <a:r>
              <a:rPr lang="en-US" sz="1050" dirty="0" err="1">
                <a:latin typeface="+mj-lt"/>
              </a:rPr>
              <a:t>zich</a:t>
            </a:r>
            <a:r>
              <a:rPr lang="en-US" sz="1050" dirty="0">
                <a:latin typeface="+mj-lt"/>
              </a:rPr>
              <a:t> dan </a:t>
            </a:r>
            <a:r>
              <a:rPr lang="en-US" sz="1050" dirty="0" err="1">
                <a:latin typeface="+mj-lt"/>
              </a:rPr>
              <a:t>ook</a:t>
            </a:r>
            <a:r>
              <a:rPr lang="en-US" sz="1050" dirty="0">
                <a:latin typeface="+mj-lt"/>
              </a:rPr>
              <a:t> op: </a:t>
            </a:r>
          </a:p>
          <a:p>
            <a:pPr marL="449263" indent="-182563">
              <a:lnSpc>
                <a:spcPct val="110000"/>
              </a:lnSpc>
              <a:spcBef>
                <a:spcPts val="0"/>
              </a:spcBef>
            </a:pPr>
            <a:r>
              <a:rPr lang="en-US" sz="1050" dirty="0">
                <a:latin typeface="+mj-lt"/>
              </a:rPr>
              <a:t>Het </a:t>
            </a:r>
            <a:r>
              <a:rPr lang="en-US" sz="1050" dirty="0" err="1">
                <a:latin typeface="+mj-lt"/>
              </a:rPr>
              <a:t>daadwerkelijk</a:t>
            </a:r>
            <a:r>
              <a:rPr lang="en-US" sz="1050" dirty="0">
                <a:latin typeface="+mj-lt"/>
              </a:rPr>
              <a:t> </a:t>
            </a:r>
            <a:r>
              <a:rPr lang="en-US" sz="1050" dirty="0" err="1">
                <a:latin typeface="+mj-lt"/>
              </a:rPr>
              <a:t>samenbrengen</a:t>
            </a:r>
            <a:r>
              <a:rPr lang="en-US" sz="1050" dirty="0">
                <a:latin typeface="+mj-lt"/>
              </a:rPr>
              <a:t> van </a:t>
            </a:r>
            <a:r>
              <a:rPr lang="en-US" sz="1050" dirty="0" err="1">
                <a:latin typeface="+mj-lt"/>
              </a:rPr>
              <a:t>betrokkenen</a:t>
            </a:r>
            <a:r>
              <a:rPr lang="en-US" sz="1050" dirty="0">
                <a:latin typeface="+mj-lt"/>
              </a:rPr>
              <a:t> </a:t>
            </a:r>
            <a:r>
              <a:rPr lang="en-US" sz="1050" dirty="0" err="1">
                <a:latin typeface="+mj-lt"/>
              </a:rPr>
              <a:t>en</a:t>
            </a:r>
            <a:r>
              <a:rPr lang="en-US" sz="1050" dirty="0">
                <a:latin typeface="+mj-lt"/>
              </a:rPr>
              <a:t> hen met </a:t>
            </a:r>
            <a:r>
              <a:rPr lang="en-US" sz="1050" dirty="0" err="1">
                <a:latin typeface="+mj-lt"/>
              </a:rPr>
              <a:t>elkaar</a:t>
            </a:r>
            <a:r>
              <a:rPr lang="en-US" sz="1050" dirty="0">
                <a:latin typeface="+mj-lt"/>
              </a:rPr>
              <a:t> in </a:t>
            </a:r>
            <a:r>
              <a:rPr lang="en-US" sz="1050" dirty="0" err="1">
                <a:latin typeface="+mj-lt"/>
              </a:rPr>
              <a:t>gesprek</a:t>
            </a:r>
            <a:r>
              <a:rPr lang="en-US" sz="1050" dirty="0">
                <a:latin typeface="+mj-lt"/>
              </a:rPr>
              <a:t> </a:t>
            </a:r>
            <a:r>
              <a:rPr lang="en-US" sz="1050" dirty="0" err="1">
                <a:latin typeface="+mj-lt"/>
              </a:rPr>
              <a:t>brengen</a:t>
            </a:r>
            <a:r>
              <a:rPr lang="en-US" sz="1050" dirty="0">
                <a:latin typeface="+mj-lt"/>
              </a:rPr>
              <a:t>; </a:t>
            </a:r>
          </a:p>
          <a:p>
            <a:pPr marL="449263" indent="-182563">
              <a:lnSpc>
                <a:spcPct val="110000"/>
              </a:lnSpc>
              <a:spcBef>
                <a:spcPts val="0"/>
              </a:spcBef>
            </a:pPr>
            <a:r>
              <a:rPr lang="en-US" sz="1050" dirty="0">
                <a:latin typeface="+mj-lt"/>
              </a:rPr>
              <a:t>Het </a:t>
            </a:r>
            <a:r>
              <a:rPr lang="en-US" sz="1050" dirty="0" err="1">
                <a:latin typeface="+mj-lt"/>
              </a:rPr>
              <a:t>bepalen</a:t>
            </a:r>
            <a:r>
              <a:rPr lang="en-US" sz="1050" dirty="0">
                <a:latin typeface="+mj-lt"/>
              </a:rPr>
              <a:t> van het </a:t>
            </a:r>
            <a:r>
              <a:rPr lang="en-US" sz="1050" dirty="0" err="1">
                <a:latin typeface="+mj-lt"/>
              </a:rPr>
              <a:t>gemeenschappelijke</a:t>
            </a:r>
            <a:r>
              <a:rPr lang="en-US" sz="1050" dirty="0">
                <a:latin typeface="+mj-lt"/>
              </a:rPr>
              <a:t> </a:t>
            </a:r>
            <a:r>
              <a:rPr lang="en-US" sz="1050" dirty="0" err="1">
                <a:latin typeface="+mj-lt"/>
              </a:rPr>
              <a:t>doel</a:t>
            </a:r>
            <a:r>
              <a:rPr lang="en-US" sz="1050" dirty="0">
                <a:latin typeface="+mj-lt"/>
              </a:rPr>
              <a:t> </a:t>
            </a:r>
            <a:r>
              <a:rPr lang="en-US" sz="1050" dirty="0" err="1">
                <a:latin typeface="+mj-lt"/>
              </a:rPr>
              <a:t>en</a:t>
            </a:r>
            <a:r>
              <a:rPr lang="en-US" sz="1050" dirty="0">
                <a:latin typeface="+mj-lt"/>
              </a:rPr>
              <a:t> </a:t>
            </a:r>
            <a:r>
              <a:rPr lang="en-US" sz="1050" dirty="0" err="1">
                <a:latin typeface="+mj-lt"/>
              </a:rPr>
              <a:t>overeenstemming</a:t>
            </a:r>
            <a:r>
              <a:rPr lang="en-US" sz="1050" dirty="0">
                <a:latin typeface="+mj-lt"/>
              </a:rPr>
              <a:t> </a:t>
            </a:r>
            <a:r>
              <a:rPr lang="en-US" sz="1050" dirty="0" err="1">
                <a:latin typeface="+mj-lt"/>
              </a:rPr>
              <a:t>krijgen</a:t>
            </a:r>
            <a:r>
              <a:rPr lang="en-US" sz="1050" dirty="0">
                <a:latin typeface="+mj-lt"/>
              </a:rPr>
              <a:t> over </a:t>
            </a:r>
            <a:r>
              <a:rPr lang="en-US" sz="1050" dirty="0" err="1">
                <a:latin typeface="+mj-lt"/>
              </a:rPr>
              <a:t>welke</a:t>
            </a:r>
            <a:r>
              <a:rPr lang="en-US" sz="1050" dirty="0">
                <a:latin typeface="+mj-lt"/>
              </a:rPr>
              <a:t> </a:t>
            </a:r>
            <a:r>
              <a:rPr lang="en-US" sz="1050" dirty="0" err="1">
                <a:latin typeface="+mj-lt"/>
              </a:rPr>
              <a:t>richting</a:t>
            </a:r>
            <a:r>
              <a:rPr lang="en-US" sz="1050" dirty="0">
                <a:latin typeface="+mj-lt"/>
              </a:rPr>
              <a:t> op </a:t>
            </a:r>
            <a:r>
              <a:rPr lang="en-US" sz="1050" dirty="0" err="1">
                <a:latin typeface="+mj-lt"/>
              </a:rPr>
              <a:t>bewogen</a:t>
            </a:r>
            <a:r>
              <a:rPr lang="en-US" sz="1050" dirty="0">
                <a:latin typeface="+mj-lt"/>
              </a:rPr>
              <a:t> </a:t>
            </a:r>
            <a:r>
              <a:rPr lang="en-US" sz="1050" dirty="0" err="1">
                <a:latin typeface="+mj-lt"/>
              </a:rPr>
              <a:t>zal</a:t>
            </a:r>
            <a:r>
              <a:rPr lang="en-US" sz="1050" dirty="0">
                <a:latin typeface="+mj-lt"/>
              </a:rPr>
              <a:t> </a:t>
            </a:r>
            <a:r>
              <a:rPr lang="en-US" sz="1050" dirty="0" err="1">
                <a:latin typeface="+mj-lt"/>
              </a:rPr>
              <a:t>gaan</a:t>
            </a:r>
            <a:r>
              <a:rPr lang="en-US" sz="1050" dirty="0">
                <a:latin typeface="+mj-lt"/>
              </a:rPr>
              <a:t> </a:t>
            </a:r>
            <a:r>
              <a:rPr lang="en-US" sz="1050" dirty="0" err="1">
                <a:latin typeface="+mj-lt"/>
              </a:rPr>
              <a:t>worden</a:t>
            </a:r>
            <a:r>
              <a:rPr lang="en-US" sz="1050" dirty="0">
                <a:latin typeface="+mj-lt"/>
              </a:rPr>
              <a:t>;</a:t>
            </a:r>
          </a:p>
          <a:p>
            <a:pPr marL="449263" indent="-182563">
              <a:lnSpc>
                <a:spcPct val="110000"/>
              </a:lnSpc>
              <a:spcBef>
                <a:spcPts val="0"/>
              </a:spcBef>
            </a:pPr>
            <a:r>
              <a:rPr lang="en-US" sz="1050" dirty="0" err="1">
                <a:latin typeface="+mj-lt"/>
              </a:rPr>
              <a:t>Gezamenlijk</a:t>
            </a:r>
            <a:r>
              <a:rPr lang="en-US" sz="1050" dirty="0">
                <a:latin typeface="+mj-lt"/>
              </a:rPr>
              <a:t> concrete </a:t>
            </a:r>
            <a:r>
              <a:rPr lang="en-US" sz="1050" dirty="0" err="1">
                <a:latin typeface="+mj-lt"/>
              </a:rPr>
              <a:t>oplossingsrichtingen</a:t>
            </a:r>
            <a:r>
              <a:rPr lang="en-US" sz="1050" dirty="0">
                <a:latin typeface="+mj-lt"/>
              </a:rPr>
              <a:t> </a:t>
            </a:r>
            <a:r>
              <a:rPr lang="en-US" sz="1050" dirty="0" err="1">
                <a:latin typeface="+mj-lt"/>
              </a:rPr>
              <a:t>en</a:t>
            </a:r>
            <a:r>
              <a:rPr lang="en-US" sz="1050" dirty="0">
                <a:latin typeface="+mj-lt"/>
              </a:rPr>
              <a:t> </a:t>
            </a:r>
            <a:r>
              <a:rPr lang="en-US" sz="1050" dirty="0" err="1">
                <a:latin typeface="+mj-lt"/>
              </a:rPr>
              <a:t>te</a:t>
            </a:r>
            <a:r>
              <a:rPr lang="en-US" sz="1050" dirty="0">
                <a:latin typeface="+mj-lt"/>
              </a:rPr>
              <a:t> </a:t>
            </a:r>
            <a:r>
              <a:rPr lang="en-US" sz="1050" dirty="0" err="1">
                <a:latin typeface="+mj-lt"/>
              </a:rPr>
              <a:t>nemen</a:t>
            </a:r>
            <a:r>
              <a:rPr lang="en-US" sz="1050" dirty="0">
                <a:latin typeface="+mj-lt"/>
              </a:rPr>
              <a:t> </a:t>
            </a:r>
            <a:r>
              <a:rPr lang="en-US" sz="1050" dirty="0" err="1">
                <a:latin typeface="+mj-lt"/>
              </a:rPr>
              <a:t>vervolgstappen</a:t>
            </a:r>
            <a:r>
              <a:rPr lang="en-US" sz="1050" dirty="0">
                <a:latin typeface="+mj-lt"/>
              </a:rPr>
              <a:t> </a:t>
            </a:r>
            <a:r>
              <a:rPr lang="en-US" sz="1050" dirty="0" err="1">
                <a:latin typeface="+mj-lt"/>
              </a:rPr>
              <a:t>bepalen</a:t>
            </a:r>
            <a:r>
              <a:rPr lang="en-US" sz="1050" dirty="0">
                <a:latin typeface="+mj-lt"/>
              </a:rPr>
              <a:t>.</a:t>
            </a:r>
          </a:p>
          <a:p>
            <a:pPr marL="0" indent="0">
              <a:lnSpc>
                <a:spcPct val="110000"/>
              </a:lnSpc>
              <a:spcBef>
                <a:spcPts val="600"/>
              </a:spcBef>
              <a:buNone/>
            </a:pPr>
            <a:r>
              <a:rPr lang="en-US" sz="1050" dirty="0">
                <a:latin typeface="+mj-lt"/>
              </a:rPr>
              <a:t>In </a:t>
            </a:r>
            <a:r>
              <a:rPr lang="en-US" sz="1050" dirty="0" err="1">
                <a:latin typeface="+mj-lt"/>
              </a:rPr>
              <a:t>deze</a:t>
            </a:r>
            <a:r>
              <a:rPr lang="en-US" sz="1050" dirty="0">
                <a:latin typeface="+mj-lt"/>
              </a:rPr>
              <a:t> </a:t>
            </a:r>
            <a:r>
              <a:rPr lang="en-US" sz="1050" dirty="0" err="1">
                <a:latin typeface="+mj-lt"/>
              </a:rPr>
              <a:t>tweede</a:t>
            </a:r>
            <a:r>
              <a:rPr lang="en-US" sz="1050" dirty="0">
                <a:latin typeface="+mj-lt"/>
              </a:rPr>
              <a:t> </a:t>
            </a:r>
            <a:r>
              <a:rPr lang="en-US" sz="1050" dirty="0" err="1">
                <a:latin typeface="+mj-lt"/>
              </a:rPr>
              <a:t>fase</a:t>
            </a:r>
            <a:r>
              <a:rPr lang="en-US" sz="1050" dirty="0">
                <a:latin typeface="+mj-lt"/>
              </a:rPr>
              <a:t> </a:t>
            </a:r>
            <a:r>
              <a:rPr lang="en-US" sz="1050" dirty="0" err="1">
                <a:latin typeface="+mj-lt"/>
              </a:rPr>
              <a:t>staan</a:t>
            </a:r>
            <a:r>
              <a:rPr lang="en-US" sz="1050" dirty="0">
                <a:latin typeface="+mj-lt"/>
              </a:rPr>
              <a:t> </a:t>
            </a:r>
            <a:r>
              <a:rPr lang="en-US" sz="1050" dirty="0" err="1">
                <a:latin typeface="+mj-lt"/>
              </a:rPr>
              <a:t>logischerwijs</a:t>
            </a:r>
            <a:r>
              <a:rPr lang="en-US" sz="1050" dirty="0">
                <a:latin typeface="+mj-lt"/>
              </a:rPr>
              <a:t> </a:t>
            </a:r>
            <a:r>
              <a:rPr lang="en-US" sz="1050" dirty="0" err="1">
                <a:latin typeface="+mj-lt"/>
              </a:rPr>
              <a:t>gezamenlijke</a:t>
            </a:r>
            <a:r>
              <a:rPr lang="en-US" sz="1050" dirty="0">
                <a:latin typeface="+mj-lt"/>
              </a:rPr>
              <a:t> </a:t>
            </a:r>
            <a:r>
              <a:rPr lang="en-US" sz="1050" dirty="0" err="1">
                <a:latin typeface="+mj-lt"/>
              </a:rPr>
              <a:t>bijeenkomsten</a:t>
            </a:r>
            <a:r>
              <a:rPr lang="en-US" sz="1050" dirty="0">
                <a:latin typeface="+mj-lt"/>
              </a:rPr>
              <a:t> </a:t>
            </a:r>
            <a:r>
              <a:rPr lang="en-US" sz="1050" dirty="0" err="1">
                <a:latin typeface="+mj-lt"/>
              </a:rPr>
              <a:t>centraal</a:t>
            </a:r>
            <a:r>
              <a:rPr lang="en-US" sz="1050" dirty="0">
                <a:latin typeface="+mj-lt"/>
              </a:rPr>
              <a:t> al </a:t>
            </a:r>
            <a:r>
              <a:rPr lang="en-US" sz="1050" dirty="0" err="1">
                <a:latin typeface="+mj-lt"/>
              </a:rPr>
              <a:t>zullen</a:t>
            </a:r>
            <a:r>
              <a:rPr lang="en-US" sz="1050" dirty="0">
                <a:latin typeface="+mj-lt"/>
              </a:rPr>
              <a:t> </a:t>
            </a:r>
            <a:r>
              <a:rPr lang="en-US" sz="1050" dirty="0" err="1">
                <a:latin typeface="+mj-lt"/>
              </a:rPr>
              <a:t>er</a:t>
            </a:r>
            <a:r>
              <a:rPr lang="en-US" sz="1050" dirty="0">
                <a:latin typeface="+mj-lt"/>
              </a:rPr>
              <a:t> </a:t>
            </a:r>
            <a:r>
              <a:rPr lang="en-US" sz="1050" dirty="0" err="1">
                <a:latin typeface="+mj-lt"/>
              </a:rPr>
              <a:t>soms</a:t>
            </a:r>
            <a:r>
              <a:rPr lang="en-US" sz="1050" dirty="0">
                <a:latin typeface="+mj-lt"/>
              </a:rPr>
              <a:t> </a:t>
            </a:r>
            <a:r>
              <a:rPr lang="en-US" sz="1050" dirty="0" err="1">
                <a:latin typeface="+mj-lt"/>
              </a:rPr>
              <a:t>ook</a:t>
            </a:r>
            <a:r>
              <a:rPr lang="en-US" sz="1050" dirty="0">
                <a:latin typeface="+mj-lt"/>
              </a:rPr>
              <a:t> </a:t>
            </a:r>
            <a:r>
              <a:rPr lang="en-US" sz="1050" dirty="0" err="1">
                <a:latin typeface="+mj-lt"/>
              </a:rPr>
              <a:t>nog</a:t>
            </a:r>
            <a:r>
              <a:rPr lang="en-US" sz="1050" dirty="0">
                <a:latin typeface="+mj-lt"/>
              </a:rPr>
              <a:t> </a:t>
            </a:r>
            <a:r>
              <a:rPr lang="en-US" sz="1050" dirty="0" err="1">
                <a:latin typeface="+mj-lt"/>
              </a:rPr>
              <a:t>één</a:t>
            </a:r>
            <a:r>
              <a:rPr lang="en-US" sz="1050" dirty="0">
                <a:latin typeface="+mj-lt"/>
              </a:rPr>
              <a:t>-op-</a:t>
            </a:r>
            <a:r>
              <a:rPr lang="en-US" sz="1050" dirty="0" err="1">
                <a:latin typeface="+mj-lt"/>
              </a:rPr>
              <a:t>één</a:t>
            </a:r>
            <a:r>
              <a:rPr lang="en-US" sz="1050" dirty="0">
                <a:latin typeface="+mj-lt"/>
              </a:rPr>
              <a:t> </a:t>
            </a:r>
            <a:r>
              <a:rPr lang="en-US" sz="1050" dirty="0" err="1">
                <a:latin typeface="+mj-lt"/>
              </a:rPr>
              <a:t>gesprekken</a:t>
            </a:r>
            <a:r>
              <a:rPr lang="en-US" sz="1050" dirty="0">
                <a:latin typeface="+mj-lt"/>
              </a:rPr>
              <a:t> </a:t>
            </a:r>
            <a:r>
              <a:rPr lang="en-US" sz="1050" dirty="0" err="1">
                <a:latin typeface="+mj-lt"/>
              </a:rPr>
              <a:t>nodig</a:t>
            </a:r>
            <a:r>
              <a:rPr lang="en-US" sz="1050" dirty="0">
                <a:latin typeface="+mj-lt"/>
              </a:rPr>
              <a:t> </a:t>
            </a:r>
            <a:r>
              <a:rPr lang="en-US" sz="1050" dirty="0" err="1">
                <a:latin typeface="+mj-lt"/>
              </a:rPr>
              <a:t>zijn</a:t>
            </a:r>
            <a:r>
              <a:rPr lang="en-US" sz="1050" dirty="0">
                <a:latin typeface="+mj-lt"/>
              </a:rPr>
              <a:t> om </a:t>
            </a:r>
            <a:r>
              <a:rPr lang="en-US" sz="1050" dirty="0" err="1">
                <a:latin typeface="+mj-lt"/>
              </a:rPr>
              <a:t>bepaalde</a:t>
            </a:r>
            <a:r>
              <a:rPr lang="en-US" sz="1050" dirty="0">
                <a:latin typeface="+mj-lt"/>
              </a:rPr>
              <a:t> </a:t>
            </a:r>
            <a:r>
              <a:rPr lang="en-US" sz="1050" dirty="0" err="1">
                <a:latin typeface="+mj-lt"/>
              </a:rPr>
              <a:t>inzichten</a:t>
            </a:r>
            <a:r>
              <a:rPr lang="en-US" sz="1050" dirty="0">
                <a:latin typeface="+mj-lt"/>
              </a:rPr>
              <a:t> </a:t>
            </a:r>
            <a:r>
              <a:rPr lang="en-US" sz="1050" dirty="0" err="1">
                <a:latin typeface="+mj-lt"/>
              </a:rPr>
              <a:t>te</a:t>
            </a:r>
            <a:r>
              <a:rPr lang="en-US" sz="1050" dirty="0">
                <a:latin typeface="+mj-lt"/>
              </a:rPr>
              <a:t> </a:t>
            </a:r>
            <a:r>
              <a:rPr lang="en-US" sz="1050" dirty="0" err="1">
                <a:latin typeface="+mj-lt"/>
              </a:rPr>
              <a:t>verdiepen</a:t>
            </a:r>
            <a:r>
              <a:rPr lang="en-US" sz="1050" dirty="0">
                <a:latin typeface="+mj-lt"/>
              </a:rPr>
              <a:t>, </a:t>
            </a:r>
            <a:r>
              <a:rPr lang="en-US" sz="1050" dirty="0" err="1">
                <a:latin typeface="+mj-lt"/>
              </a:rPr>
              <a:t>onduidelijkheden</a:t>
            </a:r>
            <a:r>
              <a:rPr lang="en-US" sz="1050" dirty="0">
                <a:latin typeface="+mj-lt"/>
              </a:rPr>
              <a:t> </a:t>
            </a:r>
            <a:r>
              <a:rPr lang="en-US" sz="1050" dirty="0" err="1">
                <a:latin typeface="+mj-lt"/>
              </a:rPr>
              <a:t>te</a:t>
            </a:r>
            <a:r>
              <a:rPr lang="en-US" sz="1050" dirty="0">
                <a:latin typeface="+mj-lt"/>
              </a:rPr>
              <a:t> </a:t>
            </a:r>
            <a:r>
              <a:rPr lang="en-US" sz="1050" dirty="0" err="1">
                <a:latin typeface="+mj-lt"/>
              </a:rPr>
              <a:t>verhelderen</a:t>
            </a:r>
            <a:r>
              <a:rPr lang="en-US" sz="1050" dirty="0">
                <a:latin typeface="+mj-lt"/>
              </a:rPr>
              <a:t> of </a:t>
            </a:r>
            <a:r>
              <a:rPr lang="en-US" sz="1050" dirty="0" err="1">
                <a:latin typeface="+mj-lt"/>
              </a:rPr>
              <a:t>wereldbeelden</a:t>
            </a:r>
            <a:r>
              <a:rPr lang="en-US" sz="1050" dirty="0">
                <a:latin typeface="+mj-lt"/>
              </a:rPr>
              <a:t> </a:t>
            </a:r>
            <a:r>
              <a:rPr lang="en-US" sz="1050" dirty="0" err="1">
                <a:latin typeface="+mj-lt"/>
              </a:rPr>
              <a:t>te</a:t>
            </a:r>
            <a:r>
              <a:rPr lang="en-US" sz="1050" dirty="0">
                <a:latin typeface="+mj-lt"/>
              </a:rPr>
              <a:t> </a:t>
            </a:r>
            <a:r>
              <a:rPr lang="en-US" sz="1050" dirty="0" err="1">
                <a:latin typeface="+mj-lt"/>
              </a:rPr>
              <a:t>beïnvloeden</a:t>
            </a:r>
            <a:r>
              <a:rPr lang="en-US" sz="1050" dirty="0">
                <a:latin typeface="+mj-lt"/>
              </a:rPr>
              <a:t>. </a:t>
            </a:r>
            <a:r>
              <a:rPr lang="en-US" sz="1050" dirty="0" err="1">
                <a:latin typeface="+mj-lt"/>
              </a:rPr>
              <a:t>Zelfs</a:t>
            </a:r>
            <a:r>
              <a:rPr lang="en-US" sz="1050" dirty="0">
                <a:latin typeface="+mj-lt"/>
              </a:rPr>
              <a:t> </a:t>
            </a:r>
            <a:r>
              <a:rPr lang="en-US" sz="1050" dirty="0" err="1">
                <a:latin typeface="+mj-lt"/>
              </a:rPr>
              <a:t>wanneer</a:t>
            </a:r>
            <a:r>
              <a:rPr lang="en-US" sz="1050" dirty="0">
                <a:latin typeface="+mj-lt"/>
              </a:rPr>
              <a:t> </a:t>
            </a:r>
            <a:r>
              <a:rPr lang="en-US" sz="1050" dirty="0" err="1">
                <a:latin typeface="+mj-lt"/>
              </a:rPr>
              <a:t>alle</a:t>
            </a:r>
            <a:r>
              <a:rPr lang="en-US" sz="1050" dirty="0">
                <a:latin typeface="+mj-lt"/>
              </a:rPr>
              <a:t> </a:t>
            </a:r>
            <a:r>
              <a:rPr lang="en-US" sz="1050" dirty="0" err="1">
                <a:latin typeface="+mj-lt"/>
              </a:rPr>
              <a:t>neuzen</a:t>
            </a:r>
            <a:r>
              <a:rPr lang="en-US" sz="1050" dirty="0">
                <a:latin typeface="+mj-lt"/>
              </a:rPr>
              <a:t> </a:t>
            </a:r>
            <a:r>
              <a:rPr lang="en-US" sz="1050" dirty="0" err="1">
                <a:latin typeface="+mj-lt"/>
              </a:rPr>
              <a:t>dezelfde</a:t>
            </a:r>
            <a:r>
              <a:rPr lang="en-US" sz="1050" dirty="0">
                <a:latin typeface="+mj-lt"/>
              </a:rPr>
              <a:t> </a:t>
            </a:r>
            <a:r>
              <a:rPr lang="en-US" sz="1050" dirty="0" err="1">
                <a:latin typeface="+mj-lt"/>
              </a:rPr>
              <a:t>kant</a:t>
            </a:r>
            <a:r>
              <a:rPr lang="en-US" sz="1050" dirty="0">
                <a:latin typeface="+mj-lt"/>
              </a:rPr>
              <a:t> op </a:t>
            </a:r>
            <a:r>
              <a:rPr lang="en-US" sz="1050" dirty="0" err="1">
                <a:latin typeface="+mj-lt"/>
              </a:rPr>
              <a:t>lijken</a:t>
            </a:r>
            <a:r>
              <a:rPr lang="en-US" sz="1050" dirty="0">
                <a:latin typeface="+mj-lt"/>
              </a:rPr>
              <a:t> </a:t>
            </a:r>
            <a:r>
              <a:rPr lang="en-US" sz="1050" dirty="0" err="1">
                <a:latin typeface="+mj-lt"/>
              </a:rPr>
              <a:t>te</a:t>
            </a:r>
            <a:r>
              <a:rPr lang="en-US" sz="1050" dirty="0">
                <a:latin typeface="+mj-lt"/>
              </a:rPr>
              <a:t> </a:t>
            </a:r>
            <a:r>
              <a:rPr lang="en-US" sz="1050" dirty="0" err="1">
                <a:latin typeface="+mj-lt"/>
              </a:rPr>
              <a:t>staan</a:t>
            </a:r>
            <a:r>
              <a:rPr lang="en-US" sz="1050" dirty="0">
                <a:latin typeface="+mj-lt"/>
              </a:rPr>
              <a:t> </a:t>
            </a:r>
            <a:r>
              <a:rPr lang="en-US" sz="1050" dirty="0" err="1">
                <a:latin typeface="+mj-lt"/>
              </a:rPr>
              <a:t>blijft</a:t>
            </a:r>
            <a:r>
              <a:rPr lang="en-US" sz="1050" dirty="0">
                <a:latin typeface="+mj-lt"/>
              </a:rPr>
              <a:t> het </a:t>
            </a:r>
            <a:r>
              <a:rPr lang="en-US" sz="1050" dirty="0" err="1">
                <a:latin typeface="+mj-lt"/>
              </a:rPr>
              <a:t>belangrijk</a:t>
            </a:r>
            <a:r>
              <a:rPr lang="en-US" sz="1050" dirty="0">
                <a:latin typeface="+mj-lt"/>
              </a:rPr>
              <a:t> </a:t>
            </a:r>
            <a:r>
              <a:rPr lang="en-US" sz="1050" dirty="0" err="1">
                <a:latin typeface="+mj-lt"/>
              </a:rPr>
              <a:t>dat</a:t>
            </a:r>
            <a:r>
              <a:rPr lang="en-US" sz="1050" dirty="0">
                <a:latin typeface="+mj-lt"/>
              </a:rPr>
              <a:t> de Facilitator of Change </a:t>
            </a:r>
            <a:r>
              <a:rPr lang="en-US" sz="1050" dirty="0" err="1">
                <a:latin typeface="+mj-lt"/>
              </a:rPr>
              <a:t>dit</a:t>
            </a:r>
            <a:r>
              <a:rPr lang="en-US" sz="1050" dirty="0">
                <a:latin typeface="+mj-lt"/>
              </a:rPr>
              <a:t> </a:t>
            </a:r>
            <a:r>
              <a:rPr lang="en-US" sz="1050" dirty="0" err="1">
                <a:latin typeface="+mj-lt"/>
              </a:rPr>
              <a:t>blijft</a:t>
            </a:r>
            <a:r>
              <a:rPr lang="en-US" sz="1050" dirty="0">
                <a:latin typeface="+mj-lt"/>
              </a:rPr>
              <a:t> </a:t>
            </a:r>
            <a:r>
              <a:rPr lang="en-US" sz="1050" dirty="0" err="1">
                <a:latin typeface="+mj-lt"/>
              </a:rPr>
              <a:t>checken</a:t>
            </a:r>
            <a:r>
              <a:rPr lang="en-US" sz="1050" dirty="0">
                <a:latin typeface="+mj-lt"/>
              </a:rPr>
              <a:t>. </a:t>
            </a:r>
            <a:r>
              <a:rPr lang="en-US" sz="1050" dirty="0" err="1">
                <a:latin typeface="+mj-lt"/>
              </a:rPr>
              <a:t>Indien</a:t>
            </a:r>
            <a:r>
              <a:rPr lang="en-US" sz="1050" dirty="0">
                <a:latin typeface="+mj-lt"/>
              </a:rPr>
              <a:t> </a:t>
            </a:r>
            <a:r>
              <a:rPr lang="en-US" sz="1050" dirty="0" err="1">
                <a:latin typeface="+mj-lt"/>
              </a:rPr>
              <a:t>nodig</a:t>
            </a:r>
            <a:r>
              <a:rPr lang="en-US" sz="1050" dirty="0">
                <a:latin typeface="+mj-lt"/>
              </a:rPr>
              <a:t> </a:t>
            </a:r>
            <a:r>
              <a:rPr lang="en-US" sz="1050" dirty="0" err="1">
                <a:latin typeface="+mj-lt"/>
              </a:rPr>
              <a:t>wordt</a:t>
            </a:r>
            <a:r>
              <a:rPr lang="en-US" sz="1050" dirty="0">
                <a:latin typeface="+mj-lt"/>
              </a:rPr>
              <a:t> </a:t>
            </a:r>
            <a:r>
              <a:rPr lang="en-US" sz="1050" dirty="0" err="1">
                <a:latin typeface="+mj-lt"/>
              </a:rPr>
              <a:t>teruggegaan</a:t>
            </a:r>
            <a:r>
              <a:rPr lang="en-US" sz="1050" dirty="0">
                <a:latin typeface="+mj-lt"/>
              </a:rPr>
              <a:t> </a:t>
            </a:r>
            <a:r>
              <a:rPr lang="en-US" sz="1050" dirty="0" err="1">
                <a:latin typeface="+mj-lt"/>
              </a:rPr>
              <a:t>naar</a:t>
            </a:r>
            <a:r>
              <a:rPr lang="en-US" sz="1050" dirty="0">
                <a:latin typeface="+mj-lt"/>
              </a:rPr>
              <a:t> de </a:t>
            </a:r>
            <a:r>
              <a:rPr lang="en-US" sz="1050" dirty="0" err="1">
                <a:latin typeface="+mj-lt"/>
              </a:rPr>
              <a:t>fase</a:t>
            </a:r>
            <a:r>
              <a:rPr lang="en-US" sz="1050" dirty="0">
                <a:latin typeface="+mj-lt"/>
              </a:rPr>
              <a:t> van het </a:t>
            </a:r>
            <a:r>
              <a:rPr lang="en-US" sz="1050" dirty="0" err="1">
                <a:latin typeface="+mj-lt"/>
              </a:rPr>
              <a:t>wederzijds</a:t>
            </a:r>
            <a:r>
              <a:rPr lang="en-US" sz="1050" dirty="0">
                <a:latin typeface="+mj-lt"/>
              </a:rPr>
              <a:t> begrip. </a:t>
            </a:r>
          </a:p>
          <a:p>
            <a:pPr marL="0" indent="0">
              <a:lnSpc>
                <a:spcPct val="110000"/>
              </a:lnSpc>
              <a:spcBef>
                <a:spcPts val="600"/>
              </a:spcBef>
              <a:buNone/>
            </a:pPr>
            <a:br>
              <a:rPr lang="en-US" sz="1050" dirty="0">
                <a:latin typeface="+mj-lt"/>
              </a:rPr>
            </a:br>
            <a:endParaRPr lang="en-US" sz="1050" dirty="0">
              <a:latin typeface="+mj-lt"/>
            </a:endParaRPr>
          </a:p>
        </p:txBody>
      </p:sp>
      <p:sp>
        <p:nvSpPr>
          <p:cNvPr id="4" name="Rectangle 3">
            <a:extLst>
              <a:ext uri="{FF2B5EF4-FFF2-40B4-BE49-F238E27FC236}">
                <a16:creationId xmlns:a16="http://schemas.microsoft.com/office/drawing/2014/main" id="{F22E507A-17A3-429B-B206-586B4F2C40D9}"/>
              </a:ext>
            </a:extLst>
          </p:cNvPr>
          <p:cNvSpPr/>
          <p:nvPr/>
        </p:nvSpPr>
        <p:spPr>
          <a:xfrm>
            <a:off x="11124973" y="158474"/>
            <a:ext cx="932556" cy="568298"/>
          </a:xfrm>
          <a:prstGeom prst="rect">
            <a:avLst/>
          </a:prstGeom>
          <a:solidFill>
            <a:schemeClr val="accent6">
              <a:lumMod val="40000"/>
              <a:lumOff val="6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solidFill>
                  <a:schemeClr val="tx1"/>
                </a:solidFill>
              </a:rPr>
              <a:t>Fasen en stappen in het veranderproces</a:t>
            </a:r>
          </a:p>
        </p:txBody>
      </p:sp>
      <p:sp>
        <p:nvSpPr>
          <p:cNvPr id="5" name="TextBox 4">
            <a:extLst>
              <a:ext uri="{FF2B5EF4-FFF2-40B4-BE49-F238E27FC236}">
                <a16:creationId xmlns:a16="http://schemas.microsoft.com/office/drawing/2014/main" id="{51D5D6A2-5972-4EA9-BCF0-5867194975C4}"/>
              </a:ext>
            </a:extLst>
          </p:cNvPr>
          <p:cNvSpPr txBox="1"/>
          <p:nvPr/>
        </p:nvSpPr>
        <p:spPr>
          <a:xfrm>
            <a:off x="5901906" y="6459609"/>
            <a:ext cx="388188" cy="261610"/>
          </a:xfrm>
          <a:prstGeom prst="rect">
            <a:avLst/>
          </a:prstGeom>
          <a:noFill/>
        </p:spPr>
        <p:txBody>
          <a:bodyPr wrap="square" rtlCol="0">
            <a:spAutoFit/>
          </a:bodyPr>
          <a:lstStyle/>
          <a:p>
            <a:pPr algn="ctr"/>
            <a:r>
              <a:rPr lang="nl-NL" sz="1050" dirty="0">
                <a:latin typeface="+mj-lt"/>
              </a:rPr>
              <a:t>1</a:t>
            </a:r>
          </a:p>
        </p:txBody>
      </p:sp>
      <p:pic>
        <p:nvPicPr>
          <p:cNvPr id="6" name="Picture 5">
            <a:extLst>
              <a:ext uri="{FF2B5EF4-FFF2-40B4-BE49-F238E27FC236}">
                <a16:creationId xmlns:a16="http://schemas.microsoft.com/office/drawing/2014/main" id="{2C97B312-8D32-4A4E-881F-3BAC6233F775}"/>
              </a:ext>
            </a:extLst>
          </p:cNvPr>
          <p:cNvPicPr>
            <a:picLocks noChangeAspect="1"/>
          </p:cNvPicPr>
          <p:nvPr/>
        </p:nvPicPr>
        <p:blipFill>
          <a:blip r:embed="rId2"/>
          <a:stretch>
            <a:fillRect/>
          </a:stretch>
        </p:blipFill>
        <p:spPr>
          <a:xfrm>
            <a:off x="9494804" y="143563"/>
            <a:ext cx="1481725" cy="1325563"/>
          </a:xfrm>
          <a:prstGeom prst="rect">
            <a:avLst/>
          </a:prstGeom>
        </p:spPr>
      </p:pic>
      <p:sp>
        <p:nvSpPr>
          <p:cNvPr id="8" name="Rectangle 7">
            <a:extLst>
              <a:ext uri="{FF2B5EF4-FFF2-40B4-BE49-F238E27FC236}">
                <a16:creationId xmlns:a16="http://schemas.microsoft.com/office/drawing/2014/main" id="{A3849646-0A4A-47F3-AD13-BF043C74DFB9}"/>
              </a:ext>
            </a:extLst>
          </p:cNvPr>
          <p:cNvSpPr/>
          <p:nvPr/>
        </p:nvSpPr>
        <p:spPr>
          <a:xfrm>
            <a:off x="6989284" y="6104614"/>
            <a:ext cx="1899879" cy="253916"/>
          </a:xfrm>
          <a:prstGeom prst="rect">
            <a:avLst/>
          </a:prstGeom>
        </p:spPr>
        <p:txBody>
          <a:bodyPr wrap="none">
            <a:spAutoFit/>
          </a:bodyPr>
          <a:lstStyle/>
          <a:p>
            <a:r>
              <a:rPr lang="en-US" sz="1050" dirty="0">
                <a:latin typeface="+mj-lt"/>
              </a:rPr>
              <a:t>Photo by </a:t>
            </a:r>
            <a:r>
              <a:rPr lang="en-US" sz="1050" dirty="0">
                <a:latin typeface="+mj-lt"/>
                <a:hlinkClick r:id="rId3"/>
              </a:rPr>
              <a:t>Antenna</a:t>
            </a:r>
            <a:r>
              <a:rPr lang="en-US" sz="1050" dirty="0">
                <a:latin typeface="+mj-lt"/>
              </a:rPr>
              <a:t> on </a:t>
            </a:r>
            <a:r>
              <a:rPr lang="en-US" sz="1050" dirty="0" err="1">
                <a:latin typeface="+mj-lt"/>
                <a:hlinkClick r:id="rId4"/>
              </a:rPr>
              <a:t>Unsplash</a:t>
            </a:r>
            <a:r>
              <a:rPr lang="en-US" sz="1050" dirty="0">
                <a:latin typeface="+mj-lt"/>
              </a:rPr>
              <a:t> </a:t>
            </a:r>
            <a:endParaRPr lang="nl-NL" sz="1050" dirty="0">
              <a:latin typeface="+mj-lt"/>
            </a:endParaRPr>
          </a:p>
        </p:txBody>
      </p:sp>
      <p:pic>
        <p:nvPicPr>
          <p:cNvPr id="10" name="Picture 9">
            <a:extLst>
              <a:ext uri="{FF2B5EF4-FFF2-40B4-BE49-F238E27FC236}">
                <a16:creationId xmlns:a16="http://schemas.microsoft.com/office/drawing/2014/main" id="{0FEAD29B-B3E2-4A12-9180-87FAAC4539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2289" y="3528204"/>
            <a:ext cx="3883800" cy="2589200"/>
          </a:xfrm>
          <a:prstGeom prst="rect">
            <a:avLst/>
          </a:prstGeom>
        </p:spPr>
      </p:pic>
    </p:spTree>
    <p:extLst>
      <p:ext uri="{BB962C8B-B14F-4D97-AF65-F5344CB8AC3E}">
        <p14:creationId xmlns:p14="http://schemas.microsoft.com/office/powerpoint/2010/main" val="17941735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F78EA0-2ABB-4798-9C71-E88CFA99FF43}"/>
              </a:ext>
            </a:extLst>
          </p:cNvPr>
          <p:cNvSpPr>
            <a:spLocks noGrp="1"/>
          </p:cNvSpPr>
          <p:nvPr>
            <p:ph idx="1"/>
          </p:nvPr>
        </p:nvSpPr>
        <p:spPr>
          <a:xfrm>
            <a:off x="906657" y="1584119"/>
            <a:ext cx="11055794" cy="803715"/>
          </a:xfrm>
          <a:solidFill>
            <a:schemeClr val="bg1"/>
          </a:solidFill>
        </p:spPr>
        <p:txBody>
          <a:bodyPr anchor="ctr">
            <a:normAutofit/>
          </a:bodyPr>
          <a:lstStyle/>
          <a:p>
            <a:pPr marL="0" indent="0">
              <a:lnSpc>
                <a:spcPct val="110000"/>
              </a:lnSpc>
              <a:spcBef>
                <a:spcPts val="600"/>
              </a:spcBef>
              <a:buNone/>
            </a:pPr>
            <a:r>
              <a:rPr lang="en-US" sz="1050" dirty="0" err="1">
                <a:latin typeface="+mj-lt"/>
              </a:rPr>
              <a:t>Bij</a:t>
            </a:r>
            <a:r>
              <a:rPr lang="en-US" sz="1050" dirty="0">
                <a:latin typeface="+mj-lt"/>
              </a:rPr>
              <a:t> </a:t>
            </a:r>
            <a:r>
              <a:rPr lang="en-US" sz="1050" dirty="0" err="1">
                <a:latin typeface="+mj-lt"/>
              </a:rPr>
              <a:t>deze</a:t>
            </a:r>
            <a:r>
              <a:rPr lang="en-US" sz="1050" dirty="0">
                <a:latin typeface="+mj-lt"/>
              </a:rPr>
              <a:t> </a:t>
            </a:r>
            <a:r>
              <a:rPr lang="en-US" sz="1050" dirty="0" err="1">
                <a:latin typeface="+mj-lt"/>
              </a:rPr>
              <a:t>stap</a:t>
            </a:r>
            <a:r>
              <a:rPr lang="en-US" sz="1050" dirty="0">
                <a:latin typeface="+mj-lt"/>
              </a:rPr>
              <a:t> </a:t>
            </a:r>
            <a:r>
              <a:rPr lang="en-US" sz="1050" dirty="0" err="1">
                <a:latin typeface="+mj-lt"/>
              </a:rPr>
              <a:t>ga</a:t>
            </a:r>
            <a:r>
              <a:rPr lang="en-US" sz="1050" dirty="0">
                <a:latin typeface="+mj-lt"/>
              </a:rPr>
              <a:t> je de </a:t>
            </a:r>
            <a:r>
              <a:rPr lang="en-US" sz="1050" dirty="0" err="1">
                <a:latin typeface="+mj-lt"/>
              </a:rPr>
              <a:t>verschillende</a:t>
            </a:r>
            <a:r>
              <a:rPr lang="en-US" sz="1050" dirty="0">
                <a:latin typeface="+mj-lt"/>
              </a:rPr>
              <a:t> </a:t>
            </a:r>
            <a:r>
              <a:rPr lang="en-US" sz="1050" dirty="0" err="1">
                <a:latin typeface="+mj-lt"/>
              </a:rPr>
              <a:t>betrokkenen</a:t>
            </a:r>
            <a:r>
              <a:rPr lang="en-US" sz="1050" dirty="0">
                <a:latin typeface="+mj-lt"/>
              </a:rPr>
              <a:t> </a:t>
            </a:r>
            <a:r>
              <a:rPr lang="en-US" sz="1050" dirty="0" err="1">
                <a:latin typeface="+mj-lt"/>
              </a:rPr>
              <a:t>samenbrengen</a:t>
            </a:r>
            <a:r>
              <a:rPr lang="en-US" sz="1050" dirty="0">
                <a:latin typeface="+mj-lt"/>
              </a:rPr>
              <a:t>, </a:t>
            </a:r>
            <a:r>
              <a:rPr lang="en-US" sz="1050" dirty="0" err="1">
                <a:latin typeface="+mj-lt"/>
              </a:rPr>
              <a:t>delen</a:t>
            </a:r>
            <a:r>
              <a:rPr lang="en-US" sz="1050" dirty="0">
                <a:latin typeface="+mj-lt"/>
              </a:rPr>
              <a:t> </a:t>
            </a:r>
            <a:r>
              <a:rPr lang="en-US" sz="1050" dirty="0" err="1">
                <a:latin typeface="+mj-lt"/>
              </a:rPr>
              <a:t>welke</a:t>
            </a:r>
            <a:r>
              <a:rPr lang="en-US" sz="1050" dirty="0">
                <a:latin typeface="+mj-lt"/>
              </a:rPr>
              <a:t> </a:t>
            </a:r>
            <a:r>
              <a:rPr lang="en-US" sz="1050" dirty="0" err="1">
                <a:latin typeface="+mj-lt"/>
              </a:rPr>
              <a:t>inzichten</a:t>
            </a:r>
            <a:r>
              <a:rPr lang="en-US" sz="1050" dirty="0">
                <a:latin typeface="+mj-lt"/>
              </a:rPr>
              <a:t> </a:t>
            </a:r>
            <a:r>
              <a:rPr lang="en-US" sz="1050" dirty="0" err="1">
                <a:latin typeface="+mj-lt"/>
              </a:rPr>
              <a:t>er</a:t>
            </a:r>
            <a:r>
              <a:rPr lang="en-US" sz="1050" dirty="0">
                <a:latin typeface="+mj-lt"/>
              </a:rPr>
              <a:t> tot </a:t>
            </a:r>
            <a:r>
              <a:rPr lang="en-US" sz="1050" dirty="0" err="1">
                <a:latin typeface="+mj-lt"/>
              </a:rPr>
              <a:t>dusverre</a:t>
            </a:r>
            <a:r>
              <a:rPr lang="en-US" sz="1050" dirty="0">
                <a:latin typeface="+mj-lt"/>
              </a:rPr>
              <a:t> </a:t>
            </a:r>
            <a:r>
              <a:rPr lang="en-US" sz="1050" dirty="0" err="1">
                <a:latin typeface="+mj-lt"/>
              </a:rPr>
              <a:t>zijn</a:t>
            </a:r>
            <a:r>
              <a:rPr lang="en-US" sz="1050" dirty="0">
                <a:latin typeface="+mj-lt"/>
              </a:rPr>
              <a:t> </a:t>
            </a:r>
            <a:r>
              <a:rPr lang="en-US" sz="1050" dirty="0" err="1">
                <a:latin typeface="+mj-lt"/>
              </a:rPr>
              <a:t>gedaan</a:t>
            </a:r>
            <a:r>
              <a:rPr lang="en-US" sz="1050" dirty="0">
                <a:latin typeface="+mj-lt"/>
              </a:rPr>
              <a:t>, </a:t>
            </a:r>
            <a:r>
              <a:rPr lang="en-US" sz="1050" dirty="0" err="1">
                <a:latin typeface="+mj-lt"/>
              </a:rPr>
              <a:t>deze</a:t>
            </a:r>
            <a:r>
              <a:rPr lang="en-US" sz="1050" dirty="0">
                <a:latin typeface="+mj-lt"/>
              </a:rPr>
              <a:t> </a:t>
            </a:r>
            <a:r>
              <a:rPr lang="en-US" sz="1050" dirty="0" err="1">
                <a:latin typeface="+mj-lt"/>
              </a:rPr>
              <a:t>inzichten</a:t>
            </a:r>
            <a:r>
              <a:rPr lang="en-US" sz="1050" dirty="0">
                <a:latin typeface="+mj-lt"/>
              </a:rPr>
              <a:t> </a:t>
            </a:r>
            <a:r>
              <a:rPr lang="en-US" sz="1050" dirty="0" err="1">
                <a:latin typeface="+mj-lt"/>
              </a:rPr>
              <a:t>verkennen</a:t>
            </a:r>
            <a:r>
              <a:rPr lang="en-US" sz="1050" dirty="0">
                <a:latin typeface="+mj-lt"/>
              </a:rPr>
              <a:t> </a:t>
            </a:r>
            <a:r>
              <a:rPr lang="en-US" sz="1050" dirty="0" err="1">
                <a:latin typeface="+mj-lt"/>
              </a:rPr>
              <a:t>en</a:t>
            </a:r>
            <a:r>
              <a:rPr lang="en-US" sz="1050" dirty="0">
                <a:latin typeface="+mj-lt"/>
              </a:rPr>
              <a:t> </a:t>
            </a:r>
            <a:r>
              <a:rPr lang="en-US" sz="1050" dirty="0" err="1">
                <a:latin typeface="+mj-lt"/>
              </a:rPr>
              <a:t>toetsen</a:t>
            </a:r>
            <a:r>
              <a:rPr lang="en-US" sz="1050" dirty="0">
                <a:latin typeface="+mj-lt"/>
              </a:rPr>
              <a:t>. </a:t>
            </a:r>
            <a:r>
              <a:rPr lang="en-US" sz="1050" dirty="0" err="1">
                <a:latin typeface="+mj-lt"/>
              </a:rPr>
              <a:t>Kloppen</a:t>
            </a:r>
            <a:r>
              <a:rPr lang="en-US" sz="1050" dirty="0">
                <a:latin typeface="+mj-lt"/>
              </a:rPr>
              <a:t> </a:t>
            </a:r>
            <a:r>
              <a:rPr lang="en-US" sz="1050" dirty="0" err="1">
                <a:latin typeface="+mj-lt"/>
              </a:rPr>
              <a:t>mijn</a:t>
            </a:r>
            <a:r>
              <a:rPr lang="en-US" sz="1050" dirty="0">
                <a:latin typeface="+mj-lt"/>
              </a:rPr>
              <a:t> </a:t>
            </a:r>
            <a:r>
              <a:rPr lang="en-US" sz="1050" dirty="0" err="1">
                <a:latin typeface="+mj-lt"/>
              </a:rPr>
              <a:t>interpretaties</a:t>
            </a:r>
            <a:r>
              <a:rPr lang="en-US" sz="1050" dirty="0">
                <a:latin typeface="+mj-lt"/>
              </a:rPr>
              <a:t> van wat </a:t>
            </a:r>
            <a:r>
              <a:rPr lang="en-US" sz="1050" dirty="0" err="1">
                <a:latin typeface="+mj-lt"/>
              </a:rPr>
              <a:t>jullie</a:t>
            </a:r>
            <a:r>
              <a:rPr lang="en-US" sz="1050" dirty="0">
                <a:latin typeface="+mj-lt"/>
              </a:rPr>
              <a:t> </a:t>
            </a:r>
            <a:r>
              <a:rPr lang="en-US" sz="1050" dirty="0" err="1">
                <a:latin typeface="+mj-lt"/>
              </a:rPr>
              <a:t>hebben</a:t>
            </a:r>
            <a:r>
              <a:rPr lang="en-US" sz="1050" dirty="0">
                <a:latin typeface="+mj-lt"/>
              </a:rPr>
              <a:t> </a:t>
            </a:r>
            <a:r>
              <a:rPr lang="en-US" sz="1050" dirty="0" err="1">
                <a:latin typeface="+mj-lt"/>
              </a:rPr>
              <a:t>gezegd</a:t>
            </a:r>
            <a:r>
              <a:rPr lang="en-US" sz="1050" dirty="0">
                <a:latin typeface="+mj-lt"/>
              </a:rPr>
              <a:t>? Wat </a:t>
            </a:r>
            <a:r>
              <a:rPr lang="en-US" sz="1050" dirty="0" err="1">
                <a:latin typeface="+mj-lt"/>
              </a:rPr>
              <a:t>klopt</a:t>
            </a:r>
            <a:r>
              <a:rPr lang="en-US" sz="1050" dirty="0">
                <a:latin typeface="+mj-lt"/>
              </a:rPr>
              <a:t> </a:t>
            </a:r>
            <a:r>
              <a:rPr lang="en-US" sz="1050" dirty="0" err="1">
                <a:latin typeface="+mj-lt"/>
              </a:rPr>
              <a:t>er</a:t>
            </a:r>
            <a:r>
              <a:rPr lang="en-US" sz="1050" dirty="0">
                <a:latin typeface="+mj-lt"/>
              </a:rPr>
              <a:t> </a:t>
            </a:r>
            <a:r>
              <a:rPr lang="en-US" sz="1050" dirty="0" err="1">
                <a:latin typeface="+mj-lt"/>
              </a:rPr>
              <a:t>en</a:t>
            </a:r>
            <a:r>
              <a:rPr lang="en-US" sz="1050" dirty="0">
                <a:latin typeface="+mj-lt"/>
              </a:rPr>
              <a:t> wat </a:t>
            </a:r>
            <a:r>
              <a:rPr lang="en-US" sz="1050" dirty="0" err="1">
                <a:latin typeface="+mj-lt"/>
              </a:rPr>
              <a:t>klopt</a:t>
            </a:r>
            <a:r>
              <a:rPr lang="en-US" sz="1050" dirty="0">
                <a:latin typeface="+mj-lt"/>
              </a:rPr>
              <a:t> </a:t>
            </a:r>
            <a:r>
              <a:rPr lang="en-US" sz="1050" dirty="0" err="1">
                <a:latin typeface="+mj-lt"/>
              </a:rPr>
              <a:t>nog</a:t>
            </a:r>
            <a:r>
              <a:rPr lang="en-US" sz="1050" dirty="0">
                <a:latin typeface="+mj-lt"/>
              </a:rPr>
              <a:t> </a:t>
            </a:r>
            <a:r>
              <a:rPr lang="en-US" sz="1050" dirty="0" err="1">
                <a:latin typeface="+mj-lt"/>
              </a:rPr>
              <a:t>niet</a:t>
            </a:r>
            <a:r>
              <a:rPr lang="en-US" sz="1050" dirty="0">
                <a:latin typeface="+mj-lt"/>
              </a:rPr>
              <a:t> </a:t>
            </a:r>
            <a:r>
              <a:rPr lang="en-US" sz="1050" dirty="0" err="1">
                <a:latin typeface="+mj-lt"/>
              </a:rPr>
              <a:t>helemaal</a:t>
            </a:r>
            <a:r>
              <a:rPr lang="en-US" sz="1050" dirty="0">
                <a:latin typeface="+mj-lt"/>
              </a:rPr>
              <a:t> </a:t>
            </a:r>
            <a:r>
              <a:rPr lang="en-US" sz="1050" dirty="0" err="1">
                <a:latin typeface="+mj-lt"/>
              </a:rPr>
              <a:t>en</a:t>
            </a:r>
            <a:r>
              <a:rPr lang="en-US" sz="1050" dirty="0">
                <a:latin typeface="+mj-lt"/>
              </a:rPr>
              <a:t> hoe </a:t>
            </a:r>
            <a:r>
              <a:rPr lang="en-US" sz="1050" dirty="0" err="1">
                <a:latin typeface="+mj-lt"/>
              </a:rPr>
              <a:t>kunnen</a:t>
            </a:r>
            <a:r>
              <a:rPr lang="en-US" sz="1050" dirty="0">
                <a:latin typeface="+mj-lt"/>
              </a:rPr>
              <a:t> we het </a:t>
            </a:r>
            <a:r>
              <a:rPr lang="en-US" sz="1050" dirty="0" err="1">
                <a:latin typeface="+mj-lt"/>
              </a:rPr>
              <a:t>nog</a:t>
            </a:r>
            <a:r>
              <a:rPr lang="en-US" sz="1050" dirty="0">
                <a:latin typeface="+mj-lt"/>
              </a:rPr>
              <a:t> </a:t>
            </a:r>
            <a:r>
              <a:rPr lang="en-US" sz="1050" dirty="0" err="1">
                <a:latin typeface="+mj-lt"/>
              </a:rPr>
              <a:t>meer</a:t>
            </a:r>
            <a:r>
              <a:rPr lang="en-US" sz="1050" dirty="0">
                <a:latin typeface="+mj-lt"/>
              </a:rPr>
              <a:t> </a:t>
            </a:r>
            <a:r>
              <a:rPr lang="en-US" sz="1050" dirty="0" err="1">
                <a:latin typeface="+mj-lt"/>
              </a:rPr>
              <a:t>kloppend</a:t>
            </a:r>
            <a:r>
              <a:rPr lang="en-US" sz="1050" dirty="0">
                <a:latin typeface="+mj-lt"/>
              </a:rPr>
              <a:t> </a:t>
            </a:r>
            <a:r>
              <a:rPr lang="en-US" sz="1050" dirty="0" err="1">
                <a:latin typeface="+mj-lt"/>
              </a:rPr>
              <a:t>maken</a:t>
            </a:r>
            <a:r>
              <a:rPr lang="en-US" sz="1050" dirty="0">
                <a:latin typeface="+mj-lt"/>
              </a:rPr>
              <a:t>? Wat is de </a:t>
            </a:r>
            <a:r>
              <a:rPr lang="en-US" sz="1050" dirty="0" err="1">
                <a:latin typeface="+mj-lt"/>
              </a:rPr>
              <a:t>waarde</a:t>
            </a:r>
            <a:r>
              <a:rPr lang="en-US" sz="1050" dirty="0">
                <a:latin typeface="+mj-lt"/>
              </a:rPr>
              <a:t> van </a:t>
            </a:r>
            <a:r>
              <a:rPr lang="en-US" sz="1050" dirty="0" err="1">
                <a:latin typeface="+mj-lt"/>
              </a:rPr>
              <a:t>deze</a:t>
            </a:r>
            <a:r>
              <a:rPr lang="en-US" sz="1050" dirty="0">
                <a:latin typeface="+mj-lt"/>
              </a:rPr>
              <a:t> </a:t>
            </a:r>
            <a:r>
              <a:rPr lang="en-US" sz="1050" dirty="0" err="1">
                <a:latin typeface="+mj-lt"/>
              </a:rPr>
              <a:t>inzichten</a:t>
            </a:r>
            <a:r>
              <a:rPr lang="en-US" sz="1050" dirty="0">
                <a:latin typeface="+mj-lt"/>
              </a:rPr>
              <a:t>? De </a:t>
            </a:r>
            <a:r>
              <a:rPr lang="en-US" sz="1050" dirty="0" err="1">
                <a:latin typeface="+mj-lt"/>
              </a:rPr>
              <a:t>betrokkenen</a:t>
            </a:r>
            <a:r>
              <a:rPr lang="en-US" sz="1050" dirty="0">
                <a:latin typeface="+mj-lt"/>
              </a:rPr>
              <a:t> </a:t>
            </a:r>
            <a:r>
              <a:rPr lang="en-US" sz="1050" dirty="0" err="1">
                <a:latin typeface="+mj-lt"/>
              </a:rPr>
              <a:t>moeten</a:t>
            </a:r>
            <a:r>
              <a:rPr lang="en-US" sz="1050" dirty="0">
                <a:latin typeface="+mj-lt"/>
              </a:rPr>
              <a:t> </a:t>
            </a:r>
            <a:r>
              <a:rPr lang="en-US" sz="1050" dirty="0" err="1">
                <a:latin typeface="+mj-lt"/>
              </a:rPr>
              <a:t>elkaars</a:t>
            </a:r>
            <a:r>
              <a:rPr lang="en-US" sz="1050" dirty="0">
                <a:latin typeface="+mj-lt"/>
              </a:rPr>
              <a:t> </a:t>
            </a:r>
            <a:r>
              <a:rPr lang="en-US" sz="1050" dirty="0" err="1">
                <a:latin typeface="+mj-lt"/>
              </a:rPr>
              <a:t>standpunten</a:t>
            </a:r>
            <a:r>
              <a:rPr lang="en-US" sz="1050" dirty="0">
                <a:latin typeface="+mj-lt"/>
              </a:rPr>
              <a:t> </a:t>
            </a:r>
            <a:r>
              <a:rPr lang="en-US" sz="1050" dirty="0" err="1">
                <a:latin typeface="+mj-lt"/>
              </a:rPr>
              <a:t>gaan</a:t>
            </a:r>
            <a:r>
              <a:rPr lang="en-US" sz="1050" dirty="0">
                <a:latin typeface="+mj-lt"/>
              </a:rPr>
              <a:t> </a:t>
            </a:r>
            <a:r>
              <a:rPr lang="en-US" sz="1050" dirty="0" err="1">
                <a:latin typeface="+mj-lt"/>
              </a:rPr>
              <a:t>herkennen</a:t>
            </a:r>
            <a:r>
              <a:rPr lang="en-US" sz="1050" dirty="0">
                <a:latin typeface="+mj-lt"/>
              </a:rPr>
              <a:t> </a:t>
            </a:r>
            <a:r>
              <a:rPr lang="en-US" sz="1050" dirty="0" err="1">
                <a:latin typeface="+mj-lt"/>
              </a:rPr>
              <a:t>en</a:t>
            </a:r>
            <a:r>
              <a:rPr lang="en-US" sz="1050" dirty="0">
                <a:latin typeface="+mj-lt"/>
              </a:rPr>
              <a:t> </a:t>
            </a:r>
            <a:r>
              <a:rPr lang="en-US" sz="1050" dirty="0" err="1">
                <a:latin typeface="+mj-lt"/>
              </a:rPr>
              <a:t>erkennen</a:t>
            </a:r>
            <a:r>
              <a:rPr lang="en-US" sz="1050" dirty="0">
                <a:latin typeface="+mj-lt"/>
              </a:rPr>
              <a:t>. </a:t>
            </a:r>
            <a:r>
              <a:rPr lang="en-US" sz="1050" dirty="0" err="1">
                <a:latin typeface="+mj-lt"/>
              </a:rPr>
              <a:t>Dat</a:t>
            </a:r>
            <a:r>
              <a:rPr lang="en-US" sz="1050" dirty="0">
                <a:latin typeface="+mj-lt"/>
              </a:rPr>
              <a:t> </a:t>
            </a:r>
            <a:r>
              <a:rPr lang="en-US" sz="1050" dirty="0" err="1">
                <a:latin typeface="+mj-lt"/>
              </a:rPr>
              <a:t>wil</a:t>
            </a:r>
            <a:r>
              <a:rPr lang="en-US" sz="1050" dirty="0">
                <a:latin typeface="+mj-lt"/>
              </a:rPr>
              <a:t> </a:t>
            </a:r>
            <a:r>
              <a:rPr lang="en-US" sz="1050" dirty="0" err="1">
                <a:latin typeface="+mj-lt"/>
              </a:rPr>
              <a:t>zeggen</a:t>
            </a:r>
            <a:r>
              <a:rPr lang="en-US" sz="1050" dirty="0">
                <a:latin typeface="+mj-lt"/>
              </a:rPr>
              <a:t>: ze </a:t>
            </a:r>
            <a:r>
              <a:rPr lang="en-US" sz="1050" dirty="0" err="1">
                <a:latin typeface="+mj-lt"/>
              </a:rPr>
              <a:t>hoeven</a:t>
            </a:r>
            <a:r>
              <a:rPr lang="en-US" sz="1050" dirty="0">
                <a:latin typeface="+mj-lt"/>
              </a:rPr>
              <a:t> het </a:t>
            </a:r>
            <a:r>
              <a:rPr lang="en-US" sz="1050" dirty="0" err="1">
                <a:latin typeface="+mj-lt"/>
              </a:rPr>
              <a:t>niet</a:t>
            </a:r>
            <a:r>
              <a:rPr lang="en-US" sz="1050" dirty="0">
                <a:latin typeface="+mj-lt"/>
              </a:rPr>
              <a:t> met </a:t>
            </a:r>
            <a:r>
              <a:rPr lang="en-US" sz="1050" dirty="0" err="1">
                <a:latin typeface="+mj-lt"/>
              </a:rPr>
              <a:t>elkaar</a:t>
            </a:r>
            <a:r>
              <a:rPr lang="en-US" sz="1050" dirty="0">
                <a:latin typeface="+mj-lt"/>
              </a:rPr>
              <a:t> </a:t>
            </a:r>
            <a:r>
              <a:rPr lang="en-US" sz="1050" dirty="0" err="1">
                <a:latin typeface="+mj-lt"/>
              </a:rPr>
              <a:t>eens</a:t>
            </a:r>
            <a:r>
              <a:rPr lang="en-US" sz="1050" dirty="0">
                <a:latin typeface="+mj-lt"/>
              </a:rPr>
              <a:t> </a:t>
            </a:r>
            <a:r>
              <a:rPr lang="en-US" sz="1050" dirty="0" err="1">
                <a:latin typeface="+mj-lt"/>
              </a:rPr>
              <a:t>te</a:t>
            </a:r>
            <a:r>
              <a:rPr lang="en-US" sz="1050" dirty="0">
                <a:latin typeface="+mj-lt"/>
              </a:rPr>
              <a:t> </a:t>
            </a:r>
            <a:r>
              <a:rPr lang="en-US" sz="1050" dirty="0" err="1">
                <a:latin typeface="+mj-lt"/>
              </a:rPr>
              <a:t>worden</a:t>
            </a:r>
            <a:r>
              <a:rPr lang="en-US" sz="1050" dirty="0">
                <a:latin typeface="+mj-lt"/>
              </a:rPr>
              <a:t>, maar ze </a:t>
            </a:r>
            <a:r>
              <a:rPr lang="en-US" sz="1050" dirty="0" err="1">
                <a:latin typeface="+mj-lt"/>
              </a:rPr>
              <a:t>moeten</a:t>
            </a:r>
            <a:r>
              <a:rPr lang="en-US" sz="1050" dirty="0">
                <a:latin typeface="+mj-lt"/>
              </a:rPr>
              <a:t> </a:t>
            </a:r>
            <a:r>
              <a:rPr lang="en-US" sz="1050" dirty="0" err="1">
                <a:latin typeface="+mj-lt"/>
              </a:rPr>
              <a:t>kunnen</a:t>
            </a:r>
            <a:r>
              <a:rPr lang="en-US" sz="1050" dirty="0">
                <a:latin typeface="+mj-lt"/>
              </a:rPr>
              <a:t> </a:t>
            </a:r>
            <a:r>
              <a:rPr lang="en-US" sz="1050" dirty="0" err="1">
                <a:latin typeface="+mj-lt"/>
              </a:rPr>
              <a:t>begrijpen</a:t>
            </a:r>
            <a:r>
              <a:rPr lang="en-US" sz="1050" dirty="0">
                <a:latin typeface="+mj-lt"/>
              </a:rPr>
              <a:t> </a:t>
            </a:r>
            <a:r>
              <a:rPr lang="en-US" sz="1050" dirty="0" err="1">
                <a:latin typeface="+mj-lt"/>
              </a:rPr>
              <a:t>waarom</a:t>
            </a:r>
            <a:r>
              <a:rPr lang="en-US" sz="1050" dirty="0">
                <a:latin typeface="+mj-lt"/>
              </a:rPr>
              <a:t> </a:t>
            </a:r>
            <a:r>
              <a:rPr lang="en-US" sz="1050" dirty="0" err="1">
                <a:latin typeface="+mj-lt"/>
              </a:rPr>
              <a:t>iemand</a:t>
            </a:r>
            <a:r>
              <a:rPr lang="en-US" sz="1050" dirty="0">
                <a:latin typeface="+mj-lt"/>
              </a:rPr>
              <a:t> </a:t>
            </a:r>
            <a:r>
              <a:rPr lang="en-US" sz="1050" dirty="0" err="1">
                <a:latin typeface="+mj-lt"/>
              </a:rPr>
              <a:t>er</a:t>
            </a:r>
            <a:r>
              <a:rPr lang="en-US" sz="1050" dirty="0">
                <a:latin typeface="+mj-lt"/>
              </a:rPr>
              <a:t> op </a:t>
            </a:r>
            <a:r>
              <a:rPr lang="en-US" sz="1050" dirty="0" err="1">
                <a:latin typeface="+mj-lt"/>
              </a:rPr>
              <a:t>een</a:t>
            </a:r>
            <a:r>
              <a:rPr lang="en-US" sz="1050" dirty="0">
                <a:latin typeface="+mj-lt"/>
              </a:rPr>
              <a:t> </a:t>
            </a:r>
            <a:r>
              <a:rPr lang="en-US" sz="1050" dirty="0" err="1">
                <a:latin typeface="+mj-lt"/>
              </a:rPr>
              <a:t>bepaalde</a:t>
            </a:r>
            <a:r>
              <a:rPr lang="en-US" sz="1050" dirty="0">
                <a:latin typeface="+mj-lt"/>
              </a:rPr>
              <a:t> </a:t>
            </a:r>
            <a:r>
              <a:rPr lang="en-US" sz="1050" dirty="0" err="1">
                <a:latin typeface="+mj-lt"/>
              </a:rPr>
              <a:t>manier</a:t>
            </a:r>
            <a:r>
              <a:rPr lang="en-US" sz="1050" dirty="0">
                <a:latin typeface="+mj-lt"/>
              </a:rPr>
              <a:t> </a:t>
            </a:r>
            <a:r>
              <a:rPr lang="en-US" sz="1050" dirty="0" err="1">
                <a:latin typeface="+mj-lt"/>
              </a:rPr>
              <a:t>inzit</a:t>
            </a:r>
            <a:r>
              <a:rPr lang="en-US" sz="1050" dirty="0">
                <a:latin typeface="+mj-lt"/>
              </a:rPr>
              <a:t>. </a:t>
            </a:r>
            <a:r>
              <a:rPr lang="en-US" sz="1050" dirty="0" err="1">
                <a:latin typeface="+mj-lt"/>
              </a:rPr>
              <a:t>Wanneer</a:t>
            </a:r>
            <a:r>
              <a:rPr lang="en-US" sz="1050" dirty="0">
                <a:latin typeface="+mj-lt"/>
              </a:rPr>
              <a:t> </a:t>
            </a:r>
            <a:r>
              <a:rPr lang="en-US" sz="1050" dirty="0" err="1">
                <a:latin typeface="+mj-lt"/>
              </a:rPr>
              <a:t>er</a:t>
            </a:r>
            <a:r>
              <a:rPr lang="en-US" sz="1050" dirty="0">
                <a:latin typeface="+mj-lt"/>
              </a:rPr>
              <a:t> zo </a:t>
            </a:r>
            <a:r>
              <a:rPr lang="en-US" sz="1050" dirty="0" err="1">
                <a:latin typeface="+mj-lt"/>
              </a:rPr>
              <a:t>wederzijds</a:t>
            </a:r>
            <a:r>
              <a:rPr lang="en-US" sz="1050" dirty="0">
                <a:latin typeface="+mj-lt"/>
              </a:rPr>
              <a:t> begrip </a:t>
            </a:r>
            <a:r>
              <a:rPr lang="en-US" sz="1050" dirty="0" err="1">
                <a:latin typeface="+mj-lt"/>
              </a:rPr>
              <a:t>ontstaat</a:t>
            </a:r>
            <a:r>
              <a:rPr lang="en-US" sz="1050" dirty="0">
                <a:latin typeface="+mj-lt"/>
              </a:rPr>
              <a:t> </a:t>
            </a:r>
            <a:r>
              <a:rPr lang="en-US" sz="1050" dirty="0" err="1">
                <a:latin typeface="+mj-lt"/>
              </a:rPr>
              <a:t>zal</a:t>
            </a:r>
            <a:r>
              <a:rPr lang="en-US" sz="1050" dirty="0">
                <a:latin typeface="+mj-lt"/>
              </a:rPr>
              <a:t> men van nature </a:t>
            </a:r>
            <a:r>
              <a:rPr lang="en-US" sz="1050" dirty="0" err="1">
                <a:latin typeface="+mj-lt"/>
              </a:rPr>
              <a:t>toebewegen</a:t>
            </a:r>
            <a:r>
              <a:rPr lang="en-US" sz="1050" dirty="0">
                <a:latin typeface="+mj-lt"/>
              </a:rPr>
              <a:t> </a:t>
            </a:r>
            <a:r>
              <a:rPr lang="en-US" sz="1050" dirty="0" err="1">
                <a:latin typeface="+mj-lt"/>
              </a:rPr>
              <a:t>naar</a:t>
            </a:r>
            <a:r>
              <a:rPr lang="en-US" sz="1050" dirty="0">
                <a:latin typeface="+mj-lt"/>
              </a:rPr>
              <a:t> het </a:t>
            </a:r>
            <a:r>
              <a:rPr lang="en-US" sz="1050" dirty="0" err="1">
                <a:latin typeface="+mj-lt"/>
              </a:rPr>
              <a:t>bepalen</a:t>
            </a:r>
            <a:r>
              <a:rPr lang="en-US" sz="1050" dirty="0">
                <a:latin typeface="+mj-lt"/>
              </a:rPr>
              <a:t> van </a:t>
            </a:r>
            <a:r>
              <a:rPr lang="en-US" sz="1050" dirty="0" err="1">
                <a:latin typeface="+mj-lt"/>
              </a:rPr>
              <a:t>gezamenlijke</a:t>
            </a:r>
            <a:r>
              <a:rPr lang="en-US" sz="1050" dirty="0">
                <a:latin typeface="+mj-lt"/>
              </a:rPr>
              <a:t> </a:t>
            </a:r>
            <a:r>
              <a:rPr lang="en-US" sz="1050" dirty="0" err="1">
                <a:latin typeface="+mj-lt"/>
              </a:rPr>
              <a:t>doelen</a:t>
            </a:r>
            <a:r>
              <a:rPr lang="en-US" sz="1050" dirty="0">
                <a:latin typeface="+mj-lt"/>
              </a:rPr>
              <a:t> </a:t>
            </a:r>
            <a:r>
              <a:rPr lang="en-US" sz="1050" dirty="0" err="1">
                <a:latin typeface="+mj-lt"/>
              </a:rPr>
              <a:t>en</a:t>
            </a:r>
            <a:r>
              <a:rPr lang="en-US" sz="1050" dirty="0">
                <a:latin typeface="+mj-lt"/>
              </a:rPr>
              <a:t> </a:t>
            </a:r>
            <a:r>
              <a:rPr lang="en-US" sz="1050" dirty="0" err="1">
                <a:latin typeface="+mj-lt"/>
              </a:rPr>
              <a:t>uiteindelijk</a:t>
            </a:r>
            <a:r>
              <a:rPr lang="en-US" sz="1050" dirty="0">
                <a:latin typeface="+mj-lt"/>
              </a:rPr>
              <a:t>, de </a:t>
            </a:r>
            <a:r>
              <a:rPr lang="en-US" sz="1050" dirty="0" err="1">
                <a:latin typeface="+mj-lt"/>
              </a:rPr>
              <a:t>laatste</a:t>
            </a:r>
            <a:r>
              <a:rPr lang="en-US" sz="1050" dirty="0">
                <a:latin typeface="+mj-lt"/>
              </a:rPr>
              <a:t> </a:t>
            </a:r>
            <a:r>
              <a:rPr lang="en-US" sz="1050" dirty="0" err="1">
                <a:latin typeface="+mj-lt"/>
              </a:rPr>
              <a:t>stap</a:t>
            </a:r>
            <a:r>
              <a:rPr lang="en-US" sz="1050" dirty="0">
                <a:latin typeface="+mj-lt"/>
              </a:rPr>
              <a:t>, het </a:t>
            </a:r>
            <a:r>
              <a:rPr lang="en-US" sz="1050" dirty="0" err="1">
                <a:latin typeface="+mj-lt"/>
              </a:rPr>
              <a:t>bepalen</a:t>
            </a:r>
            <a:r>
              <a:rPr lang="en-US" sz="1050" dirty="0">
                <a:latin typeface="+mj-lt"/>
              </a:rPr>
              <a:t> van </a:t>
            </a:r>
            <a:r>
              <a:rPr lang="en-US" sz="1050" dirty="0" err="1">
                <a:latin typeface="+mj-lt"/>
              </a:rPr>
              <a:t>vervolgacties</a:t>
            </a:r>
            <a:r>
              <a:rPr lang="en-US" sz="1050" dirty="0">
                <a:latin typeface="+mj-lt"/>
              </a:rPr>
              <a:t>. </a:t>
            </a:r>
          </a:p>
        </p:txBody>
      </p:sp>
      <p:sp>
        <p:nvSpPr>
          <p:cNvPr id="5" name="TextBox 4">
            <a:extLst>
              <a:ext uri="{FF2B5EF4-FFF2-40B4-BE49-F238E27FC236}">
                <a16:creationId xmlns:a16="http://schemas.microsoft.com/office/drawing/2014/main" id="{D32AFE0C-EC28-40BB-A1D1-9A02699E90CF}"/>
              </a:ext>
            </a:extLst>
          </p:cNvPr>
          <p:cNvSpPr txBox="1"/>
          <p:nvPr/>
        </p:nvSpPr>
        <p:spPr>
          <a:xfrm>
            <a:off x="229549" y="1067513"/>
            <a:ext cx="677108" cy="1502367"/>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mj-lt"/>
                <a:ea typeface="+mn-ea"/>
                <a:cs typeface="+mn-cs"/>
              </a:rPr>
              <a:t>Algemene</a:t>
            </a:r>
            <a:r>
              <a:rPr kumimoji="0" lang="en-US" sz="1600" b="0" i="0" u="none" strike="noStrike" kern="1200" cap="none" spc="0" normalizeH="0" baseline="0" noProof="0" dirty="0">
                <a:ln>
                  <a:noFill/>
                </a:ln>
                <a:solidFill>
                  <a:prstClr val="black"/>
                </a:solidFill>
                <a:effectLst/>
                <a:uLnTx/>
                <a:uFillTx/>
                <a:latin typeface="+mj-lt"/>
                <a:ea typeface="+mn-ea"/>
                <a:cs typeface="+mn-cs"/>
              </a:rPr>
              <a:t> </a:t>
            </a:r>
            <a:r>
              <a:rPr kumimoji="0" lang="en-US" sz="1600" b="0" i="0" u="none" strike="noStrike" kern="1200" cap="none" spc="0" normalizeH="0" baseline="0" noProof="0" dirty="0" err="1">
                <a:ln>
                  <a:noFill/>
                </a:ln>
                <a:solidFill>
                  <a:prstClr val="black"/>
                </a:solidFill>
                <a:effectLst/>
                <a:uLnTx/>
                <a:uFillTx/>
                <a:latin typeface="+mj-lt"/>
                <a:ea typeface="+mn-ea"/>
                <a:cs typeface="+mn-cs"/>
              </a:rPr>
              <a:t>beschrijving</a:t>
            </a:r>
            <a:endParaRPr kumimoji="0" lang="nl-NL" sz="1600" b="0" i="0" u="none" strike="noStrike" kern="1200" cap="none" spc="0" normalizeH="0" baseline="0" noProof="0" dirty="0">
              <a:ln>
                <a:noFill/>
              </a:ln>
              <a:solidFill>
                <a:prstClr val="black"/>
              </a:solidFill>
              <a:effectLst/>
              <a:uLnTx/>
              <a:uFillTx/>
              <a:latin typeface="+mj-lt"/>
              <a:ea typeface="+mn-ea"/>
              <a:cs typeface="+mn-cs"/>
            </a:endParaRPr>
          </a:p>
        </p:txBody>
      </p:sp>
      <p:sp>
        <p:nvSpPr>
          <p:cNvPr id="7" name="TextBox 6">
            <a:extLst>
              <a:ext uri="{FF2B5EF4-FFF2-40B4-BE49-F238E27FC236}">
                <a16:creationId xmlns:a16="http://schemas.microsoft.com/office/drawing/2014/main" id="{90F9B41F-ABE7-41DD-AD73-5FC07D80B4C8}"/>
              </a:ext>
            </a:extLst>
          </p:cNvPr>
          <p:cNvSpPr txBox="1"/>
          <p:nvPr/>
        </p:nvSpPr>
        <p:spPr>
          <a:xfrm>
            <a:off x="338856" y="3259685"/>
            <a:ext cx="430887" cy="717733"/>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mj-lt"/>
                <a:ea typeface="+mn-ea"/>
                <a:cs typeface="+mn-cs"/>
              </a:rPr>
              <a:t>Aanpak</a:t>
            </a:r>
            <a:endParaRPr kumimoji="0" lang="nl-NL" sz="1600" b="0" i="0" u="none" strike="noStrike" kern="1200" cap="none" spc="0" normalizeH="0" baseline="0" noProof="0" dirty="0">
              <a:ln>
                <a:noFill/>
              </a:ln>
              <a:solidFill>
                <a:prstClr val="black"/>
              </a:solidFill>
              <a:effectLst/>
              <a:uLnTx/>
              <a:uFillTx/>
              <a:latin typeface="+mj-lt"/>
              <a:ea typeface="+mn-ea"/>
              <a:cs typeface="+mn-cs"/>
            </a:endParaRPr>
          </a:p>
        </p:txBody>
      </p:sp>
      <p:sp>
        <p:nvSpPr>
          <p:cNvPr id="9" name="Content Placeholder 2">
            <a:extLst>
              <a:ext uri="{FF2B5EF4-FFF2-40B4-BE49-F238E27FC236}">
                <a16:creationId xmlns:a16="http://schemas.microsoft.com/office/drawing/2014/main" id="{09803443-0575-48D5-B31A-8A310DE99956}"/>
              </a:ext>
            </a:extLst>
          </p:cNvPr>
          <p:cNvSpPr txBox="1">
            <a:spLocks/>
          </p:cNvSpPr>
          <p:nvPr/>
        </p:nvSpPr>
        <p:spPr>
          <a:xfrm>
            <a:off x="906657" y="2542558"/>
            <a:ext cx="11055794" cy="2731323"/>
          </a:xfrm>
          <a:prstGeom prst="rect">
            <a:avLst/>
          </a:prstGeom>
          <a:solidFill>
            <a:schemeClr val="accent5">
              <a:lumMod val="40000"/>
              <a:lumOff val="60000"/>
            </a:schemeClr>
          </a:solidFill>
        </p:spPr>
        <p:txBody>
          <a:bodyPr vert="horz" lIns="91440" tIns="45721" rIns="91440" bIns="4572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050" b="1" dirty="0">
                <a:solidFill>
                  <a:prstClr val="black"/>
                </a:solidFill>
                <a:latin typeface="+mj-lt"/>
              </a:rPr>
              <a:t>Co-</a:t>
            </a:r>
            <a:r>
              <a:rPr lang="en-US" sz="1050" b="1" dirty="0" err="1">
                <a:solidFill>
                  <a:prstClr val="black"/>
                </a:solidFill>
                <a:latin typeface="+mj-lt"/>
              </a:rPr>
              <a:t>creatie</a:t>
            </a:r>
            <a:r>
              <a:rPr lang="en-US" sz="1050" b="1" dirty="0">
                <a:solidFill>
                  <a:prstClr val="black"/>
                </a:solidFill>
                <a:latin typeface="+mj-lt"/>
              </a:rPr>
              <a:t> </a:t>
            </a:r>
            <a:r>
              <a:rPr lang="en-US" sz="1050" b="1" dirty="0" err="1">
                <a:solidFill>
                  <a:prstClr val="black"/>
                </a:solidFill>
                <a:latin typeface="+mj-lt"/>
              </a:rPr>
              <a:t>sessies</a:t>
            </a:r>
            <a:r>
              <a:rPr lang="en-US" sz="1050" dirty="0">
                <a:solidFill>
                  <a:prstClr val="black"/>
                </a:solidFill>
                <a:latin typeface="+mj-lt"/>
              </a:rPr>
              <a:t>. Je </a:t>
            </a:r>
            <a:r>
              <a:rPr lang="en-US" sz="1050" dirty="0" err="1">
                <a:solidFill>
                  <a:prstClr val="black"/>
                </a:solidFill>
                <a:latin typeface="+mj-lt"/>
              </a:rPr>
              <a:t>gaat</a:t>
            </a:r>
            <a:r>
              <a:rPr lang="en-US" sz="1050" dirty="0">
                <a:solidFill>
                  <a:prstClr val="black"/>
                </a:solidFill>
                <a:latin typeface="+mj-lt"/>
              </a:rPr>
              <a:t> co-</a:t>
            </a:r>
            <a:r>
              <a:rPr lang="en-US" sz="1050" dirty="0" err="1">
                <a:solidFill>
                  <a:prstClr val="black"/>
                </a:solidFill>
                <a:latin typeface="+mj-lt"/>
              </a:rPr>
              <a:t>creatiesessies</a:t>
            </a:r>
            <a:r>
              <a:rPr lang="en-US" sz="1050" dirty="0">
                <a:solidFill>
                  <a:prstClr val="black"/>
                </a:solidFill>
                <a:latin typeface="+mj-lt"/>
              </a:rPr>
              <a:t> </a:t>
            </a:r>
            <a:r>
              <a:rPr lang="en-US" sz="1050" dirty="0" err="1">
                <a:solidFill>
                  <a:prstClr val="black"/>
                </a:solidFill>
                <a:latin typeface="+mj-lt"/>
              </a:rPr>
              <a:t>organiseren</a:t>
            </a:r>
            <a:r>
              <a:rPr lang="en-US" sz="1050" dirty="0">
                <a:solidFill>
                  <a:prstClr val="black"/>
                </a:solidFill>
                <a:latin typeface="+mj-lt"/>
              </a:rPr>
              <a:t> om </a:t>
            </a:r>
            <a:r>
              <a:rPr lang="en-US" sz="1050" dirty="0" err="1">
                <a:solidFill>
                  <a:prstClr val="black"/>
                </a:solidFill>
                <a:latin typeface="+mj-lt"/>
              </a:rPr>
              <a:t>betrokkenen</a:t>
            </a:r>
            <a:r>
              <a:rPr lang="en-US" sz="1050" dirty="0">
                <a:solidFill>
                  <a:prstClr val="black"/>
                </a:solidFill>
                <a:latin typeface="+mj-lt"/>
              </a:rPr>
              <a:t> </a:t>
            </a:r>
            <a:r>
              <a:rPr lang="en-US" sz="1050" dirty="0" err="1">
                <a:solidFill>
                  <a:prstClr val="black"/>
                </a:solidFill>
                <a:latin typeface="+mj-lt"/>
              </a:rPr>
              <a:t>bij</a:t>
            </a:r>
            <a:r>
              <a:rPr lang="en-US" sz="1050" dirty="0">
                <a:solidFill>
                  <a:prstClr val="black"/>
                </a:solidFill>
                <a:latin typeface="+mj-lt"/>
              </a:rPr>
              <a:t> </a:t>
            </a:r>
            <a:r>
              <a:rPr lang="en-US" sz="1050" dirty="0" err="1">
                <a:solidFill>
                  <a:prstClr val="black"/>
                </a:solidFill>
                <a:latin typeface="+mj-lt"/>
              </a:rPr>
              <a:t>elkaar</a:t>
            </a:r>
            <a:r>
              <a:rPr lang="en-US" sz="1050" dirty="0">
                <a:solidFill>
                  <a:prstClr val="black"/>
                </a:solidFill>
                <a:latin typeface="+mj-lt"/>
              </a:rPr>
              <a:t> </a:t>
            </a:r>
            <a:r>
              <a:rPr lang="en-US" sz="1050" dirty="0" err="1">
                <a:solidFill>
                  <a:prstClr val="black"/>
                </a:solidFill>
                <a:latin typeface="+mj-lt"/>
              </a:rPr>
              <a:t>te</a:t>
            </a:r>
            <a:r>
              <a:rPr lang="en-US" sz="1050" dirty="0">
                <a:solidFill>
                  <a:prstClr val="black"/>
                </a:solidFill>
                <a:latin typeface="+mj-lt"/>
              </a:rPr>
              <a:t> </a:t>
            </a:r>
            <a:r>
              <a:rPr lang="en-US" sz="1050" dirty="0" err="1">
                <a:solidFill>
                  <a:prstClr val="black"/>
                </a:solidFill>
                <a:latin typeface="+mj-lt"/>
              </a:rPr>
              <a:t>brengen</a:t>
            </a:r>
            <a:r>
              <a:rPr lang="en-US" sz="1050" dirty="0">
                <a:solidFill>
                  <a:prstClr val="black"/>
                </a:solidFill>
                <a:latin typeface="+mj-lt"/>
              </a:rPr>
              <a:t>. </a:t>
            </a:r>
            <a:r>
              <a:rPr lang="en-US" sz="1050" dirty="0" err="1">
                <a:solidFill>
                  <a:prstClr val="black"/>
                </a:solidFill>
                <a:latin typeface="+mj-lt"/>
              </a:rPr>
              <a:t>Deze</a:t>
            </a:r>
            <a:r>
              <a:rPr lang="en-US" sz="1050" dirty="0">
                <a:solidFill>
                  <a:prstClr val="black"/>
                </a:solidFill>
                <a:latin typeface="+mj-lt"/>
              </a:rPr>
              <a:t> g</a:t>
            </a:r>
            <a:r>
              <a:rPr kumimoji="0" lang="en-US" sz="1050" b="0" i="0" u="none" strike="noStrike" kern="1200" cap="none" spc="0" normalizeH="0" baseline="0" noProof="0" dirty="0" err="1">
                <a:ln>
                  <a:noFill/>
                </a:ln>
                <a:solidFill>
                  <a:prstClr val="black"/>
                </a:solidFill>
                <a:effectLst/>
                <a:uLnTx/>
                <a:uFillTx/>
                <a:latin typeface="+mj-lt"/>
                <a:ea typeface="+mn-ea"/>
                <a:cs typeface="+mn-cs"/>
              </a:rPr>
              <a:t>ezamenlijke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sessies</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kunnen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verschillende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doeleinden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hebben</a:t>
            </a:r>
            <a:r>
              <a:rPr kumimoji="0" lang="en-US" sz="1050" b="0" i="0" u="none" strike="noStrike" kern="1200" cap="none" spc="0" normalizeH="0" baseline="0" noProof="0" dirty="0">
                <a:ln>
                  <a:noFill/>
                </a:ln>
                <a:solidFill>
                  <a:prstClr val="black"/>
                </a:solidFill>
                <a:effectLst/>
                <a:uLnTx/>
                <a:uFillTx/>
                <a:latin typeface="+mj-lt"/>
                <a:ea typeface="+mn-ea"/>
                <a:cs typeface="+mn-cs"/>
              </a:rPr>
              <a:t>: het </a:t>
            </a:r>
            <a:r>
              <a:rPr kumimoji="0" lang="en-US" sz="1050" b="0" i="0" u="none" strike="noStrike" kern="1200" cap="none" spc="0" normalizeH="0" baseline="0" noProof="0" dirty="0" err="1">
                <a:ln>
                  <a:noFill/>
                </a:ln>
                <a:solidFill>
                  <a:prstClr val="black"/>
                </a:solidFill>
                <a:effectLst/>
                <a:uLnTx/>
                <a:uFillTx/>
                <a:latin typeface="+mj-lt"/>
                <a:ea typeface="+mn-ea"/>
                <a:cs typeface="+mn-cs"/>
              </a:rPr>
              <a:t>checken</a:t>
            </a:r>
            <a:r>
              <a:rPr kumimoji="0" lang="en-US" sz="1050" b="0" i="0" u="none" strike="noStrike" kern="1200" cap="none" spc="0" normalizeH="0" baseline="0" noProof="0" dirty="0">
                <a:ln>
                  <a:noFill/>
                </a:ln>
                <a:solidFill>
                  <a:prstClr val="black"/>
                </a:solidFill>
                <a:effectLst/>
                <a:uLnTx/>
                <a:uFillTx/>
                <a:latin typeface="+mj-lt"/>
                <a:ea typeface="+mn-ea"/>
                <a:cs typeface="+mn-cs"/>
              </a:rPr>
              <a:t> van </a:t>
            </a:r>
            <a:r>
              <a:rPr kumimoji="0" lang="en-US" sz="1050" b="0" i="0" u="none" strike="noStrike" kern="1200" cap="none" spc="0" normalizeH="0" baseline="0" noProof="0" dirty="0" err="1">
                <a:ln>
                  <a:noFill/>
                </a:ln>
                <a:solidFill>
                  <a:prstClr val="black"/>
                </a:solidFill>
                <a:effectLst/>
                <a:uLnTx/>
                <a:uFillTx/>
                <a:latin typeface="+mj-lt"/>
                <a:ea typeface="+mn-ea"/>
                <a:cs typeface="+mn-cs"/>
              </a:rPr>
              <a:t>opgedane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kennis</a:t>
            </a:r>
            <a:r>
              <a:rPr kumimoji="0" lang="en-US" sz="1050" b="0" i="0" u="none" strike="noStrike" kern="1200" cap="none" spc="0" normalizeH="0" baseline="0" noProof="0" dirty="0">
                <a:ln>
                  <a:noFill/>
                </a:ln>
                <a:solidFill>
                  <a:prstClr val="black"/>
                </a:solidFill>
                <a:effectLst/>
                <a:uLnTx/>
                <a:uFillTx/>
                <a:latin typeface="+mj-lt"/>
                <a:ea typeface="+mn-ea"/>
                <a:cs typeface="+mn-cs"/>
              </a:rPr>
              <a:t>, het </a:t>
            </a:r>
            <a:r>
              <a:rPr kumimoji="0" lang="en-US" sz="1050" b="0" i="0" u="none" strike="noStrike" kern="1200" cap="none" spc="0" normalizeH="0" baseline="0" noProof="0" dirty="0" err="1">
                <a:ln>
                  <a:noFill/>
                </a:ln>
                <a:solidFill>
                  <a:prstClr val="black"/>
                </a:solidFill>
                <a:effectLst/>
                <a:uLnTx/>
                <a:uFillTx/>
                <a:latin typeface="+mj-lt"/>
                <a:ea typeface="+mn-ea"/>
                <a:cs typeface="+mn-cs"/>
              </a:rPr>
              <a:t>verrijken</a:t>
            </a:r>
            <a:r>
              <a:rPr kumimoji="0" lang="en-US" sz="1050" b="0" i="0" u="none" strike="noStrike" kern="1200" cap="none" spc="0" normalizeH="0" baseline="0" noProof="0" dirty="0">
                <a:ln>
                  <a:noFill/>
                </a:ln>
                <a:solidFill>
                  <a:prstClr val="black"/>
                </a:solidFill>
                <a:effectLst/>
                <a:uLnTx/>
                <a:uFillTx/>
                <a:latin typeface="+mj-lt"/>
                <a:ea typeface="+mn-ea"/>
                <a:cs typeface="+mn-cs"/>
              </a:rPr>
              <a:t> van </a:t>
            </a:r>
            <a:r>
              <a:rPr kumimoji="0" lang="en-US" sz="1050" b="0" i="0" u="none" strike="noStrike" kern="1200" cap="none" spc="0" normalizeH="0" baseline="0" noProof="0" dirty="0" err="1">
                <a:ln>
                  <a:noFill/>
                </a:ln>
                <a:solidFill>
                  <a:prstClr val="black"/>
                </a:solidFill>
                <a:effectLst/>
                <a:uLnTx/>
                <a:uFillTx/>
                <a:latin typeface="+mj-lt"/>
                <a:ea typeface="+mn-ea"/>
                <a:cs typeface="+mn-cs"/>
              </a:rPr>
              <a:t>inzichten</a:t>
            </a:r>
            <a:r>
              <a:rPr kumimoji="0" lang="en-US" sz="1050" b="0" i="0" u="none" strike="noStrike" kern="1200" cap="none" spc="0" normalizeH="0" baseline="0" noProof="0" dirty="0">
                <a:ln>
                  <a:noFill/>
                </a:ln>
                <a:solidFill>
                  <a:prstClr val="black"/>
                </a:solidFill>
                <a:effectLst/>
                <a:uLnTx/>
                <a:uFillTx/>
                <a:latin typeface="+mj-lt"/>
                <a:ea typeface="+mn-ea"/>
                <a:cs typeface="+mn-cs"/>
              </a:rPr>
              <a:t> maar </a:t>
            </a:r>
            <a:r>
              <a:rPr kumimoji="0" lang="en-US" sz="1050" b="0" i="0" u="none" strike="noStrike" kern="1200" cap="none" spc="0" normalizeH="0" baseline="0" noProof="0" dirty="0" err="1">
                <a:ln>
                  <a:noFill/>
                </a:ln>
                <a:solidFill>
                  <a:prstClr val="black"/>
                </a:solidFill>
                <a:effectLst/>
                <a:uLnTx/>
                <a:uFillTx/>
                <a:latin typeface="+mj-lt"/>
                <a:ea typeface="+mn-ea"/>
                <a:cs typeface="+mn-cs"/>
              </a:rPr>
              <a:t>ook</a:t>
            </a:r>
            <a:r>
              <a:rPr kumimoji="0" lang="en-US" sz="1050" b="0" i="0" u="none" strike="noStrike" kern="1200" cap="none" spc="0" normalizeH="0" baseline="0" noProof="0" dirty="0">
                <a:ln>
                  <a:noFill/>
                </a:ln>
                <a:solidFill>
                  <a:prstClr val="black"/>
                </a:solidFill>
                <a:effectLst/>
                <a:uLnTx/>
                <a:uFillTx/>
                <a:latin typeface="+mj-lt"/>
                <a:ea typeface="+mn-ea"/>
                <a:cs typeface="+mn-cs"/>
              </a:rPr>
              <a:t> het </a:t>
            </a:r>
            <a:r>
              <a:rPr kumimoji="0" lang="en-US" sz="1050" b="0" i="0" u="none" strike="noStrike" kern="1200" cap="none" spc="0" normalizeH="0" baseline="0" noProof="0" dirty="0" err="1">
                <a:ln>
                  <a:noFill/>
                </a:ln>
                <a:solidFill>
                  <a:prstClr val="black"/>
                </a:solidFill>
                <a:effectLst/>
                <a:uLnTx/>
                <a:uFillTx/>
                <a:latin typeface="+mj-lt"/>
                <a:ea typeface="+mn-ea"/>
                <a:cs typeface="+mn-cs"/>
              </a:rPr>
              <a:t>versterken</a:t>
            </a:r>
            <a:r>
              <a:rPr kumimoji="0" lang="en-US" sz="1050" b="0" i="0" u="none" strike="noStrike" kern="1200" cap="none" spc="0" normalizeH="0" baseline="0" noProof="0" dirty="0">
                <a:ln>
                  <a:noFill/>
                </a:ln>
                <a:solidFill>
                  <a:prstClr val="black"/>
                </a:solidFill>
                <a:effectLst/>
                <a:uLnTx/>
                <a:uFillTx/>
                <a:latin typeface="+mj-lt"/>
                <a:ea typeface="+mn-ea"/>
                <a:cs typeface="+mn-cs"/>
              </a:rPr>
              <a:t> van </a:t>
            </a:r>
            <a:r>
              <a:rPr kumimoji="0" lang="en-US" sz="1050" b="0" i="0" u="none" strike="noStrike" kern="1200" cap="none" spc="0" normalizeH="0" baseline="0" noProof="0" dirty="0" err="1">
                <a:ln>
                  <a:noFill/>
                </a:ln>
                <a:solidFill>
                  <a:prstClr val="black"/>
                </a:solidFill>
                <a:effectLst/>
                <a:uLnTx/>
                <a:uFillTx/>
                <a:latin typeface="+mj-lt"/>
                <a:ea typeface="+mn-ea"/>
                <a:cs typeface="+mn-cs"/>
              </a:rPr>
              <a:t>banden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tussen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verschillende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betrokkenen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en</a:t>
            </a:r>
            <a:r>
              <a:rPr kumimoji="0" lang="en-US" sz="1050" b="0" i="0" u="none" strike="noStrike" kern="1200" cap="none" spc="0" normalizeH="0" baseline="0" noProof="0" dirty="0">
                <a:ln>
                  <a:noFill/>
                </a:ln>
                <a:solidFill>
                  <a:prstClr val="black"/>
                </a:solidFill>
                <a:effectLst/>
                <a:uLnTx/>
                <a:uFillTx/>
                <a:latin typeface="+mj-lt"/>
                <a:ea typeface="+mn-ea"/>
                <a:cs typeface="+mn-cs"/>
              </a:rPr>
              <a:t> het </a:t>
            </a:r>
            <a:r>
              <a:rPr kumimoji="0" lang="en-US" sz="1050" b="0" i="0" u="none" strike="noStrike" kern="1200" cap="none" spc="0" normalizeH="0" baseline="0" noProof="0" dirty="0" err="1">
                <a:ln>
                  <a:noFill/>
                </a:ln>
                <a:solidFill>
                  <a:prstClr val="black"/>
                </a:solidFill>
                <a:effectLst/>
                <a:uLnTx/>
                <a:uFillTx/>
                <a:latin typeface="+mj-lt"/>
                <a:ea typeface="+mn-ea"/>
                <a:cs typeface="+mn-cs"/>
              </a:rPr>
              <a:t>stimuleren</a:t>
            </a:r>
            <a:r>
              <a:rPr kumimoji="0" lang="en-US" sz="1050" b="0" i="0" u="none" strike="noStrike" kern="1200" cap="none" spc="0" normalizeH="0" baseline="0" noProof="0" dirty="0">
                <a:ln>
                  <a:noFill/>
                </a:ln>
                <a:solidFill>
                  <a:prstClr val="black"/>
                </a:solidFill>
                <a:effectLst/>
                <a:uLnTx/>
                <a:uFillTx/>
                <a:latin typeface="+mj-lt"/>
                <a:ea typeface="+mn-ea"/>
                <a:cs typeface="+mn-cs"/>
              </a:rPr>
              <a:t> van </a:t>
            </a:r>
            <a:r>
              <a:rPr kumimoji="0" lang="en-US" sz="1050" b="0" i="0" u="none" strike="noStrike" kern="1200" cap="none" spc="0" normalizeH="0" baseline="0" noProof="0" dirty="0" err="1">
                <a:ln>
                  <a:noFill/>
                </a:ln>
                <a:solidFill>
                  <a:prstClr val="black"/>
                </a:solidFill>
                <a:effectLst/>
                <a:uLnTx/>
                <a:uFillTx/>
                <a:latin typeface="+mj-lt"/>
                <a:ea typeface="+mn-ea"/>
                <a:cs typeface="+mn-cs"/>
              </a:rPr>
              <a:t>wederzijds</a:t>
            </a:r>
            <a:r>
              <a:rPr kumimoji="0" lang="en-US" sz="1050" b="0" i="0" u="none" strike="noStrike" kern="1200" cap="none" spc="0" normalizeH="0" baseline="0" noProof="0" dirty="0">
                <a:ln>
                  <a:noFill/>
                </a:ln>
                <a:solidFill>
                  <a:prstClr val="black"/>
                </a:solidFill>
                <a:effectLst/>
                <a:uLnTx/>
                <a:uFillTx/>
                <a:latin typeface="+mj-lt"/>
                <a:ea typeface="+mn-ea"/>
                <a:cs typeface="+mn-cs"/>
              </a:rPr>
              <a:t> begrip. </a:t>
            </a:r>
            <a:r>
              <a:rPr kumimoji="0" lang="en-US" sz="1050" b="0" i="0" u="none" strike="noStrike" kern="1200" cap="none" spc="0" normalizeH="0" baseline="0" noProof="0" dirty="0" err="1">
                <a:ln>
                  <a:noFill/>
                </a:ln>
                <a:solidFill>
                  <a:prstClr val="black"/>
                </a:solidFill>
                <a:effectLst/>
                <a:uLnTx/>
                <a:uFillTx/>
                <a:latin typeface="+mj-lt"/>
                <a:ea typeface="+mn-ea"/>
                <a:cs typeface="+mn-cs"/>
              </a:rPr>
              <a:t>Afhankelijk</a:t>
            </a:r>
            <a:r>
              <a:rPr kumimoji="0" lang="en-US" sz="1050" b="0" i="0" u="none" strike="noStrike" kern="1200" cap="none" spc="0" normalizeH="0" baseline="0" noProof="0" dirty="0">
                <a:ln>
                  <a:noFill/>
                </a:ln>
                <a:solidFill>
                  <a:prstClr val="black"/>
                </a:solidFill>
                <a:effectLst/>
                <a:uLnTx/>
                <a:uFillTx/>
                <a:latin typeface="+mj-lt"/>
                <a:ea typeface="+mn-ea"/>
                <a:cs typeface="+mn-cs"/>
              </a:rPr>
              <a:t> van de </a:t>
            </a:r>
            <a:r>
              <a:rPr kumimoji="0" lang="en-US" sz="1050" b="0" i="0" u="none" strike="noStrike" kern="1200" cap="none" spc="0" normalizeH="0" baseline="0" noProof="0" dirty="0" err="1">
                <a:ln>
                  <a:noFill/>
                </a:ln>
                <a:solidFill>
                  <a:prstClr val="black"/>
                </a:solidFill>
                <a:effectLst/>
                <a:uLnTx/>
                <a:uFillTx/>
                <a:latin typeface="+mj-lt"/>
                <a:ea typeface="+mn-ea"/>
                <a:cs typeface="+mn-cs"/>
              </a:rPr>
              <a:t>doelen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bepaal</a:t>
            </a:r>
            <a:r>
              <a:rPr kumimoji="0" lang="en-US" sz="1050" b="0" i="0" u="none" strike="noStrike" kern="1200" cap="none" spc="0" normalizeH="0" baseline="0" noProof="0" dirty="0">
                <a:ln>
                  <a:noFill/>
                </a:ln>
                <a:solidFill>
                  <a:prstClr val="black"/>
                </a:solidFill>
                <a:effectLst/>
                <a:uLnTx/>
                <a:uFillTx/>
                <a:latin typeface="+mj-lt"/>
                <a:ea typeface="+mn-ea"/>
                <a:cs typeface="+mn-cs"/>
              </a:rPr>
              <a:t> je de </a:t>
            </a:r>
            <a:r>
              <a:rPr kumimoji="0" lang="en-US" sz="1050" b="0" i="0" u="none" strike="noStrike" kern="1200" cap="none" spc="0" normalizeH="0" baseline="0" noProof="0" dirty="0" err="1">
                <a:ln>
                  <a:noFill/>
                </a:ln>
                <a:solidFill>
                  <a:prstClr val="black"/>
                </a:solidFill>
                <a:effectLst/>
                <a:uLnTx/>
                <a:uFillTx/>
                <a:latin typeface="+mj-lt"/>
                <a:ea typeface="+mn-ea"/>
                <a:cs typeface="+mn-cs"/>
              </a:rPr>
              <a:t>inhoud</a:t>
            </a:r>
            <a:r>
              <a:rPr kumimoji="0" lang="en-US" sz="1050" b="0" i="0" u="none" strike="noStrike" kern="1200" cap="none" spc="0" normalizeH="0" baseline="0" noProof="0" dirty="0">
                <a:ln>
                  <a:noFill/>
                </a:ln>
                <a:solidFill>
                  <a:prstClr val="black"/>
                </a:solidFill>
                <a:effectLst/>
                <a:uLnTx/>
                <a:uFillTx/>
                <a:latin typeface="+mj-lt"/>
                <a:ea typeface="+mn-ea"/>
                <a:cs typeface="+mn-cs"/>
              </a:rPr>
              <a:t> van </a:t>
            </a:r>
            <a:r>
              <a:rPr kumimoji="0" lang="en-US" sz="1050" b="0" i="0" u="none" strike="noStrike" kern="1200" cap="none" spc="0" normalizeH="0" baseline="0" noProof="0" dirty="0" err="1">
                <a:ln>
                  <a:noFill/>
                </a:ln>
                <a:solidFill>
                  <a:prstClr val="black"/>
                </a:solidFill>
                <a:effectLst/>
                <a:uLnTx/>
                <a:uFillTx/>
                <a:latin typeface="+mj-lt"/>
                <a:ea typeface="+mn-ea"/>
                <a:cs typeface="+mn-cs"/>
              </a:rPr>
              <a:t>zo’n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bijeenkomst</a:t>
            </a:r>
            <a:r>
              <a:rPr kumimoji="0" lang="en-US" sz="1050" b="0" i="0" u="none" strike="noStrike" kern="1200" cap="none" spc="0" normalizeH="0" baseline="0" noProof="0" dirty="0">
                <a:ln>
                  <a:noFill/>
                </a:ln>
                <a:solidFill>
                  <a:prstClr val="black"/>
                </a:solidFill>
                <a:effectLst/>
                <a:uLnTx/>
                <a:uFillTx/>
                <a:latin typeface="+mj-lt"/>
                <a:ea typeface="+mn-ea"/>
                <a:cs typeface="+mn-cs"/>
              </a:rPr>
              <a:t>. Wil je </a:t>
            </a:r>
            <a:r>
              <a:rPr kumimoji="0" lang="en-US" sz="1050" b="0" i="0" u="none" strike="noStrike" kern="1200" cap="none" spc="0" normalizeH="0" baseline="0" noProof="0" dirty="0" err="1">
                <a:ln>
                  <a:noFill/>
                </a:ln>
                <a:solidFill>
                  <a:prstClr val="black"/>
                </a:solidFill>
                <a:effectLst/>
                <a:uLnTx/>
                <a:uFillTx/>
                <a:latin typeface="+mj-lt"/>
                <a:ea typeface="+mn-ea"/>
                <a:cs typeface="+mn-cs"/>
              </a:rPr>
              <a:t>zelf</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veel</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informatie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delen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gaan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verschillende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betrokkenen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presentaties</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geven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wil</a:t>
            </a:r>
            <a:r>
              <a:rPr kumimoji="0" lang="en-US" sz="1050" b="0" i="0" u="none" strike="noStrike" kern="1200" cap="none" spc="0" normalizeH="0" baseline="0" noProof="0" dirty="0">
                <a:ln>
                  <a:noFill/>
                </a:ln>
                <a:solidFill>
                  <a:prstClr val="black"/>
                </a:solidFill>
                <a:effectLst/>
                <a:uLnTx/>
                <a:uFillTx/>
                <a:latin typeface="+mj-lt"/>
                <a:ea typeface="+mn-ea"/>
                <a:cs typeface="+mn-cs"/>
              </a:rPr>
              <a:t> je </a:t>
            </a:r>
            <a:r>
              <a:rPr kumimoji="0" lang="en-US" sz="1050" b="0" i="0" u="none" strike="noStrike" kern="1200" cap="none" spc="0" normalizeH="0" baseline="0" noProof="0" dirty="0" err="1">
                <a:ln>
                  <a:noFill/>
                </a:ln>
                <a:solidFill>
                  <a:prstClr val="black"/>
                </a:solidFill>
                <a:effectLst/>
                <a:uLnTx/>
                <a:uFillTx/>
                <a:latin typeface="+mj-lt"/>
                <a:ea typeface="+mn-ea"/>
                <a:cs typeface="+mn-cs"/>
              </a:rPr>
              <a:t>actieve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werksessies</a:t>
            </a:r>
            <a:r>
              <a:rPr kumimoji="0" lang="en-US" sz="1050" b="0" i="0" u="none" strike="noStrike" kern="1200" cap="none" spc="0" normalizeH="0" baseline="0" noProof="0" dirty="0">
                <a:ln>
                  <a:noFill/>
                </a:ln>
                <a:solidFill>
                  <a:prstClr val="black"/>
                </a:solidFill>
                <a:effectLst/>
                <a:uLnTx/>
                <a:uFillTx/>
                <a:latin typeface="+mj-lt"/>
                <a:ea typeface="+mn-ea"/>
                <a:cs typeface="+mn-cs"/>
              </a:rPr>
              <a:t>?</a:t>
            </a:r>
            <a:endParaRPr kumimoji="0" lang="en-US" sz="1050" b="1" i="0" u="none" strike="noStrike" kern="1200" cap="none" spc="0" normalizeH="0" baseline="0" noProof="0" dirty="0">
              <a:ln>
                <a:noFill/>
              </a:ln>
              <a:solidFill>
                <a:prstClr val="black"/>
              </a:solidFill>
              <a:effectLst/>
              <a:uLnTx/>
              <a:uFillTx/>
              <a:latin typeface="+mj-lt"/>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050" b="0" i="0" u="none" strike="noStrike" kern="1200" cap="none" spc="0" normalizeH="0" baseline="0" noProof="0" dirty="0" err="1">
                <a:ln>
                  <a:noFill/>
                </a:ln>
                <a:solidFill>
                  <a:prstClr val="black"/>
                </a:solidFill>
                <a:effectLst/>
                <a:uLnTx/>
                <a:uFillTx/>
                <a:latin typeface="+mj-lt"/>
                <a:ea typeface="+mn-ea"/>
                <a:cs typeface="+mn-cs"/>
              </a:rPr>
              <a:t>Gebruik</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lang="en-US" sz="1050" dirty="0" err="1">
                <a:solidFill>
                  <a:prstClr val="black"/>
                </a:solidFill>
                <a:latin typeface="+mj-lt"/>
              </a:rPr>
              <a:t>een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visualisatie</a:t>
            </a:r>
            <a:r>
              <a:rPr kumimoji="0" lang="en-US" sz="1050" b="0" i="0" u="none" strike="noStrike" kern="1200" cap="none" spc="0" normalizeH="0" baseline="0" noProof="0" dirty="0">
                <a:ln>
                  <a:noFill/>
                </a:ln>
                <a:solidFill>
                  <a:prstClr val="black"/>
                </a:solidFill>
                <a:effectLst/>
                <a:uLnTx/>
                <a:uFillTx/>
                <a:latin typeface="+mj-lt"/>
                <a:ea typeface="+mn-ea"/>
                <a:cs typeface="+mn-cs"/>
              </a:rPr>
              <a:t> voor </a:t>
            </a:r>
            <a:r>
              <a:rPr kumimoji="0" lang="en-US" sz="1050" b="0" i="0" u="none" strike="noStrike" kern="1200" cap="none" spc="0" normalizeH="0" baseline="0" noProof="0" dirty="0" err="1">
                <a:ln>
                  <a:noFill/>
                </a:ln>
                <a:solidFill>
                  <a:prstClr val="black"/>
                </a:solidFill>
                <a:effectLst/>
                <a:uLnTx/>
                <a:uFillTx/>
                <a:latin typeface="+mj-lt"/>
                <a:ea typeface="+mn-ea"/>
                <a:cs typeface="+mn-cs"/>
              </a:rPr>
              <a:t>een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groepsgesprek</a:t>
            </a:r>
            <a:r>
              <a:rPr kumimoji="0" lang="en-US" sz="1050" b="0" i="0" u="none" strike="noStrike" kern="1200" cap="none" spc="0" normalizeH="0" baseline="0" noProof="0" dirty="0">
                <a:ln>
                  <a:noFill/>
                </a:ln>
                <a:solidFill>
                  <a:prstClr val="black"/>
                </a:solidFill>
                <a:effectLst/>
                <a:uLnTx/>
                <a:uFillTx/>
                <a:latin typeface="+mj-lt"/>
                <a:ea typeface="+mn-ea"/>
                <a:cs typeface="+mn-cs"/>
              </a:rPr>
              <a:t>. Door het </a:t>
            </a:r>
            <a:r>
              <a:rPr kumimoji="0" lang="en-US" sz="1050" b="0" i="0" u="none" strike="noStrike" kern="1200" cap="none" spc="0" normalizeH="0" baseline="0" noProof="0" dirty="0" err="1">
                <a:ln>
                  <a:noFill/>
                </a:ln>
                <a:solidFill>
                  <a:prstClr val="black"/>
                </a:solidFill>
                <a:effectLst/>
                <a:uLnTx/>
                <a:uFillTx/>
                <a:latin typeface="+mj-lt"/>
                <a:ea typeface="+mn-ea"/>
                <a:cs typeface="+mn-cs"/>
              </a:rPr>
              <a:t>vraagstuk</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en</a:t>
            </a:r>
            <a:r>
              <a:rPr kumimoji="0" lang="en-US" sz="1050" b="0" i="0" u="none" strike="noStrike" kern="1200" cap="none" spc="0" normalizeH="0" baseline="0" noProof="0" dirty="0">
                <a:ln>
                  <a:noFill/>
                </a:ln>
                <a:solidFill>
                  <a:prstClr val="black"/>
                </a:solidFill>
                <a:effectLst/>
                <a:uLnTx/>
                <a:uFillTx/>
                <a:latin typeface="+mj-lt"/>
                <a:ea typeface="+mn-ea"/>
                <a:cs typeface="+mn-cs"/>
              </a:rPr>
              <a:t> de </a:t>
            </a:r>
            <a:r>
              <a:rPr kumimoji="0" lang="en-US" sz="1050" b="0" i="0" u="none" strike="noStrike" kern="1200" cap="none" spc="0" normalizeH="0" baseline="0" noProof="0" dirty="0" err="1">
                <a:ln>
                  <a:noFill/>
                </a:ln>
                <a:solidFill>
                  <a:prstClr val="black"/>
                </a:solidFill>
                <a:effectLst/>
                <a:uLnTx/>
                <a:uFillTx/>
                <a:latin typeface="+mj-lt"/>
                <a:ea typeface="+mn-ea"/>
                <a:cs typeface="+mn-cs"/>
              </a:rPr>
              <a:t>verschillende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visies</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daarop</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visueel</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te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maken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kan</a:t>
            </a:r>
            <a:r>
              <a:rPr kumimoji="0" lang="en-US" sz="1050" b="0" i="0" u="none" strike="noStrike" kern="1200" cap="none" spc="0" normalizeH="0" baseline="0" noProof="0" dirty="0">
                <a:ln>
                  <a:noFill/>
                </a:ln>
                <a:solidFill>
                  <a:prstClr val="black"/>
                </a:solidFill>
                <a:effectLst/>
                <a:uLnTx/>
                <a:uFillTx/>
                <a:latin typeface="+mj-lt"/>
                <a:ea typeface="+mn-ea"/>
                <a:cs typeface="+mn-cs"/>
              </a:rPr>
              <a:t> op </a:t>
            </a:r>
            <a:r>
              <a:rPr kumimoji="0" lang="en-US" sz="1050" b="0" i="0" u="none" strike="noStrike" kern="1200" cap="none" spc="0" normalizeH="0" baseline="0" noProof="0" dirty="0" err="1">
                <a:ln>
                  <a:noFill/>
                </a:ln>
                <a:solidFill>
                  <a:prstClr val="black"/>
                </a:solidFill>
                <a:effectLst/>
                <a:uLnTx/>
                <a:uFillTx/>
                <a:latin typeface="+mj-lt"/>
                <a:ea typeface="+mn-ea"/>
                <a:cs typeface="+mn-cs"/>
              </a:rPr>
              <a:t>een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andere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manier</a:t>
            </a:r>
            <a:r>
              <a:rPr kumimoji="0" lang="en-US" sz="1050" b="0" i="0" u="none" strike="noStrike" kern="1200" cap="none" spc="0" normalizeH="0" baseline="0" noProof="0" dirty="0">
                <a:ln>
                  <a:noFill/>
                </a:ln>
                <a:solidFill>
                  <a:prstClr val="black"/>
                </a:solidFill>
                <a:effectLst/>
                <a:uLnTx/>
                <a:uFillTx/>
                <a:latin typeface="+mj-lt"/>
                <a:ea typeface="+mn-ea"/>
                <a:cs typeface="+mn-cs"/>
              </a:rPr>
              <a:t> het </a:t>
            </a:r>
            <a:r>
              <a:rPr kumimoji="0" lang="en-US" sz="1050" b="0" i="0" u="none" strike="noStrike" kern="1200" cap="none" spc="0" normalizeH="0" baseline="0" noProof="0" dirty="0" err="1">
                <a:ln>
                  <a:noFill/>
                </a:ln>
                <a:solidFill>
                  <a:prstClr val="black"/>
                </a:solidFill>
                <a:effectLst/>
                <a:uLnTx/>
                <a:uFillTx/>
                <a:latin typeface="+mj-lt"/>
                <a:ea typeface="+mn-ea"/>
                <a:cs typeface="+mn-cs"/>
              </a:rPr>
              <a:t>gesprek</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worden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aangegaan</a:t>
            </a:r>
            <a:r>
              <a:rPr kumimoji="0" lang="en-US" sz="1050" b="0" i="0" u="none" strike="noStrike" kern="1200" cap="none" spc="0" normalizeH="0" baseline="0" noProof="0" dirty="0">
                <a:ln>
                  <a:noFill/>
                </a:ln>
                <a:solidFill>
                  <a:prstClr val="black"/>
                </a:solidFill>
                <a:effectLst/>
                <a:uLnTx/>
                <a:uFillTx/>
                <a:latin typeface="+mj-lt"/>
                <a:ea typeface="+mn-ea"/>
                <a:cs typeface="+mn-cs"/>
              </a:rPr>
              <a:t>. De </a:t>
            </a:r>
            <a:r>
              <a:rPr kumimoji="0" lang="en-US" sz="1050" b="0" i="0" u="none" strike="noStrike" kern="1200" cap="none" spc="0" normalizeH="0" baseline="0" noProof="0" dirty="0" err="1">
                <a:ln>
                  <a:noFill/>
                </a:ln>
                <a:solidFill>
                  <a:prstClr val="black"/>
                </a:solidFill>
                <a:effectLst/>
                <a:uLnTx/>
                <a:uFillTx/>
                <a:latin typeface="+mj-lt"/>
                <a:ea typeface="+mn-ea"/>
                <a:cs typeface="+mn-cs"/>
              </a:rPr>
              <a:t>visualisatie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woorden</a:t>
            </a:r>
            <a:r>
              <a:rPr kumimoji="0" lang="en-US" sz="1050" b="0" i="0" u="none" strike="noStrike" kern="1200" cap="none" spc="0" normalizeH="0" baseline="0" noProof="0" dirty="0">
                <a:ln>
                  <a:noFill/>
                </a:ln>
                <a:solidFill>
                  <a:prstClr val="black"/>
                </a:solidFill>
                <a:effectLst/>
                <a:uLnTx/>
                <a:uFillTx/>
                <a:latin typeface="+mj-lt"/>
                <a:ea typeface="+mn-ea"/>
                <a:cs typeface="+mn-cs"/>
              </a:rPr>
              <a:t> die </a:t>
            </a:r>
            <a:r>
              <a:rPr kumimoji="0" lang="en-US" sz="1050" b="0" i="0" u="none" strike="noStrike" kern="1200" cap="none" spc="0" normalizeH="0" baseline="0" noProof="0" dirty="0" err="1">
                <a:ln>
                  <a:noFill/>
                </a:ln>
                <a:solidFill>
                  <a:prstClr val="black"/>
                </a:solidFill>
                <a:effectLst/>
                <a:uLnTx/>
                <a:uFillTx/>
                <a:latin typeface="+mj-lt"/>
                <a:ea typeface="+mn-ea"/>
                <a:cs typeface="+mn-cs"/>
              </a:rPr>
              <a:t>daarbij</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staan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beschreven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geven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een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mooi</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overzicht</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dat</a:t>
            </a:r>
            <a:r>
              <a:rPr kumimoji="0" lang="en-US" sz="1050" b="0" i="0" u="none" strike="noStrike" kern="1200" cap="none" spc="0" normalizeH="0" baseline="0" noProof="0" dirty="0">
                <a:ln>
                  <a:noFill/>
                </a:ln>
                <a:solidFill>
                  <a:prstClr val="black"/>
                </a:solidFill>
                <a:effectLst/>
                <a:uLnTx/>
                <a:uFillTx/>
                <a:latin typeface="+mj-lt"/>
                <a:ea typeface="+mn-ea"/>
                <a:cs typeface="+mn-cs"/>
              </a:rPr>
              <a:t> in </a:t>
            </a:r>
            <a:r>
              <a:rPr kumimoji="0" lang="en-US" sz="1050" b="0" i="0" u="none" strike="noStrike" kern="1200" cap="none" spc="0" normalizeH="0" baseline="0" noProof="0" dirty="0" err="1">
                <a:ln>
                  <a:noFill/>
                </a:ln>
                <a:solidFill>
                  <a:prstClr val="black"/>
                </a:solidFill>
                <a:effectLst/>
                <a:uLnTx/>
                <a:uFillTx/>
                <a:latin typeface="+mj-lt"/>
                <a:ea typeface="+mn-ea"/>
                <a:cs typeface="+mn-cs"/>
              </a:rPr>
              <a:t>zijn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totaliteit</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bezien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kan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worden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en</a:t>
            </a:r>
            <a:r>
              <a:rPr kumimoji="0" lang="en-US" sz="1050" b="0" i="0" u="none" strike="noStrike" kern="1200" cap="none" spc="0" normalizeH="0" baseline="0" noProof="0" dirty="0">
                <a:ln>
                  <a:noFill/>
                </a:ln>
                <a:solidFill>
                  <a:prstClr val="black"/>
                </a:solidFill>
                <a:effectLst/>
                <a:uLnTx/>
                <a:uFillTx/>
                <a:latin typeface="+mj-lt"/>
                <a:ea typeface="+mn-ea"/>
                <a:cs typeface="+mn-cs"/>
              </a:rPr>
              <a:t> het </a:t>
            </a:r>
            <a:r>
              <a:rPr kumimoji="0" lang="en-US" sz="1050" b="0" i="0" u="none" strike="noStrike" kern="1200" cap="none" spc="0" normalizeH="0" baseline="0" noProof="0" dirty="0" err="1">
                <a:ln>
                  <a:noFill/>
                </a:ln>
                <a:solidFill>
                  <a:prstClr val="black"/>
                </a:solidFill>
                <a:effectLst/>
                <a:uLnTx/>
                <a:uFillTx/>
                <a:latin typeface="+mj-lt"/>
                <a:ea typeface="+mn-ea"/>
                <a:cs typeface="+mn-cs"/>
              </a:rPr>
              <a:t>roept</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vaak</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automatisch</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een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gesprek</a:t>
            </a:r>
            <a:r>
              <a:rPr kumimoji="0" lang="en-US" sz="1050" b="0" i="0" u="none" strike="noStrike" kern="1200" cap="none" spc="0" normalizeH="0" baseline="0" noProof="0" dirty="0">
                <a:ln>
                  <a:noFill/>
                </a:ln>
                <a:solidFill>
                  <a:prstClr val="black"/>
                </a:solidFill>
                <a:effectLst/>
                <a:uLnTx/>
                <a:uFillTx/>
                <a:latin typeface="+mj-lt"/>
                <a:ea typeface="+mn-ea"/>
                <a:cs typeface="+mn-cs"/>
              </a:rPr>
              <a:t> op. Door </a:t>
            </a:r>
            <a:r>
              <a:rPr kumimoji="0" lang="en-US" sz="1050" b="0" i="0" u="none" strike="noStrike" kern="1200" cap="none" spc="0" normalizeH="0" baseline="0" noProof="0" dirty="0" err="1">
                <a:ln>
                  <a:noFill/>
                </a:ln>
                <a:solidFill>
                  <a:prstClr val="black"/>
                </a:solidFill>
                <a:effectLst/>
                <a:uLnTx/>
                <a:uFillTx/>
                <a:latin typeface="+mj-lt"/>
                <a:ea typeface="+mn-ea"/>
                <a:cs typeface="+mn-cs"/>
              </a:rPr>
              <a:t>als</a:t>
            </a:r>
            <a:r>
              <a:rPr kumimoji="0" lang="en-US" sz="1050" b="0" i="0" u="none" strike="noStrike" kern="1200" cap="none" spc="0" normalizeH="0" baseline="0" noProof="0" dirty="0">
                <a:ln>
                  <a:noFill/>
                </a:ln>
                <a:solidFill>
                  <a:prstClr val="black"/>
                </a:solidFill>
                <a:effectLst/>
                <a:uLnTx/>
                <a:uFillTx/>
                <a:latin typeface="+mj-lt"/>
                <a:ea typeface="+mn-ea"/>
                <a:cs typeface="+mn-cs"/>
              </a:rPr>
              <a:t> Facilitator of Change </a:t>
            </a:r>
            <a:r>
              <a:rPr kumimoji="0" lang="en-US" sz="1050" b="0" i="0" u="none" strike="noStrike" kern="1200" cap="none" spc="0" normalizeH="0" baseline="0" noProof="0" dirty="0" err="1">
                <a:ln>
                  <a:noFill/>
                </a:ln>
                <a:solidFill>
                  <a:prstClr val="black"/>
                </a:solidFill>
                <a:effectLst/>
                <a:uLnTx/>
                <a:uFillTx/>
                <a:latin typeface="+mj-lt"/>
                <a:ea typeface="+mn-ea"/>
                <a:cs typeface="+mn-cs"/>
              </a:rPr>
              <a:t>vervolgens</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bepaalde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zaken</a:t>
            </a:r>
            <a:r>
              <a:rPr kumimoji="0" lang="en-US" sz="1050" b="0" i="0" u="none" strike="noStrike" kern="1200" cap="none" spc="0" normalizeH="0" baseline="0" noProof="0" dirty="0">
                <a:ln>
                  <a:noFill/>
                </a:ln>
                <a:solidFill>
                  <a:prstClr val="black"/>
                </a:solidFill>
                <a:effectLst/>
                <a:uLnTx/>
                <a:uFillTx/>
                <a:latin typeface="+mj-lt"/>
                <a:ea typeface="+mn-ea"/>
                <a:cs typeface="+mn-cs"/>
              </a:rPr>
              <a:t> extra </a:t>
            </a:r>
            <a:r>
              <a:rPr kumimoji="0" lang="en-US" sz="1050" b="0" i="0" u="none" strike="noStrike" kern="1200" cap="none" spc="0" normalizeH="0" baseline="0" noProof="0" dirty="0" err="1">
                <a:ln>
                  <a:noFill/>
                </a:ln>
                <a:solidFill>
                  <a:prstClr val="black"/>
                </a:solidFill>
                <a:effectLst/>
                <a:uLnTx/>
                <a:uFillTx/>
                <a:latin typeface="+mj-lt"/>
                <a:ea typeface="+mn-ea"/>
                <a:cs typeface="+mn-cs"/>
              </a:rPr>
              <a:t>uit</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te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lichten</a:t>
            </a:r>
            <a:r>
              <a:rPr kumimoji="0" lang="en-US" sz="1050" b="0" i="0" u="none" strike="noStrike" kern="1200" cap="none" spc="0" normalizeH="0" baseline="0" noProof="0" dirty="0">
                <a:ln>
                  <a:noFill/>
                </a:ln>
                <a:solidFill>
                  <a:prstClr val="black"/>
                </a:solidFill>
                <a:effectLst/>
                <a:uLnTx/>
                <a:uFillTx/>
                <a:latin typeface="+mj-lt"/>
                <a:ea typeface="+mn-ea"/>
                <a:cs typeface="+mn-cs"/>
              </a:rPr>
              <a:t>, door </a:t>
            </a:r>
            <a:r>
              <a:rPr kumimoji="0" lang="en-US" sz="1050" b="0" i="0" u="none" strike="noStrike" kern="1200" cap="none" spc="0" normalizeH="0" baseline="0" noProof="0" dirty="0" err="1">
                <a:ln>
                  <a:noFill/>
                </a:ln>
                <a:solidFill>
                  <a:prstClr val="black"/>
                </a:solidFill>
                <a:effectLst/>
                <a:uLnTx/>
                <a:uFillTx/>
                <a:latin typeface="+mj-lt"/>
                <a:ea typeface="+mn-ea"/>
                <a:cs typeface="+mn-cs"/>
              </a:rPr>
              <a:t>aanwezigen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bijvoorbeeld</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te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bevragen</a:t>
            </a:r>
            <a:r>
              <a:rPr kumimoji="0" lang="en-US" sz="1050" b="0" i="0" u="none" strike="noStrike" kern="1200" cap="none" spc="0" normalizeH="0" baseline="0" noProof="0" dirty="0">
                <a:ln>
                  <a:noFill/>
                </a:ln>
                <a:solidFill>
                  <a:prstClr val="black"/>
                </a:solidFill>
                <a:effectLst/>
                <a:uLnTx/>
                <a:uFillTx/>
                <a:latin typeface="+mj-lt"/>
                <a:ea typeface="+mn-ea"/>
                <a:cs typeface="+mn-cs"/>
              </a:rPr>
              <a:t> op </a:t>
            </a:r>
            <a:r>
              <a:rPr kumimoji="0" lang="en-US" sz="1050" b="0" i="0" u="none" strike="noStrike" kern="1200" cap="none" spc="0" normalizeH="0" baseline="0" noProof="0" dirty="0" err="1">
                <a:ln>
                  <a:noFill/>
                </a:ln>
                <a:solidFill>
                  <a:prstClr val="black"/>
                </a:solidFill>
                <a:effectLst/>
                <a:uLnTx/>
                <a:uFillTx/>
                <a:latin typeface="+mj-lt"/>
                <a:ea typeface="+mn-ea"/>
                <a:cs typeface="+mn-cs"/>
              </a:rPr>
              <a:t>delen</a:t>
            </a:r>
            <a:r>
              <a:rPr kumimoji="0" lang="en-US" sz="1050" b="0" i="0" u="none" strike="noStrike" kern="1200" cap="none" spc="0" normalizeH="0" baseline="0" noProof="0" dirty="0">
                <a:ln>
                  <a:noFill/>
                </a:ln>
                <a:solidFill>
                  <a:prstClr val="black"/>
                </a:solidFill>
                <a:effectLst/>
                <a:uLnTx/>
                <a:uFillTx/>
                <a:latin typeface="+mj-lt"/>
                <a:ea typeface="+mn-ea"/>
                <a:cs typeface="+mn-cs"/>
              </a:rPr>
              <a:t> van de </a:t>
            </a:r>
            <a:r>
              <a:rPr kumimoji="0" lang="en-US" sz="1050" b="0" i="0" u="none" strike="noStrike" kern="1200" cap="none" spc="0" normalizeH="0" baseline="0" noProof="0" dirty="0" err="1">
                <a:ln>
                  <a:noFill/>
                </a:ln>
                <a:solidFill>
                  <a:prstClr val="black"/>
                </a:solidFill>
                <a:effectLst/>
                <a:uLnTx/>
                <a:uFillTx/>
                <a:latin typeface="+mj-lt"/>
                <a:ea typeface="+mn-ea"/>
                <a:cs typeface="+mn-cs"/>
              </a:rPr>
              <a:t>plaat</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ontstaat</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een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mooi</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gesprek</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waarin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betrokkenen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elkaars</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perspectief</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beter</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begrijpen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aannames</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gecontroleerd</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worden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er</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soms</a:t>
            </a:r>
            <a:r>
              <a:rPr kumimoji="0" lang="en-US" sz="1050" b="0" i="0" u="none" strike="noStrike" kern="1200" cap="none" spc="0" normalizeH="0" baseline="0" noProof="0" dirty="0">
                <a:ln>
                  <a:noFill/>
                </a:ln>
                <a:solidFill>
                  <a:prstClr val="black"/>
                </a:solidFill>
                <a:effectLst/>
                <a:uLnTx/>
                <a:uFillTx/>
                <a:latin typeface="+mj-lt"/>
                <a:ea typeface="+mn-ea"/>
                <a:cs typeface="+mn-cs"/>
              </a:rPr>
              <a:t> al </a:t>
            </a:r>
            <a:r>
              <a:rPr kumimoji="0" lang="en-US" sz="1050" b="0" i="0" u="none" strike="noStrike" kern="1200" cap="none" spc="0" normalizeH="0" baseline="0" noProof="0" dirty="0" err="1">
                <a:ln>
                  <a:noFill/>
                </a:ln>
                <a:solidFill>
                  <a:prstClr val="black"/>
                </a:solidFill>
                <a:effectLst/>
                <a:uLnTx/>
                <a:uFillTx/>
                <a:latin typeface="+mj-lt"/>
                <a:ea typeface="+mn-ea"/>
                <a:cs typeface="+mn-cs"/>
              </a:rPr>
              <a:t>vervolgstappen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genomen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kunnen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worden</a:t>
            </a:r>
            <a:r>
              <a:rPr kumimoji="0" lang="en-US" sz="1050" b="0" i="0" u="none" strike="noStrike" kern="1200" cap="none" spc="0" normalizeH="0" baseline="0" noProof="0" dirty="0">
                <a:ln>
                  <a:noFill/>
                </a:ln>
                <a:solidFill>
                  <a:prstClr val="black"/>
                </a:solidFill>
                <a:effectLst/>
                <a:uLnTx/>
                <a:uFillTx/>
                <a:latin typeface="+mj-lt"/>
                <a:ea typeface="+mn-ea"/>
                <a:cs typeface="+mn-cs"/>
              </a:rPr>
              <a:t>. Ook </a:t>
            </a:r>
            <a:r>
              <a:rPr kumimoji="0" lang="en-US" sz="1050" b="0" i="0" u="none" strike="noStrike" kern="1200" cap="none" spc="0" normalizeH="0" baseline="0" noProof="0" dirty="0" err="1">
                <a:ln>
                  <a:noFill/>
                </a:ln>
                <a:solidFill>
                  <a:prstClr val="black"/>
                </a:solidFill>
                <a:effectLst/>
                <a:uLnTx/>
                <a:uFillTx/>
                <a:latin typeface="+mj-lt"/>
                <a:ea typeface="+mn-ea"/>
                <a:cs typeface="+mn-cs"/>
              </a:rPr>
              <a:t>andere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werkvormen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kunnen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hiervoor</a:t>
            </a:r>
            <a:r>
              <a:rPr kumimoji="0" lang="en-US" sz="1050" b="0" i="0" u="none" strike="noStrike" kern="1200" cap="none" spc="0" normalizeH="0" baseline="0" noProof="0" dirty="0">
                <a:ln>
                  <a:noFill/>
                </a:ln>
                <a:solidFill>
                  <a:prstClr val="black"/>
                </a:solidFill>
                <a:effectLst/>
                <a:uLnTx/>
                <a:uFillTx/>
                <a:latin typeface="+mj-lt"/>
                <a:ea typeface="+mn-ea"/>
                <a:cs typeface="+mn-cs"/>
              </a:rPr>
              <a:t> heel </a:t>
            </a:r>
            <a:r>
              <a:rPr kumimoji="0" lang="en-US" sz="1050" b="0" i="0" u="none" strike="noStrike" kern="1200" cap="none" spc="0" normalizeH="0" baseline="0" noProof="0" dirty="0" err="1">
                <a:ln>
                  <a:noFill/>
                </a:ln>
                <a:solidFill>
                  <a:prstClr val="black"/>
                </a:solidFill>
                <a:effectLst/>
                <a:uLnTx/>
                <a:uFillTx/>
                <a:latin typeface="+mj-lt"/>
                <a:ea typeface="+mn-ea"/>
                <a:cs typeface="+mn-cs"/>
              </a:rPr>
              <a:t>helpend</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zijn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zoals</a:t>
            </a:r>
            <a:r>
              <a:rPr kumimoji="0" lang="en-US" sz="1050" b="0" i="0" u="none" strike="noStrike" kern="1200" cap="none" spc="0" normalizeH="0" baseline="0" noProof="0" dirty="0">
                <a:ln>
                  <a:noFill/>
                </a:ln>
                <a:solidFill>
                  <a:prstClr val="black"/>
                </a:solidFill>
                <a:effectLst/>
                <a:uLnTx/>
                <a:uFillTx/>
                <a:latin typeface="+mj-lt"/>
                <a:ea typeface="+mn-ea"/>
                <a:cs typeface="+mn-cs"/>
              </a:rPr>
              <a:t> het </a:t>
            </a:r>
            <a:r>
              <a:rPr kumimoji="0" lang="en-US" sz="1050" b="0" i="0" u="none" strike="noStrike" kern="1200" cap="none" spc="0" normalizeH="0" baseline="0" noProof="0" dirty="0" err="1">
                <a:ln>
                  <a:noFill/>
                </a:ln>
                <a:solidFill>
                  <a:prstClr val="black"/>
                </a:solidFill>
                <a:effectLst/>
                <a:uLnTx/>
                <a:uFillTx/>
                <a:latin typeface="+mj-lt"/>
                <a:ea typeface="+mn-ea"/>
                <a:cs typeface="+mn-cs"/>
              </a:rPr>
              <a:t>werken</a:t>
            </a:r>
            <a:r>
              <a:rPr kumimoji="0" lang="en-US" sz="1050" b="0" i="0" u="none" strike="noStrike" kern="1200" cap="none" spc="0" normalizeH="0" baseline="0" noProof="0" dirty="0">
                <a:ln>
                  <a:noFill/>
                </a:ln>
                <a:solidFill>
                  <a:prstClr val="black"/>
                </a:solidFill>
                <a:effectLst/>
                <a:uLnTx/>
                <a:uFillTx/>
                <a:latin typeface="+mj-lt"/>
                <a:ea typeface="+mn-ea"/>
                <a:cs typeface="+mn-cs"/>
              </a:rPr>
              <a:t> met </a:t>
            </a:r>
            <a:r>
              <a:rPr kumimoji="0" lang="en-US" sz="1050" b="0" i="0" u="none" strike="noStrike" kern="1200" cap="none" spc="0" normalizeH="0" baseline="0" noProof="0" dirty="0" err="1">
                <a:ln>
                  <a:noFill/>
                </a:ln>
                <a:solidFill>
                  <a:prstClr val="black"/>
                </a:solidFill>
                <a:effectLst/>
                <a:uLnTx/>
                <a:uFillTx/>
                <a:latin typeface="+mj-lt"/>
                <a:ea typeface="+mn-ea"/>
                <a:cs typeface="+mn-cs"/>
              </a:rPr>
              <a:t>stellingen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050" b="1" i="0" u="none" strike="noStrike" kern="1200" cap="none" spc="0" normalizeH="0" baseline="0" noProof="0" dirty="0" err="1">
                <a:ln>
                  <a:noFill/>
                </a:ln>
                <a:solidFill>
                  <a:prstClr val="black"/>
                </a:solidFill>
                <a:effectLst/>
                <a:uLnTx/>
                <a:uFillTx/>
                <a:latin typeface="+mj-lt"/>
                <a:ea typeface="+mn-ea"/>
                <a:cs typeface="+mn-cs"/>
              </a:rPr>
              <a:t>Rol</a:t>
            </a:r>
            <a:r>
              <a:rPr kumimoji="0" lang="en-US" sz="1050" b="1" i="0" u="none" strike="noStrike" kern="1200" cap="none" spc="0" normalizeH="0" baseline="0" noProof="0" dirty="0">
                <a:ln>
                  <a:noFill/>
                </a:ln>
                <a:solidFill>
                  <a:prstClr val="black"/>
                </a:solidFill>
                <a:effectLst/>
                <a:uLnTx/>
                <a:uFillTx/>
                <a:latin typeface="+mj-lt"/>
                <a:ea typeface="+mn-ea"/>
                <a:cs typeface="+mn-cs"/>
              </a:rPr>
              <a:t> van de Facilitator of Change</a:t>
            </a:r>
            <a:br>
              <a:rPr kumimoji="0" lang="en-US" sz="1050" b="1" i="0" u="none" strike="noStrike" kern="1200" cap="none" spc="0" normalizeH="0" baseline="0" noProof="0" dirty="0">
                <a:ln>
                  <a:noFill/>
                </a:ln>
                <a:solidFill>
                  <a:prstClr val="black"/>
                </a:solidFill>
                <a:effectLst/>
                <a:uLnTx/>
                <a:uFillTx/>
                <a:latin typeface="+mj-lt"/>
                <a:ea typeface="+mn-ea"/>
                <a:cs typeface="+mn-cs"/>
              </a:rPr>
            </a:br>
            <a:r>
              <a:rPr kumimoji="0" lang="en-US" sz="1050" b="0" i="0" u="none" strike="noStrike" kern="1200" cap="none" spc="0" normalizeH="0" baseline="0" noProof="0" dirty="0" err="1">
                <a:ln>
                  <a:noFill/>
                </a:ln>
                <a:solidFill>
                  <a:prstClr val="black"/>
                </a:solidFill>
                <a:effectLst/>
                <a:uLnTx/>
                <a:uFillTx/>
                <a:latin typeface="+mj-lt"/>
                <a:ea typeface="+mn-ea"/>
                <a:cs typeface="+mn-cs"/>
              </a:rPr>
              <a:t>Naast</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een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goede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visualisatie</a:t>
            </a:r>
            <a:r>
              <a:rPr kumimoji="0" lang="en-US" sz="1050" b="0" i="0" u="none" strike="noStrike" kern="1200" cap="none" spc="0" normalizeH="0" baseline="0" noProof="0" dirty="0">
                <a:ln>
                  <a:noFill/>
                </a:ln>
                <a:solidFill>
                  <a:prstClr val="black"/>
                </a:solidFill>
                <a:effectLst/>
                <a:uLnTx/>
                <a:uFillTx/>
                <a:latin typeface="+mj-lt"/>
                <a:ea typeface="+mn-ea"/>
                <a:cs typeface="+mn-cs"/>
              </a:rPr>
              <a:t> is de </a:t>
            </a:r>
            <a:r>
              <a:rPr kumimoji="0" lang="en-US" sz="1050" b="0" i="0" u="none" strike="noStrike" kern="1200" cap="none" spc="0" normalizeH="0" baseline="0" noProof="0" dirty="0" err="1">
                <a:ln>
                  <a:noFill/>
                </a:ln>
                <a:solidFill>
                  <a:prstClr val="black"/>
                </a:solidFill>
                <a:effectLst/>
                <a:uLnTx/>
                <a:uFillTx/>
                <a:latin typeface="+mj-lt"/>
                <a:ea typeface="+mn-ea"/>
                <a:cs typeface="+mn-cs"/>
              </a:rPr>
              <a:t>voorbereiding</a:t>
            </a:r>
            <a:r>
              <a:rPr kumimoji="0" lang="en-US" sz="1050" b="0" i="0" u="none" strike="noStrike" kern="1200" cap="none" spc="0" normalizeH="0" baseline="0" noProof="0" dirty="0">
                <a:ln>
                  <a:noFill/>
                </a:ln>
                <a:solidFill>
                  <a:prstClr val="black"/>
                </a:solidFill>
                <a:effectLst/>
                <a:uLnTx/>
                <a:uFillTx/>
                <a:latin typeface="+mj-lt"/>
                <a:ea typeface="+mn-ea"/>
                <a:cs typeface="+mn-cs"/>
              </a:rPr>
              <a:t> op </a:t>
            </a:r>
            <a:r>
              <a:rPr kumimoji="0" lang="en-US" sz="1050" b="0" i="0" u="none" strike="noStrike" kern="1200" cap="none" spc="0" normalizeH="0" baseline="0" noProof="0" dirty="0" err="1">
                <a:ln>
                  <a:noFill/>
                </a:ln>
                <a:solidFill>
                  <a:prstClr val="black"/>
                </a:solidFill>
                <a:effectLst/>
                <a:uLnTx/>
                <a:uFillTx/>
                <a:latin typeface="+mj-lt"/>
                <a:ea typeface="+mn-ea"/>
                <a:cs typeface="+mn-cs"/>
              </a:rPr>
              <a:t>en</a:t>
            </a:r>
            <a:r>
              <a:rPr kumimoji="0" lang="en-US" sz="1050" b="0" i="0" u="none" strike="noStrike" kern="1200" cap="none" spc="0" normalizeH="0" baseline="0" noProof="0" dirty="0">
                <a:ln>
                  <a:noFill/>
                </a:ln>
                <a:solidFill>
                  <a:prstClr val="black"/>
                </a:solidFill>
                <a:effectLst/>
                <a:uLnTx/>
                <a:uFillTx/>
                <a:latin typeface="+mj-lt"/>
                <a:ea typeface="+mn-ea"/>
                <a:cs typeface="+mn-cs"/>
              </a:rPr>
              <a:t> de </a:t>
            </a:r>
            <a:r>
              <a:rPr kumimoji="0" lang="en-US" sz="1050" b="0" i="0" u="none" strike="noStrike" kern="1200" cap="none" spc="0" normalizeH="0" baseline="0" noProof="0" dirty="0" err="1">
                <a:ln>
                  <a:noFill/>
                </a:ln>
                <a:solidFill>
                  <a:prstClr val="black"/>
                </a:solidFill>
                <a:effectLst/>
                <a:uLnTx/>
                <a:uFillTx/>
                <a:latin typeface="+mj-lt"/>
                <a:ea typeface="+mn-ea"/>
                <a:cs typeface="+mn-cs"/>
              </a:rPr>
              <a:t>uitvoering</a:t>
            </a:r>
            <a:r>
              <a:rPr kumimoji="0" lang="en-US" sz="1050" b="0" i="0" u="none" strike="noStrike" kern="1200" cap="none" spc="0" normalizeH="0" baseline="0" noProof="0" dirty="0">
                <a:ln>
                  <a:noFill/>
                </a:ln>
                <a:solidFill>
                  <a:prstClr val="black"/>
                </a:solidFill>
                <a:effectLst/>
                <a:uLnTx/>
                <a:uFillTx/>
                <a:latin typeface="+mj-lt"/>
                <a:ea typeface="+mn-ea"/>
                <a:cs typeface="+mn-cs"/>
              </a:rPr>
              <a:t> van de </a:t>
            </a:r>
            <a:r>
              <a:rPr kumimoji="0" lang="en-US" sz="1050" b="0" i="0" u="none" strike="noStrike" kern="1200" cap="none" spc="0" normalizeH="0" baseline="0" noProof="0" dirty="0" err="1">
                <a:ln>
                  <a:noFill/>
                </a:ln>
                <a:solidFill>
                  <a:prstClr val="black"/>
                </a:solidFill>
                <a:effectLst/>
                <a:uLnTx/>
                <a:uFillTx/>
                <a:latin typeface="+mj-lt"/>
                <a:ea typeface="+mn-ea"/>
                <a:cs typeface="+mn-cs"/>
              </a:rPr>
              <a:t>gezamenlijke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sessie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essentieel</a:t>
            </a:r>
            <a:r>
              <a:rPr kumimoji="0" lang="en-US" sz="1050" b="0" i="0" u="none" strike="noStrike" kern="1200" cap="none" spc="0" normalizeH="0" baseline="0" noProof="0" dirty="0">
                <a:ln>
                  <a:noFill/>
                </a:ln>
                <a:solidFill>
                  <a:prstClr val="black"/>
                </a:solidFill>
                <a:effectLst/>
                <a:uLnTx/>
                <a:uFillTx/>
                <a:latin typeface="+mj-lt"/>
                <a:ea typeface="+mn-ea"/>
                <a:cs typeface="+mn-cs"/>
              </a:rPr>
              <a:t>. Het is de kunst voor </a:t>
            </a:r>
            <a:r>
              <a:rPr kumimoji="0" lang="en-US" sz="1050" b="0" i="0" u="none" strike="noStrike" kern="1200" cap="none" spc="0" normalizeH="0" baseline="0" noProof="0" dirty="0" err="1">
                <a:ln>
                  <a:noFill/>
                </a:ln>
                <a:solidFill>
                  <a:prstClr val="black"/>
                </a:solidFill>
                <a:effectLst/>
                <a:uLnTx/>
                <a:uFillTx/>
                <a:latin typeface="+mj-lt"/>
                <a:ea typeface="+mn-ea"/>
                <a:cs typeface="+mn-cs"/>
              </a:rPr>
              <a:t>jou</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als</a:t>
            </a:r>
            <a:r>
              <a:rPr kumimoji="0" lang="en-US" sz="1050" b="0" i="0" u="none" strike="noStrike" kern="1200" cap="none" spc="0" normalizeH="0" baseline="0" noProof="0" dirty="0">
                <a:ln>
                  <a:noFill/>
                </a:ln>
                <a:solidFill>
                  <a:prstClr val="black"/>
                </a:solidFill>
                <a:effectLst/>
                <a:uLnTx/>
                <a:uFillTx/>
                <a:latin typeface="+mj-lt"/>
                <a:ea typeface="+mn-ea"/>
                <a:cs typeface="+mn-cs"/>
              </a:rPr>
              <a:t> Facilitator of Change om </a:t>
            </a:r>
            <a:r>
              <a:rPr kumimoji="0" lang="en-US" sz="1050" b="0" i="0" u="none" strike="noStrike" kern="1200" cap="none" spc="0" normalizeH="0" baseline="0" noProof="0" dirty="0" err="1">
                <a:ln>
                  <a:noFill/>
                </a:ln>
                <a:solidFill>
                  <a:prstClr val="black"/>
                </a:solidFill>
                <a:effectLst/>
                <a:uLnTx/>
                <a:uFillTx/>
                <a:latin typeface="+mj-lt"/>
                <a:ea typeface="+mn-ea"/>
                <a:cs typeface="+mn-cs"/>
              </a:rPr>
              <a:t>tijdens</a:t>
            </a:r>
            <a:r>
              <a:rPr kumimoji="0" lang="en-US" sz="1050" b="0" i="0" u="none" strike="noStrike" kern="1200" cap="none" spc="0" normalizeH="0" baseline="0" noProof="0" dirty="0">
                <a:ln>
                  <a:noFill/>
                </a:ln>
                <a:solidFill>
                  <a:prstClr val="black"/>
                </a:solidFill>
                <a:effectLst/>
                <a:uLnTx/>
                <a:uFillTx/>
                <a:latin typeface="+mj-lt"/>
                <a:ea typeface="+mn-ea"/>
                <a:cs typeface="+mn-cs"/>
              </a:rPr>
              <a:t> de </a:t>
            </a:r>
            <a:r>
              <a:rPr kumimoji="0" lang="en-US" sz="1050" b="0" i="0" u="none" strike="noStrike" kern="1200" cap="none" spc="0" normalizeH="0" baseline="0" noProof="0" dirty="0" err="1">
                <a:ln>
                  <a:noFill/>
                </a:ln>
                <a:solidFill>
                  <a:prstClr val="black"/>
                </a:solidFill>
                <a:effectLst/>
                <a:uLnTx/>
                <a:uFillTx/>
                <a:latin typeface="+mj-lt"/>
                <a:ea typeface="+mn-ea"/>
                <a:cs typeface="+mn-cs"/>
              </a:rPr>
              <a:t>bijeenkomst</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een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gesprek</a:t>
            </a:r>
            <a:r>
              <a:rPr kumimoji="0" lang="en-US" sz="1050" b="0" i="0" u="none" strike="noStrike" kern="1200" cap="none" spc="0" normalizeH="0" baseline="0" noProof="0" dirty="0">
                <a:ln>
                  <a:noFill/>
                </a:ln>
                <a:solidFill>
                  <a:prstClr val="black"/>
                </a:solidFill>
                <a:effectLst/>
                <a:uLnTx/>
                <a:uFillTx/>
                <a:latin typeface="+mj-lt"/>
                <a:ea typeface="+mn-ea"/>
                <a:cs typeface="+mn-cs"/>
              </a:rPr>
              <a:t> tot stand </a:t>
            </a:r>
            <a:r>
              <a:rPr kumimoji="0" lang="en-US" sz="1050" b="0" i="0" u="none" strike="noStrike" kern="1200" cap="none" spc="0" normalizeH="0" baseline="0" noProof="0" dirty="0" err="1">
                <a:ln>
                  <a:noFill/>
                </a:ln>
                <a:solidFill>
                  <a:prstClr val="black"/>
                </a:solidFill>
                <a:effectLst/>
                <a:uLnTx/>
                <a:uFillTx/>
                <a:latin typeface="+mj-lt"/>
                <a:ea typeface="+mn-ea"/>
                <a:cs typeface="+mn-cs"/>
              </a:rPr>
              <a:t>te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brengen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tussen</a:t>
            </a:r>
            <a:r>
              <a:rPr kumimoji="0" lang="en-US" sz="1050" b="0" i="0" u="none" strike="noStrike" kern="1200" cap="none" spc="0" normalizeH="0" baseline="0" noProof="0" dirty="0">
                <a:ln>
                  <a:noFill/>
                </a:ln>
                <a:solidFill>
                  <a:prstClr val="black"/>
                </a:solidFill>
                <a:effectLst/>
                <a:uLnTx/>
                <a:uFillTx/>
                <a:latin typeface="+mj-lt"/>
                <a:ea typeface="+mn-ea"/>
                <a:cs typeface="+mn-cs"/>
              </a:rPr>
              <a:t> de </a:t>
            </a:r>
            <a:r>
              <a:rPr kumimoji="0" lang="en-US" sz="1050" b="0" i="0" u="none" strike="noStrike" kern="1200" cap="none" spc="0" normalizeH="0" baseline="0" noProof="0" dirty="0" err="1">
                <a:ln>
                  <a:noFill/>
                </a:ln>
                <a:solidFill>
                  <a:prstClr val="black"/>
                </a:solidFill>
                <a:effectLst/>
                <a:uLnTx/>
                <a:uFillTx/>
                <a:latin typeface="+mj-lt"/>
                <a:ea typeface="+mn-ea"/>
                <a:cs typeface="+mn-cs"/>
              </a:rPr>
              <a:t>verschillende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betrokkenen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Jij</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hebt</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meestal</a:t>
            </a:r>
            <a:r>
              <a:rPr kumimoji="0" lang="en-US" sz="1050" b="0" i="0" u="none" strike="noStrike" kern="1200" cap="none" spc="0" normalizeH="0" baseline="0" noProof="0" dirty="0">
                <a:ln>
                  <a:noFill/>
                </a:ln>
                <a:solidFill>
                  <a:prstClr val="black"/>
                </a:solidFill>
                <a:effectLst/>
                <a:uLnTx/>
                <a:uFillTx/>
                <a:latin typeface="+mj-lt"/>
                <a:ea typeface="+mn-ea"/>
                <a:cs typeface="+mn-cs"/>
              </a:rPr>
              <a:t> het </a:t>
            </a:r>
            <a:r>
              <a:rPr kumimoji="0" lang="en-US" sz="1050" b="0" i="0" u="none" strike="noStrike" kern="1200" cap="none" spc="0" normalizeH="0" baseline="0" noProof="0" dirty="0" err="1">
                <a:ln>
                  <a:noFill/>
                </a:ln>
                <a:solidFill>
                  <a:prstClr val="black"/>
                </a:solidFill>
                <a:effectLst/>
                <a:uLnTx/>
                <a:uFillTx/>
                <a:latin typeface="+mj-lt"/>
                <a:ea typeface="+mn-ea"/>
                <a:cs typeface="+mn-cs"/>
              </a:rPr>
              <a:t>meerendeel</a:t>
            </a:r>
            <a:r>
              <a:rPr kumimoji="0" lang="en-US" sz="1050" b="0" i="0" u="none" strike="noStrike" kern="1200" cap="none" spc="0" normalizeH="0" baseline="0" noProof="0" dirty="0">
                <a:ln>
                  <a:noFill/>
                </a:ln>
                <a:solidFill>
                  <a:prstClr val="black"/>
                </a:solidFill>
                <a:effectLst/>
                <a:uLnTx/>
                <a:uFillTx/>
                <a:latin typeface="+mj-lt"/>
                <a:ea typeface="+mn-ea"/>
                <a:cs typeface="+mn-cs"/>
              </a:rPr>
              <a:t> van de </a:t>
            </a:r>
            <a:r>
              <a:rPr kumimoji="0" lang="en-US" sz="1050" b="0" i="0" u="none" strike="noStrike" kern="1200" cap="none" spc="0" normalizeH="0" baseline="0" noProof="0" dirty="0" err="1">
                <a:ln>
                  <a:noFill/>
                </a:ln>
                <a:solidFill>
                  <a:prstClr val="black"/>
                </a:solidFill>
                <a:effectLst/>
                <a:uLnTx/>
                <a:uFillTx/>
                <a:latin typeface="+mj-lt"/>
                <a:ea typeface="+mn-ea"/>
                <a:cs typeface="+mn-cs"/>
              </a:rPr>
              <a:t>verschillende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partijen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gesproken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bevraagd</a:t>
            </a:r>
            <a:r>
              <a:rPr kumimoji="0" lang="en-US" sz="1050" b="0" i="0" u="none" strike="noStrike" kern="1200" cap="none" spc="0" normalizeH="0" baseline="0" noProof="0" dirty="0">
                <a:ln>
                  <a:noFill/>
                </a:ln>
                <a:solidFill>
                  <a:prstClr val="black"/>
                </a:solidFill>
                <a:effectLst/>
                <a:uLnTx/>
                <a:uFillTx/>
                <a:latin typeface="+mj-lt"/>
                <a:ea typeface="+mn-ea"/>
                <a:cs typeface="+mn-cs"/>
              </a:rPr>
              <a:t> maar het </a:t>
            </a:r>
            <a:r>
              <a:rPr kumimoji="0" lang="en-US" sz="1050" b="0" i="0" u="none" strike="noStrike" kern="1200" cap="none" spc="0" normalizeH="0" baseline="0" noProof="0" dirty="0" err="1">
                <a:ln>
                  <a:noFill/>
                </a:ln>
                <a:solidFill>
                  <a:prstClr val="black"/>
                </a:solidFill>
                <a:effectLst/>
                <a:uLnTx/>
                <a:uFillTx/>
                <a:latin typeface="+mj-lt"/>
                <a:ea typeface="+mn-ea"/>
                <a:cs typeface="+mn-cs"/>
              </a:rPr>
              <a:t>wordt</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zaak</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dat</a:t>
            </a:r>
            <a:r>
              <a:rPr kumimoji="0" lang="en-US" sz="1050" b="0" i="0" u="none" strike="noStrike" kern="1200" cap="none" spc="0" normalizeH="0" baseline="0" noProof="0" dirty="0">
                <a:ln>
                  <a:noFill/>
                </a:ln>
                <a:solidFill>
                  <a:prstClr val="black"/>
                </a:solidFill>
                <a:effectLst/>
                <a:uLnTx/>
                <a:uFillTx/>
                <a:latin typeface="+mj-lt"/>
                <a:ea typeface="+mn-ea"/>
                <a:cs typeface="+mn-cs"/>
              </a:rPr>
              <a:t> de </a:t>
            </a:r>
            <a:r>
              <a:rPr kumimoji="0" lang="en-US" sz="1050" b="0" i="0" u="none" strike="noStrike" kern="1200" cap="none" spc="0" normalizeH="0" baseline="0" noProof="0" dirty="0" err="1">
                <a:ln>
                  <a:noFill/>
                </a:ln>
                <a:solidFill>
                  <a:prstClr val="black"/>
                </a:solidFill>
                <a:effectLst/>
                <a:uLnTx/>
                <a:uFillTx/>
                <a:latin typeface="+mj-lt"/>
                <a:ea typeface="+mn-ea"/>
                <a:cs typeface="+mn-cs"/>
              </a:rPr>
              <a:t>verschillende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partijen</a:t>
            </a:r>
            <a:r>
              <a:rPr kumimoji="0" lang="en-US" sz="1050" b="0" i="0" u="none" strike="noStrike" kern="1200" cap="none" spc="0" normalizeH="0" baseline="0" noProof="0" dirty="0">
                <a:ln>
                  <a:noFill/>
                </a:ln>
                <a:solidFill>
                  <a:prstClr val="black"/>
                </a:solidFill>
                <a:effectLst/>
                <a:uLnTx/>
                <a:uFillTx/>
                <a:latin typeface="+mj-lt"/>
                <a:ea typeface="+mn-ea"/>
                <a:cs typeface="+mn-cs"/>
              </a:rPr>
              <a:t> in die </a:t>
            </a:r>
            <a:r>
              <a:rPr kumimoji="0" lang="en-US" sz="1050" b="0" i="0" u="none" strike="noStrike" kern="1200" cap="none" spc="0" normalizeH="0" baseline="0" noProof="0" dirty="0" err="1">
                <a:ln>
                  <a:noFill/>
                </a:ln>
                <a:solidFill>
                  <a:prstClr val="black"/>
                </a:solidFill>
                <a:effectLst/>
                <a:uLnTx/>
                <a:uFillTx/>
                <a:latin typeface="+mj-lt"/>
                <a:ea typeface="+mn-ea"/>
                <a:cs typeface="+mn-cs"/>
              </a:rPr>
              <a:t>sessies</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elkaar</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gaan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bevragen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begrijpen</a:t>
            </a:r>
            <a:r>
              <a:rPr kumimoji="0" lang="en-US" sz="1050" b="0" i="0" u="none" strike="noStrike" kern="1200" cap="none" spc="0" normalizeH="0" baseline="0" noProof="0" dirty="0">
                <a:ln>
                  <a:noFill/>
                </a:ln>
                <a:solidFill>
                  <a:prstClr val="black"/>
                </a:solidFill>
                <a:effectLst/>
                <a:uLnTx/>
                <a:uFillTx/>
                <a:latin typeface="+mj-lt"/>
                <a:ea typeface="+mn-ea"/>
                <a:cs typeface="+mn-cs"/>
              </a:rPr>
              <a:t>. Het is </a:t>
            </a:r>
            <a:r>
              <a:rPr kumimoji="0" lang="en-US" sz="1050" b="0" i="0" u="none" strike="noStrike" kern="1200" cap="none" spc="0" normalizeH="0" baseline="0" noProof="0" dirty="0" err="1">
                <a:ln>
                  <a:noFill/>
                </a:ln>
                <a:solidFill>
                  <a:prstClr val="black"/>
                </a:solidFill>
                <a:effectLst/>
                <a:uLnTx/>
                <a:uFillTx/>
                <a:latin typeface="+mj-lt"/>
                <a:ea typeface="+mn-ea"/>
                <a:cs typeface="+mn-cs"/>
              </a:rPr>
              <a:t>belangrijk</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dat</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er</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een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veilige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sfeer</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ontstaat</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waarin</a:t>
            </a:r>
            <a:r>
              <a:rPr kumimoji="0" lang="en-US" sz="1050" b="0" i="0" u="none" strike="noStrike" kern="1200" cap="none" spc="0" normalizeH="0" baseline="0" noProof="0" dirty="0">
                <a:ln>
                  <a:noFill/>
                </a:ln>
                <a:solidFill>
                  <a:prstClr val="black"/>
                </a:solidFill>
                <a:effectLst/>
                <a:uLnTx/>
                <a:uFillTx/>
                <a:latin typeface="+mj-lt"/>
                <a:ea typeface="+mn-ea"/>
                <a:cs typeface="+mn-cs"/>
              </a:rPr>
              <a:t> men </a:t>
            </a:r>
            <a:r>
              <a:rPr kumimoji="0" lang="en-US" sz="1050" b="0" i="0" u="none" strike="noStrike" kern="1200" cap="none" spc="0" normalizeH="0" baseline="0" noProof="0" dirty="0" err="1">
                <a:ln>
                  <a:noFill/>
                </a:ln>
                <a:solidFill>
                  <a:prstClr val="black"/>
                </a:solidFill>
                <a:effectLst/>
                <a:uLnTx/>
                <a:uFillTx/>
                <a:latin typeface="+mj-lt"/>
                <a:ea typeface="+mn-ea"/>
                <a:cs typeface="+mn-cs"/>
              </a:rPr>
              <a:t>zich</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vrij</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veilig</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voelt</a:t>
            </a:r>
            <a:r>
              <a:rPr kumimoji="0" lang="en-US" sz="1050" b="0" i="0" u="none" strike="noStrike" kern="1200" cap="none" spc="0" normalizeH="0" baseline="0" noProof="0" dirty="0">
                <a:ln>
                  <a:noFill/>
                </a:ln>
                <a:solidFill>
                  <a:prstClr val="black"/>
                </a:solidFill>
                <a:effectLst/>
                <a:uLnTx/>
                <a:uFillTx/>
                <a:latin typeface="+mj-lt"/>
                <a:ea typeface="+mn-ea"/>
                <a:cs typeface="+mn-cs"/>
              </a:rPr>
              <a:t> om </a:t>
            </a:r>
            <a:r>
              <a:rPr kumimoji="0" lang="en-US" sz="1050" b="0" i="0" u="none" strike="noStrike" kern="1200" cap="none" spc="0" normalizeH="0" baseline="0" noProof="0" dirty="0" err="1">
                <a:ln>
                  <a:noFill/>
                </a:ln>
                <a:solidFill>
                  <a:prstClr val="black"/>
                </a:solidFill>
                <a:effectLst/>
                <a:uLnTx/>
                <a:uFillTx/>
                <a:latin typeface="+mj-lt"/>
                <a:ea typeface="+mn-ea"/>
                <a:cs typeface="+mn-cs"/>
              </a:rPr>
              <a:t>gedachten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uit</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te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spreken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zich</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kwetsbaar</a:t>
            </a:r>
            <a:r>
              <a:rPr kumimoji="0" lang="en-US" sz="1050" b="0" i="0" u="none" strike="noStrike" kern="1200" cap="none" spc="0" normalizeH="0" baseline="0" noProof="0" dirty="0">
                <a:ln>
                  <a:noFill/>
                </a:ln>
                <a:solidFill>
                  <a:prstClr val="black"/>
                </a:solidFill>
                <a:effectLst/>
                <a:uLnTx/>
                <a:uFillTx/>
                <a:latin typeface="+mj-lt"/>
                <a:ea typeface="+mn-ea"/>
                <a:cs typeface="+mn-cs"/>
              </a:rPr>
              <a:t> op </a:t>
            </a:r>
            <a:r>
              <a:rPr kumimoji="0" lang="en-US" sz="1050" b="0" i="0" u="none" strike="noStrike" kern="1200" cap="none" spc="0" normalizeH="0" baseline="0" noProof="0" dirty="0" err="1">
                <a:ln>
                  <a:noFill/>
                </a:ln>
                <a:solidFill>
                  <a:prstClr val="black"/>
                </a:solidFill>
                <a:effectLst/>
                <a:uLnTx/>
                <a:uFillTx/>
                <a:latin typeface="+mj-lt"/>
                <a:ea typeface="+mn-ea"/>
                <a:cs typeface="+mn-cs"/>
              </a:rPr>
              <a:t>te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stellen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Hierin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heb</a:t>
            </a:r>
            <a:r>
              <a:rPr kumimoji="0" lang="en-US" sz="1050" b="0" i="0" u="none" strike="noStrike" kern="1200" cap="none" spc="0" normalizeH="0" baseline="0" noProof="0" dirty="0">
                <a:ln>
                  <a:noFill/>
                </a:ln>
                <a:solidFill>
                  <a:prstClr val="black"/>
                </a:solidFill>
                <a:effectLst/>
                <a:uLnTx/>
                <a:uFillTx/>
                <a:latin typeface="+mj-lt"/>
                <a:ea typeface="+mn-ea"/>
                <a:cs typeface="+mn-cs"/>
              </a:rPr>
              <a:t> je </a:t>
            </a:r>
            <a:r>
              <a:rPr kumimoji="0" lang="en-US" sz="1050" b="0" i="0" u="none" strike="noStrike" kern="1200" cap="none" spc="0" normalizeH="0" baseline="0" noProof="0" dirty="0" err="1">
                <a:ln>
                  <a:noFill/>
                </a:ln>
                <a:solidFill>
                  <a:prstClr val="black"/>
                </a:solidFill>
                <a:effectLst/>
                <a:uLnTx/>
                <a:uFillTx/>
                <a:latin typeface="+mj-lt"/>
                <a:ea typeface="+mn-ea"/>
                <a:cs typeface="+mn-cs"/>
              </a:rPr>
              <a:t>een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voorbeeldrol</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te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vervullen</a:t>
            </a:r>
            <a:r>
              <a:rPr kumimoji="0" lang="en-US" sz="1050" b="0" i="0" u="none" strike="noStrike" kern="1200" cap="none" spc="0" normalizeH="0" baseline="0" noProof="0" dirty="0">
                <a:ln>
                  <a:noFill/>
                </a:ln>
                <a:solidFill>
                  <a:prstClr val="black"/>
                </a:solidFill>
                <a:effectLst/>
                <a:uLnTx/>
                <a:uFillTx/>
                <a:latin typeface="+mj-lt"/>
                <a:ea typeface="+mn-ea"/>
                <a:cs typeface="+mn-cs"/>
              </a:rPr>
              <a:t>. Door </a:t>
            </a:r>
            <a:r>
              <a:rPr kumimoji="0" lang="en-US" sz="1050" b="0" i="0" u="none" strike="noStrike" kern="1200" cap="none" spc="0" normalizeH="0" baseline="0" noProof="0" dirty="0" err="1">
                <a:ln>
                  <a:noFill/>
                </a:ln>
                <a:solidFill>
                  <a:prstClr val="black"/>
                </a:solidFill>
                <a:effectLst/>
                <a:uLnTx/>
                <a:uFillTx/>
                <a:latin typeface="+mj-lt"/>
                <a:ea typeface="+mn-ea"/>
                <a:cs typeface="+mn-cs"/>
              </a:rPr>
              <a:t>een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goede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relatie</a:t>
            </a:r>
            <a:r>
              <a:rPr kumimoji="0" lang="en-US" sz="1050" b="0" i="0" u="none" strike="noStrike" kern="1200" cap="none" spc="0" normalizeH="0" baseline="0" noProof="0" dirty="0">
                <a:ln>
                  <a:noFill/>
                </a:ln>
                <a:solidFill>
                  <a:prstClr val="black"/>
                </a:solidFill>
                <a:effectLst/>
                <a:uLnTx/>
                <a:uFillTx/>
                <a:latin typeface="+mj-lt"/>
                <a:ea typeface="+mn-ea"/>
                <a:cs typeface="+mn-cs"/>
              </a:rPr>
              <a:t> op </a:t>
            </a:r>
            <a:r>
              <a:rPr kumimoji="0" lang="en-US" sz="1050" b="0" i="0" u="none" strike="noStrike" kern="1200" cap="none" spc="0" normalizeH="0" baseline="0" noProof="0" dirty="0" err="1">
                <a:ln>
                  <a:noFill/>
                </a:ln>
                <a:solidFill>
                  <a:prstClr val="black"/>
                </a:solidFill>
                <a:effectLst/>
                <a:uLnTx/>
                <a:uFillTx/>
                <a:latin typeface="+mj-lt"/>
                <a:ea typeface="+mn-ea"/>
                <a:cs typeface="+mn-cs"/>
              </a:rPr>
              <a:t>te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bouwen</a:t>
            </a:r>
            <a:r>
              <a:rPr kumimoji="0" lang="en-US" sz="1050" b="0" i="0" u="none" strike="noStrike" kern="1200" cap="none" spc="0" normalizeH="0" baseline="0" noProof="0" dirty="0">
                <a:ln>
                  <a:noFill/>
                </a:ln>
                <a:solidFill>
                  <a:prstClr val="black"/>
                </a:solidFill>
                <a:effectLst/>
                <a:uLnTx/>
                <a:uFillTx/>
                <a:latin typeface="+mj-lt"/>
                <a:ea typeface="+mn-ea"/>
                <a:cs typeface="+mn-cs"/>
              </a:rPr>
              <a:t> met de </a:t>
            </a:r>
            <a:r>
              <a:rPr kumimoji="0" lang="en-US" sz="1050" b="0" i="0" u="none" strike="noStrike" kern="1200" cap="none" spc="0" normalizeH="0" baseline="0" noProof="0" dirty="0" err="1">
                <a:ln>
                  <a:noFill/>
                </a:ln>
                <a:solidFill>
                  <a:prstClr val="black"/>
                </a:solidFill>
                <a:effectLst/>
                <a:uLnTx/>
                <a:uFillTx/>
                <a:latin typeface="+mj-lt"/>
                <a:ea typeface="+mn-ea"/>
                <a:cs typeface="+mn-cs"/>
              </a:rPr>
              <a:t>verschillende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betrokkenen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pijnpunten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vooraf</a:t>
            </a:r>
            <a:r>
              <a:rPr kumimoji="0" lang="en-US" sz="1050" b="0" i="0" u="none" strike="noStrike" kern="1200" cap="none" spc="0" normalizeH="0" baseline="0" noProof="0" dirty="0">
                <a:ln>
                  <a:noFill/>
                </a:ln>
                <a:solidFill>
                  <a:prstClr val="black"/>
                </a:solidFill>
                <a:effectLst/>
                <a:uLnTx/>
                <a:uFillTx/>
                <a:latin typeface="+mj-lt"/>
                <a:ea typeface="+mn-ea"/>
                <a:cs typeface="+mn-cs"/>
              </a:rPr>
              <a:t> al </a:t>
            </a:r>
            <a:r>
              <a:rPr kumimoji="0" lang="en-US" sz="1050" b="0" i="0" u="none" strike="noStrike" kern="1200" cap="none" spc="0" normalizeH="0" baseline="0" noProof="0" dirty="0" err="1">
                <a:ln>
                  <a:noFill/>
                </a:ln>
                <a:solidFill>
                  <a:prstClr val="black"/>
                </a:solidFill>
                <a:effectLst/>
                <a:uLnTx/>
                <a:uFillTx/>
                <a:latin typeface="+mj-lt"/>
                <a:ea typeface="+mn-ea"/>
                <a:cs typeface="+mn-cs"/>
              </a:rPr>
              <a:t>aan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te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kaarten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tijdens</a:t>
            </a:r>
            <a:r>
              <a:rPr kumimoji="0" lang="en-US" sz="1050" b="0" i="0" u="none" strike="noStrike" kern="1200" cap="none" spc="0" normalizeH="0" baseline="0" noProof="0" dirty="0">
                <a:ln>
                  <a:noFill/>
                </a:ln>
                <a:solidFill>
                  <a:prstClr val="black"/>
                </a:solidFill>
                <a:effectLst/>
                <a:uLnTx/>
                <a:uFillTx/>
                <a:latin typeface="+mj-lt"/>
                <a:ea typeface="+mn-ea"/>
                <a:cs typeface="+mn-cs"/>
              </a:rPr>
              <a:t> de </a:t>
            </a:r>
            <a:r>
              <a:rPr kumimoji="0" lang="en-US" sz="1050" b="0" i="0" u="none" strike="noStrike" kern="1200" cap="none" spc="0" normalizeH="0" baseline="0" noProof="0" dirty="0" err="1">
                <a:ln>
                  <a:noFill/>
                </a:ln>
                <a:solidFill>
                  <a:prstClr val="black"/>
                </a:solidFill>
                <a:effectLst/>
                <a:uLnTx/>
                <a:uFillTx/>
                <a:latin typeface="+mj-lt"/>
                <a:ea typeface="+mn-ea"/>
                <a:cs typeface="+mn-cs"/>
              </a:rPr>
              <a:t>sessie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waar</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nodig</a:t>
            </a:r>
            <a:r>
              <a:rPr kumimoji="0" lang="en-US" sz="1050" b="0" i="0" u="none" strike="noStrike" kern="1200" cap="none" spc="0" normalizeH="0" baseline="0" noProof="0" dirty="0">
                <a:ln>
                  <a:noFill/>
                </a:ln>
                <a:solidFill>
                  <a:prstClr val="black"/>
                </a:solidFill>
                <a:effectLst/>
                <a:uLnTx/>
                <a:uFillTx/>
                <a:latin typeface="+mj-lt"/>
                <a:ea typeface="+mn-ea"/>
                <a:cs typeface="+mn-cs"/>
              </a:rPr>
              <a:t> het </a:t>
            </a:r>
            <a:r>
              <a:rPr kumimoji="0" lang="en-US" sz="1050" b="0" i="0" u="none" strike="noStrike" kern="1200" cap="none" spc="0" normalizeH="0" baseline="0" noProof="0" dirty="0" err="1">
                <a:ln>
                  <a:noFill/>
                </a:ln>
                <a:solidFill>
                  <a:prstClr val="black"/>
                </a:solidFill>
                <a:effectLst/>
                <a:uLnTx/>
                <a:uFillTx/>
                <a:latin typeface="+mj-lt"/>
                <a:ea typeface="+mn-ea"/>
                <a:cs typeface="+mn-cs"/>
              </a:rPr>
              <a:t>gesprek</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bij</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te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sturen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kan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er</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een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mooie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verrijkende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dialoog</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ontstaan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050" b="0" i="0" u="none" strike="noStrike" kern="1200" cap="none" spc="0" normalizeH="0" baseline="0" noProof="0" dirty="0">
                <a:ln>
                  <a:noFill/>
                </a:ln>
                <a:solidFill>
                  <a:prstClr val="black"/>
                </a:solidFill>
                <a:effectLst/>
                <a:uLnTx/>
                <a:uFillTx/>
                <a:latin typeface="+mj-lt"/>
                <a:ea typeface="+mn-ea"/>
                <a:cs typeface="+mn-cs"/>
              </a:rPr>
              <a:t>Wees </a:t>
            </a:r>
            <a:r>
              <a:rPr kumimoji="0" lang="en-US" sz="1050" b="0" i="0" u="none" strike="noStrike" kern="1200" cap="none" spc="0" normalizeH="0" baseline="0" noProof="0" dirty="0" err="1">
                <a:ln>
                  <a:noFill/>
                </a:ln>
                <a:solidFill>
                  <a:prstClr val="black"/>
                </a:solidFill>
                <a:effectLst/>
                <a:uLnTx/>
                <a:uFillTx/>
                <a:latin typeface="+mj-lt"/>
                <a:ea typeface="+mn-ea"/>
                <a:cs typeface="+mn-cs"/>
              </a:rPr>
              <a:t>duidelijk</a:t>
            </a:r>
            <a:r>
              <a:rPr kumimoji="0" lang="en-US" sz="1050" b="0" i="0" u="none" strike="noStrike" kern="1200" cap="none" spc="0" normalizeH="0" baseline="0" noProof="0" dirty="0">
                <a:ln>
                  <a:noFill/>
                </a:ln>
                <a:solidFill>
                  <a:prstClr val="black"/>
                </a:solidFill>
                <a:effectLst/>
                <a:uLnTx/>
                <a:uFillTx/>
                <a:latin typeface="+mj-lt"/>
                <a:ea typeface="+mn-ea"/>
                <a:cs typeface="+mn-cs"/>
              </a:rPr>
              <a:t> over het </a:t>
            </a:r>
            <a:r>
              <a:rPr kumimoji="0" lang="en-US" sz="1050" b="0" i="0" u="none" strike="noStrike" kern="1200" cap="none" spc="0" normalizeH="0" baseline="0" noProof="0" dirty="0" err="1">
                <a:ln>
                  <a:noFill/>
                </a:ln>
                <a:solidFill>
                  <a:prstClr val="black"/>
                </a:solidFill>
                <a:effectLst/>
                <a:uLnTx/>
                <a:uFillTx/>
                <a:latin typeface="+mj-lt"/>
                <a:ea typeface="+mn-ea"/>
                <a:cs typeface="+mn-cs"/>
              </a:rPr>
              <a:t>doel</a:t>
            </a:r>
            <a:r>
              <a:rPr kumimoji="0" lang="en-US" sz="1050" b="0" i="0" u="none" strike="noStrike" kern="1200" cap="none" spc="0" normalizeH="0" baseline="0" noProof="0" dirty="0">
                <a:ln>
                  <a:noFill/>
                </a:ln>
                <a:solidFill>
                  <a:prstClr val="black"/>
                </a:solidFill>
                <a:effectLst/>
                <a:uLnTx/>
                <a:uFillTx/>
                <a:latin typeface="+mj-lt"/>
                <a:ea typeface="+mn-ea"/>
                <a:cs typeface="+mn-cs"/>
              </a:rPr>
              <a:t> van de </a:t>
            </a:r>
            <a:r>
              <a:rPr kumimoji="0" lang="en-US" sz="1050" b="0" i="0" u="none" strike="noStrike" kern="1200" cap="none" spc="0" normalizeH="0" baseline="0" noProof="0" dirty="0" err="1">
                <a:ln>
                  <a:noFill/>
                </a:ln>
                <a:solidFill>
                  <a:prstClr val="black"/>
                </a:solidFill>
                <a:effectLst/>
                <a:uLnTx/>
                <a:uFillTx/>
                <a:latin typeface="+mj-lt"/>
                <a:ea typeface="+mn-ea"/>
                <a:cs typeface="+mn-cs"/>
              </a:rPr>
              <a:t>bijeenkomst</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peil</a:t>
            </a:r>
            <a:r>
              <a:rPr kumimoji="0" lang="en-US" sz="1050" b="0" i="0" u="none" strike="noStrike" kern="1200" cap="none" spc="0" normalizeH="0" baseline="0" noProof="0" dirty="0">
                <a:ln>
                  <a:noFill/>
                </a:ln>
                <a:solidFill>
                  <a:prstClr val="black"/>
                </a:solidFill>
                <a:effectLst/>
                <a:uLnTx/>
                <a:uFillTx/>
                <a:latin typeface="+mj-lt"/>
                <a:ea typeface="+mn-ea"/>
                <a:cs typeface="+mn-cs"/>
              </a:rPr>
              <a:t> steeds hoe de </a:t>
            </a:r>
            <a:r>
              <a:rPr kumimoji="0" lang="en-US" sz="1050" b="0" i="0" u="none" strike="noStrike" kern="1200" cap="none" spc="0" normalizeH="0" baseline="0" noProof="0" dirty="0" err="1">
                <a:ln>
                  <a:noFill/>
                </a:ln>
                <a:solidFill>
                  <a:prstClr val="black"/>
                </a:solidFill>
                <a:effectLst/>
                <a:uLnTx/>
                <a:uFillTx/>
                <a:latin typeface="+mj-lt"/>
                <a:ea typeface="+mn-ea"/>
                <a:cs typeface="+mn-cs"/>
              </a:rPr>
              <a:t>vlag</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erbij</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hangt</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bij</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aanwezigen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zorg</a:t>
            </a:r>
            <a:r>
              <a:rPr kumimoji="0" lang="en-US" sz="1050" b="0" i="0" u="none" strike="noStrike" kern="1200" cap="none" spc="0" normalizeH="0" baseline="0" noProof="0" dirty="0">
                <a:ln>
                  <a:noFill/>
                </a:ln>
                <a:solidFill>
                  <a:prstClr val="black"/>
                </a:solidFill>
                <a:effectLst/>
                <a:uLnTx/>
                <a:uFillTx/>
                <a:latin typeface="+mj-lt"/>
                <a:ea typeface="+mn-ea"/>
                <a:cs typeface="+mn-cs"/>
              </a:rPr>
              <a:t> voor </a:t>
            </a:r>
            <a:r>
              <a:rPr kumimoji="0" lang="en-US" sz="1050" b="0" i="0" u="none" strike="noStrike" kern="1200" cap="none" spc="0" normalizeH="0" baseline="0" noProof="0" dirty="0" err="1">
                <a:ln>
                  <a:noFill/>
                </a:ln>
                <a:solidFill>
                  <a:prstClr val="black"/>
                </a:solidFill>
                <a:effectLst/>
                <a:uLnTx/>
                <a:uFillTx/>
                <a:latin typeface="+mj-lt"/>
                <a:ea typeface="+mn-ea"/>
                <a:cs typeface="+mn-cs"/>
              </a:rPr>
              <a:t>een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goede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afsluiting</a:t>
            </a:r>
            <a:r>
              <a:rPr kumimoji="0" lang="en-US" sz="1050" b="0" i="0" u="none" strike="noStrike" kern="1200" cap="none" spc="0" normalizeH="0" baseline="0" noProof="0" dirty="0">
                <a:ln>
                  <a:noFill/>
                </a:ln>
                <a:solidFill>
                  <a:prstClr val="black"/>
                </a:solidFill>
                <a:effectLst/>
                <a:uLnTx/>
                <a:uFillTx/>
                <a:latin typeface="+mj-lt"/>
                <a:ea typeface="+mn-ea"/>
                <a:cs typeface="+mn-cs"/>
              </a:rPr>
              <a:t>. </a:t>
            </a:r>
          </a:p>
        </p:txBody>
      </p:sp>
      <p:sp>
        <p:nvSpPr>
          <p:cNvPr id="17" name="Content Placeholder 2">
            <a:extLst>
              <a:ext uri="{FF2B5EF4-FFF2-40B4-BE49-F238E27FC236}">
                <a16:creationId xmlns:a16="http://schemas.microsoft.com/office/drawing/2014/main" id="{648BDB58-D33A-4640-9F16-64D83CB64AC3}"/>
              </a:ext>
            </a:extLst>
          </p:cNvPr>
          <p:cNvSpPr txBox="1">
            <a:spLocks/>
          </p:cNvSpPr>
          <p:nvPr/>
        </p:nvSpPr>
        <p:spPr>
          <a:xfrm>
            <a:off x="906656" y="5350863"/>
            <a:ext cx="10980543" cy="1108746"/>
          </a:xfrm>
          <a:prstGeom prst="rect">
            <a:avLst/>
          </a:prstGeom>
          <a:solidFill>
            <a:schemeClr val="accent3">
              <a:lumMod val="40000"/>
              <a:lumOff val="60000"/>
            </a:schemeClr>
          </a:solidFill>
        </p:spPr>
        <p:txBody>
          <a:bodyPr vert="horz" lIns="91440" tIns="45721" rIns="91440" bIns="45721"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US" sz="1050" b="0" i="0" u="none" strike="noStrike" kern="1200" cap="none" spc="0" normalizeH="0" baseline="0" noProof="0" dirty="0" err="1">
                <a:ln>
                  <a:noFill/>
                </a:ln>
                <a:solidFill>
                  <a:prstClr val="black"/>
                </a:solidFill>
                <a:effectLst/>
                <a:uLnTx/>
                <a:uFillTx/>
                <a:latin typeface="+mj-lt"/>
                <a:ea typeface="+mn-ea"/>
                <a:cs typeface="+mn-cs"/>
              </a:rPr>
              <a:t>Zoals</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eerder</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aangegeven</a:t>
            </a:r>
            <a:r>
              <a:rPr kumimoji="0" lang="en-US" sz="1050" b="0" i="0" u="none" strike="noStrike" kern="1200" cap="none" spc="0" normalizeH="0" baseline="0" noProof="0" dirty="0">
                <a:ln>
                  <a:noFill/>
                </a:ln>
                <a:solidFill>
                  <a:prstClr val="black"/>
                </a:solidFill>
                <a:effectLst/>
                <a:uLnTx/>
                <a:uFillTx/>
                <a:latin typeface="+mj-lt"/>
                <a:ea typeface="+mn-ea"/>
                <a:cs typeface="+mn-cs"/>
              </a:rPr>
              <a:t> is het </a:t>
            </a:r>
            <a:r>
              <a:rPr kumimoji="0" lang="en-US" sz="1050" b="0" i="0" u="none" strike="noStrike" kern="1200" cap="none" spc="0" normalizeH="0" baseline="0" noProof="0" dirty="0" err="1">
                <a:ln>
                  <a:noFill/>
                </a:ln>
                <a:solidFill>
                  <a:prstClr val="black"/>
                </a:solidFill>
                <a:effectLst/>
                <a:uLnTx/>
                <a:uFillTx/>
                <a:latin typeface="+mj-lt"/>
                <a:ea typeface="+mn-ea"/>
                <a:cs typeface="+mn-cs"/>
              </a:rPr>
              <a:t>groepsleerproces</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een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iteratief</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proces</a:t>
            </a:r>
            <a:r>
              <a:rPr kumimoji="0" lang="en-US" sz="1050" b="0" i="0" u="none" strike="noStrike" kern="1200" cap="none" spc="0" normalizeH="0" baseline="0" noProof="0" dirty="0">
                <a:ln>
                  <a:noFill/>
                </a:ln>
                <a:solidFill>
                  <a:prstClr val="black"/>
                </a:solidFill>
                <a:effectLst/>
                <a:uLnTx/>
                <a:uFillTx/>
                <a:latin typeface="+mj-lt"/>
                <a:ea typeface="+mn-ea"/>
                <a:cs typeface="+mn-cs"/>
              </a:rPr>
              <a:t>. Het is </a:t>
            </a:r>
            <a:r>
              <a:rPr kumimoji="0" lang="en-US" sz="1050" b="0" i="0" u="none" strike="noStrike" kern="1200" cap="none" spc="0" normalizeH="0" baseline="0" noProof="0" dirty="0" err="1">
                <a:ln>
                  <a:noFill/>
                </a:ln>
                <a:solidFill>
                  <a:prstClr val="black"/>
                </a:solidFill>
                <a:effectLst/>
                <a:uLnTx/>
                <a:uFillTx/>
                <a:latin typeface="+mj-lt"/>
                <a:ea typeface="+mn-ea"/>
                <a:cs typeface="+mn-cs"/>
              </a:rPr>
              <a:t>dus</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helemaal</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niet</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vreemd</a:t>
            </a:r>
            <a:r>
              <a:rPr kumimoji="0" lang="en-US" sz="1050" b="0" i="0" u="none" strike="noStrike" kern="1200" cap="none" spc="0" normalizeH="0" baseline="0" noProof="0" dirty="0">
                <a:ln>
                  <a:noFill/>
                </a:ln>
                <a:solidFill>
                  <a:prstClr val="black"/>
                </a:solidFill>
                <a:effectLst/>
                <a:uLnTx/>
                <a:uFillTx/>
                <a:latin typeface="+mj-lt"/>
                <a:ea typeface="+mn-ea"/>
                <a:cs typeface="+mn-cs"/>
              </a:rPr>
              <a:t> om </a:t>
            </a:r>
            <a:r>
              <a:rPr kumimoji="0" lang="en-US" sz="1050" b="0" i="0" u="none" strike="noStrike" kern="1200" cap="none" spc="0" normalizeH="0" baseline="0" noProof="0" dirty="0" err="1">
                <a:ln>
                  <a:noFill/>
                </a:ln>
                <a:solidFill>
                  <a:prstClr val="black"/>
                </a:solidFill>
                <a:effectLst/>
                <a:uLnTx/>
                <a:uFillTx/>
                <a:latin typeface="+mj-lt"/>
                <a:ea typeface="+mn-ea"/>
                <a:cs typeface="+mn-cs"/>
              </a:rPr>
              <a:t>na</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een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gezamenlijke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sessie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weer</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terug</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te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keren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naar</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losse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geleide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gesprekken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en</a:t>
            </a:r>
            <a:r>
              <a:rPr kumimoji="0" lang="en-US" sz="1050" b="0" i="0" u="none" strike="noStrike" kern="1200" cap="none" spc="0" normalizeH="0" baseline="0" noProof="0" dirty="0">
                <a:ln>
                  <a:noFill/>
                </a:ln>
                <a:solidFill>
                  <a:prstClr val="black"/>
                </a:solidFill>
                <a:effectLst/>
                <a:uLnTx/>
                <a:uFillTx/>
                <a:latin typeface="+mj-lt"/>
                <a:ea typeface="+mn-ea"/>
                <a:cs typeface="+mn-cs"/>
              </a:rPr>
              <a:t> in </a:t>
            </a:r>
            <a:r>
              <a:rPr kumimoji="0" lang="en-US" sz="1050" b="0" i="0" u="none" strike="noStrike" kern="1200" cap="none" spc="0" normalizeH="0" baseline="0" noProof="0" dirty="0" err="1">
                <a:ln>
                  <a:noFill/>
                </a:ln>
                <a:solidFill>
                  <a:prstClr val="black"/>
                </a:solidFill>
                <a:effectLst/>
                <a:uLnTx/>
                <a:uFillTx/>
                <a:latin typeface="+mj-lt"/>
                <a:ea typeface="+mn-ea"/>
                <a:cs typeface="+mn-cs"/>
              </a:rPr>
              <a:t>een</a:t>
            </a:r>
            <a:r>
              <a:rPr kumimoji="0" lang="en-US" sz="1050" b="0" i="0" u="none" strike="noStrike" kern="1200" cap="none" spc="0" normalizeH="0" baseline="0" noProof="0" dirty="0">
                <a:ln>
                  <a:noFill/>
                </a:ln>
                <a:solidFill>
                  <a:prstClr val="black"/>
                </a:solidFill>
                <a:effectLst/>
                <a:uLnTx/>
                <a:uFillTx/>
                <a:latin typeface="+mj-lt"/>
                <a:ea typeface="+mn-ea"/>
                <a:cs typeface="+mn-cs"/>
              </a:rPr>
              <a:t> later stadium </a:t>
            </a:r>
            <a:r>
              <a:rPr kumimoji="0" lang="en-US" sz="1050" b="0" i="0" u="none" strike="noStrike" kern="1200" cap="none" spc="0" normalizeH="0" baseline="0" noProof="0" dirty="0" err="1">
                <a:ln>
                  <a:noFill/>
                </a:ln>
                <a:solidFill>
                  <a:prstClr val="black"/>
                </a:solidFill>
                <a:effectLst/>
                <a:uLnTx/>
                <a:uFillTx/>
                <a:latin typeface="+mj-lt"/>
                <a:ea typeface="+mn-ea"/>
                <a:cs typeface="+mn-cs"/>
              </a:rPr>
              <a:t>opnieuw</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een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sessie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te</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houden</a:t>
            </a:r>
            <a:r>
              <a:rPr kumimoji="0" lang="en-US" sz="1050" b="0" i="0" u="none" strike="noStrike" kern="1200" cap="none" spc="0" normalizeH="0" baseline="0" noProof="0" dirty="0">
                <a:ln>
                  <a:noFill/>
                </a:ln>
                <a:solidFill>
                  <a:prstClr val="black"/>
                </a:solidFill>
                <a:effectLst/>
                <a:uLnTx/>
                <a:uFillTx/>
                <a:latin typeface="+mj-lt"/>
                <a:ea typeface="+mn-ea"/>
                <a:cs typeface="+mn-cs"/>
              </a:rPr>
              <a:t>. Zo </a:t>
            </a:r>
            <a:r>
              <a:rPr kumimoji="0" lang="en-US" sz="1050" b="0" i="0" u="none" strike="noStrike" kern="1200" cap="none" spc="0" normalizeH="0" baseline="0" noProof="0" dirty="0" err="1">
                <a:ln>
                  <a:noFill/>
                </a:ln>
                <a:solidFill>
                  <a:prstClr val="black"/>
                </a:solidFill>
                <a:effectLst/>
                <a:uLnTx/>
                <a:uFillTx/>
                <a:latin typeface="+mj-lt"/>
                <a:ea typeface="+mn-ea"/>
                <a:cs typeface="+mn-cs"/>
              </a:rPr>
              <a:t>ontstaat</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er</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verdieping</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en</a:t>
            </a:r>
            <a:r>
              <a:rPr kumimoji="0" lang="en-US" sz="1050" b="0" i="0" u="none" strike="noStrike" kern="1200" cap="none" spc="0" normalizeH="0" baseline="0" noProof="0" dirty="0">
                <a:ln>
                  <a:noFill/>
                </a:ln>
                <a:solidFill>
                  <a:prstClr val="black"/>
                </a:solidFill>
                <a:effectLst/>
                <a:uLnTx/>
                <a:uFillTx/>
                <a:latin typeface="+mj-lt"/>
                <a:ea typeface="+mn-ea"/>
                <a:cs typeface="+mn-cs"/>
              </a:rPr>
              <a:t> </a:t>
            </a:r>
            <a:r>
              <a:rPr kumimoji="0" lang="en-US" sz="1050" b="0" i="0" u="none" strike="noStrike" kern="1200" cap="none" spc="0" normalizeH="0" baseline="0" noProof="0" dirty="0" err="1">
                <a:ln>
                  <a:noFill/>
                </a:ln>
                <a:solidFill>
                  <a:prstClr val="black"/>
                </a:solidFill>
                <a:effectLst/>
                <a:uLnTx/>
                <a:uFillTx/>
                <a:latin typeface="+mj-lt"/>
                <a:ea typeface="+mn-ea"/>
                <a:cs typeface="+mn-cs"/>
              </a:rPr>
              <a:t>verrijking</a:t>
            </a:r>
            <a:r>
              <a:rPr kumimoji="0" lang="en-US" sz="1050" b="0" i="0" u="none" strike="noStrike" kern="1200" cap="none" spc="0" normalizeH="0" baseline="0" noProof="0" dirty="0">
                <a:ln>
                  <a:noFill/>
                </a:ln>
                <a:solidFill>
                  <a:prstClr val="black"/>
                </a:solidFill>
                <a:effectLst/>
                <a:uLnTx/>
                <a:uFillTx/>
                <a:latin typeface="+mj-lt"/>
                <a:ea typeface="+mn-ea"/>
                <a:cs typeface="+mn-cs"/>
              </a:rPr>
              <a:t> in het </a:t>
            </a:r>
            <a:r>
              <a:rPr kumimoji="0" lang="en-US" sz="1050" b="0" i="0" u="none" strike="noStrike" kern="1200" cap="none" spc="0" normalizeH="0" baseline="0" noProof="0" dirty="0" err="1">
                <a:ln>
                  <a:noFill/>
                </a:ln>
                <a:solidFill>
                  <a:prstClr val="black"/>
                </a:solidFill>
                <a:effectLst/>
                <a:uLnTx/>
                <a:uFillTx/>
                <a:latin typeface="+mj-lt"/>
                <a:ea typeface="+mn-ea"/>
                <a:cs typeface="+mn-cs"/>
              </a:rPr>
              <a:t>vraagstuk</a:t>
            </a:r>
            <a:r>
              <a:rPr kumimoji="0" lang="en-US" sz="1050" b="0" i="0" u="none" strike="noStrike" kern="1200" cap="none" spc="0" normalizeH="0" baseline="0" noProof="0" dirty="0">
                <a:ln>
                  <a:noFill/>
                </a:ln>
                <a:solidFill>
                  <a:prstClr val="black"/>
                </a:solidFill>
                <a:effectLst/>
                <a:uLnTx/>
                <a:uFillTx/>
                <a:latin typeface="+mj-lt"/>
                <a:ea typeface="+mn-ea"/>
                <a:cs typeface="+mn-cs"/>
              </a:rPr>
              <a:t>. </a:t>
            </a:r>
          </a:p>
          <a:p>
            <a:pPr marL="0" lvl="0" indent="0">
              <a:lnSpc>
                <a:spcPct val="110000"/>
              </a:lnSpc>
              <a:spcBef>
                <a:spcPts val="600"/>
              </a:spcBef>
              <a:buNone/>
              <a:defRPr/>
            </a:pPr>
            <a:r>
              <a:rPr lang="nl-NL" sz="1050" dirty="0">
                <a:latin typeface="+mj-lt"/>
              </a:rPr>
              <a:t>Tijdens deze stap kan het wenselijk zijn om al samen na te denken over mogelijke oplossingen. Denk daarbij ook aan grondbeginsel 2: </a:t>
            </a:r>
            <a:r>
              <a:rPr lang="nl-NL" sz="1050" b="1" dirty="0">
                <a:solidFill>
                  <a:schemeClr val="bg1"/>
                </a:solidFill>
                <a:highlight>
                  <a:srgbClr val="FF99CC"/>
                </a:highlight>
                <a:latin typeface="+mj-lt"/>
              </a:rPr>
              <a:t> Help elkaar een handje om zo het gezamenlijke belang te dienen</a:t>
            </a:r>
            <a:r>
              <a:rPr lang="nl-NL" sz="1050" b="1" dirty="0">
                <a:solidFill>
                  <a:srgbClr val="FF99CC"/>
                </a:solidFill>
                <a:highlight>
                  <a:srgbClr val="FF99CC"/>
                </a:highlight>
                <a:latin typeface="+mj-lt"/>
              </a:rPr>
              <a:t>.</a:t>
            </a:r>
            <a:r>
              <a:rPr lang="nl-NL" sz="1050" dirty="0">
                <a:latin typeface="+mj-lt"/>
              </a:rPr>
              <a:t> Hoe lukt het betrokkenen om hun verantwoordelijkheden nemen en dingen voor elkaar doen waardoor zij gezamenlijk een stap in de wenselijke richting kunnen zetten, al dan niet met behulp van transitiemiddelen.</a:t>
            </a:r>
            <a:endParaRPr kumimoji="0" lang="en-US" sz="1050" i="0" u="none" strike="noStrike" kern="1200" cap="none" spc="0" normalizeH="0" baseline="0" noProof="0" dirty="0">
              <a:ln>
                <a:noFill/>
              </a:ln>
              <a:effectLst/>
              <a:uLnTx/>
              <a:uFillTx/>
              <a:latin typeface="+mj-lt"/>
            </a:endParaRPr>
          </a:p>
        </p:txBody>
      </p:sp>
      <p:sp>
        <p:nvSpPr>
          <p:cNvPr id="18" name="TextBox 17">
            <a:extLst>
              <a:ext uri="{FF2B5EF4-FFF2-40B4-BE49-F238E27FC236}">
                <a16:creationId xmlns:a16="http://schemas.microsoft.com/office/drawing/2014/main" id="{842CD649-4B18-40CB-963E-5EEB5D1A32A2}"/>
              </a:ext>
            </a:extLst>
          </p:cNvPr>
          <p:cNvSpPr txBox="1"/>
          <p:nvPr/>
        </p:nvSpPr>
        <p:spPr>
          <a:xfrm>
            <a:off x="170123" y="5350863"/>
            <a:ext cx="677108" cy="959241"/>
          </a:xfrm>
          <a:prstGeom prst="rect">
            <a:avLst/>
          </a:prstGeom>
          <a:no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mj-lt"/>
                <a:ea typeface="+mn-ea"/>
                <a:cs typeface="+mn-cs"/>
              </a:rPr>
              <a:t>Aandachtspunt</a:t>
            </a:r>
            <a:endParaRPr kumimoji="0" lang="nl-NL" sz="1600" b="0" i="0" u="none" strike="noStrike" kern="1200" cap="none" spc="0" normalizeH="0" baseline="0" noProof="0" dirty="0">
              <a:ln>
                <a:noFill/>
              </a:ln>
              <a:solidFill>
                <a:prstClr val="black"/>
              </a:solidFill>
              <a:effectLst/>
              <a:uLnTx/>
              <a:uFillTx/>
              <a:latin typeface="+mj-lt"/>
              <a:ea typeface="+mn-ea"/>
              <a:cs typeface="+mn-cs"/>
            </a:endParaRPr>
          </a:p>
        </p:txBody>
      </p:sp>
      <p:sp>
        <p:nvSpPr>
          <p:cNvPr id="10" name="Title 9">
            <a:extLst>
              <a:ext uri="{FF2B5EF4-FFF2-40B4-BE49-F238E27FC236}">
                <a16:creationId xmlns:a16="http://schemas.microsoft.com/office/drawing/2014/main" id="{E9208E79-1020-47F0-A4FE-D2EFE9C5DD1F}"/>
              </a:ext>
            </a:extLst>
          </p:cNvPr>
          <p:cNvSpPr>
            <a:spLocks noGrp="1"/>
          </p:cNvSpPr>
          <p:nvPr>
            <p:ph type="title"/>
          </p:nvPr>
        </p:nvSpPr>
        <p:spPr>
          <a:xfrm>
            <a:off x="355125" y="158474"/>
            <a:ext cx="9499089" cy="1325563"/>
          </a:xfrm>
        </p:spPr>
        <p:txBody>
          <a:bodyPr>
            <a:normAutofit fontScale="90000"/>
          </a:bodyPr>
          <a:lstStyle/>
          <a:p>
            <a:r>
              <a:rPr lang="en-US" sz="2000" i="1" dirty="0" err="1"/>
              <a:t>Fase</a:t>
            </a:r>
            <a:r>
              <a:rPr lang="en-US" sz="2000" i="1" dirty="0"/>
              <a:t> II: </a:t>
            </a:r>
            <a:r>
              <a:rPr lang="nl-NL" sz="2000" i="1" dirty="0"/>
              <a:t>Wederzijds begrip verkrijgen en </a:t>
            </a:r>
            <a:r>
              <a:rPr lang="nl-NL" sz="2000" i="1" dirty="0" err="1"/>
              <a:t>breedgedragen</a:t>
            </a:r>
            <a:r>
              <a:rPr lang="nl-NL" sz="2000" i="1" dirty="0"/>
              <a:t> besluiten nemen</a:t>
            </a:r>
            <a:br>
              <a:rPr lang="nl-NL" dirty="0"/>
            </a:br>
            <a:r>
              <a:rPr lang="nl-NL" sz="3600" dirty="0"/>
              <a:t>Stap 4: Betrokkenen (h)erkennen elkaars beelden en bepalen het gezamenlijke belang</a:t>
            </a:r>
            <a:endParaRPr lang="nl-NL" dirty="0">
              <a:highlight>
                <a:srgbClr val="CCFFCC"/>
              </a:highlight>
            </a:endParaRPr>
          </a:p>
        </p:txBody>
      </p:sp>
      <p:sp>
        <p:nvSpPr>
          <p:cNvPr id="11" name="Rectangle 10">
            <a:extLst>
              <a:ext uri="{FF2B5EF4-FFF2-40B4-BE49-F238E27FC236}">
                <a16:creationId xmlns:a16="http://schemas.microsoft.com/office/drawing/2014/main" id="{0D5916AF-F4FF-4466-B735-81C7BF984213}"/>
              </a:ext>
            </a:extLst>
          </p:cNvPr>
          <p:cNvSpPr/>
          <p:nvPr/>
        </p:nvSpPr>
        <p:spPr>
          <a:xfrm>
            <a:off x="11124973" y="158474"/>
            <a:ext cx="932556" cy="568298"/>
          </a:xfrm>
          <a:prstGeom prst="rect">
            <a:avLst/>
          </a:prstGeom>
          <a:solidFill>
            <a:schemeClr val="accent6">
              <a:lumMod val="40000"/>
              <a:lumOff val="6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solidFill>
                  <a:schemeClr val="tx1"/>
                </a:solidFill>
                <a:latin typeface="+mj-lt"/>
              </a:rPr>
              <a:t>Fasen en stappen in het veranderproces</a:t>
            </a:r>
          </a:p>
        </p:txBody>
      </p:sp>
      <p:sp>
        <p:nvSpPr>
          <p:cNvPr id="12" name="TextBox 11">
            <a:extLst>
              <a:ext uri="{FF2B5EF4-FFF2-40B4-BE49-F238E27FC236}">
                <a16:creationId xmlns:a16="http://schemas.microsoft.com/office/drawing/2014/main" id="{6F352167-14EF-4A26-A536-1FF48CDBABF6}"/>
              </a:ext>
            </a:extLst>
          </p:cNvPr>
          <p:cNvSpPr txBox="1"/>
          <p:nvPr/>
        </p:nvSpPr>
        <p:spPr>
          <a:xfrm>
            <a:off x="5901906" y="6459609"/>
            <a:ext cx="388188" cy="261610"/>
          </a:xfrm>
          <a:prstGeom prst="rect">
            <a:avLst/>
          </a:prstGeom>
          <a:noFill/>
        </p:spPr>
        <p:txBody>
          <a:bodyPr wrap="square" rtlCol="0">
            <a:spAutoFit/>
          </a:bodyPr>
          <a:lstStyle/>
          <a:p>
            <a:pPr algn="ctr"/>
            <a:r>
              <a:rPr lang="nl-NL" sz="1050" dirty="0">
                <a:latin typeface="+mj-lt"/>
              </a:rPr>
              <a:t>1</a:t>
            </a:r>
          </a:p>
        </p:txBody>
      </p:sp>
      <p:pic>
        <p:nvPicPr>
          <p:cNvPr id="2" name="Picture 1">
            <a:extLst>
              <a:ext uri="{FF2B5EF4-FFF2-40B4-BE49-F238E27FC236}">
                <a16:creationId xmlns:a16="http://schemas.microsoft.com/office/drawing/2014/main" id="{B88DDE86-A8FA-46A8-A71C-A047576EB3D7}"/>
              </a:ext>
            </a:extLst>
          </p:cNvPr>
          <p:cNvPicPr>
            <a:picLocks noChangeAspect="1"/>
          </p:cNvPicPr>
          <p:nvPr/>
        </p:nvPicPr>
        <p:blipFill>
          <a:blip r:embed="rId2"/>
          <a:stretch>
            <a:fillRect/>
          </a:stretch>
        </p:blipFill>
        <p:spPr>
          <a:xfrm>
            <a:off x="9680196" y="159705"/>
            <a:ext cx="1301633" cy="1181979"/>
          </a:xfrm>
          <a:prstGeom prst="rect">
            <a:avLst/>
          </a:prstGeom>
        </p:spPr>
      </p:pic>
    </p:spTree>
    <p:extLst>
      <p:ext uri="{BB962C8B-B14F-4D97-AF65-F5344CB8AC3E}">
        <p14:creationId xmlns:p14="http://schemas.microsoft.com/office/powerpoint/2010/main" val="18661005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49CF49-34A2-4176-BB8A-C28E356F843D}"/>
              </a:ext>
            </a:extLst>
          </p:cNvPr>
          <p:cNvSpPr>
            <a:spLocks noGrp="1"/>
          </p:cNvSpPr>
          <p:nvPr>
            <p:ph idx="1"/>
          </p:nvPr>
        </p:nvSpPr>
        <p:spPr>
          <a:xfrm>
            <a:off x="600406" y="1503480"/>
            <a:ext cx="10994693" cy="4706819"/>
          </a:xfrm>
        </p:spPr>
        <p:txBody>
          <a:bodyPr numCol="2" spcCol="360000">
            <a:normAutofit/>
          </a:bodyPr>
          <a:lstStyle/>
          <a:p>
            <a:pPr marL="0" indent="0">
              <a:buNone/>
            </a:pPr>
            <a:r>
              <a:rPr lang="en-US" sz="1050" dirty="0">
                <a:latin typeface="+mj-lt"/>
              </a:rPr>
              <a:t>Om de </a:t>
            </a:r>
            <a:r>
              <a:rPr lang="en-US" sz="1050" dirty="0" err="1">
                <a:latin typeface="+mj-lt"/>
              </a:rPr>
              <a:t>verschillende</a:t>
            </a:r>
            <a:r>
              <a:rPr lang="en-US" sz="1050" dirty="0">
                <a:latin typeface="+mj-lt"/>
              </a:rPr>
              <a:t> </a:t>
            </a:r>
            <a:r>
              <a:rPr lang="en-US" sz="1050" dirty="0" err="1">
                <a:latin typeface="+mj-lt"/>
              </a:rPr>
              <a:t>beelden</a:t>
            </a:r>
            <a:r>
              <a:rPr lang="en-US" sz="1050" dirty="0">
                <a:latin typeface="+mj-lt"/>
              </a:rPr>
              <a:t> met </a:t>
            </a:r>
            <a:r>
              <a:rPr lang="en-US" sz="1050" dirty="0" err="1">
                <a:latin typeface="+mj-lt"/>
              </a:rPr>
              <a:t>betrekking</a:t>
            </a:r>
            <a:r>
              <a:rPr lang="en-US" sz="1050" dirty="0">
                <a:latin typeface="+mj-lt"/>
              </a:rPr>
              <a:t> tot het project met </a:t>
            </a:r>
            <a:r>
              <a:rPr lang="en-US" sz="1050" dirty="0" err="1">
                <a:latin typeface="+mj-lt"/>
              </a:rPr>
              <a:t>elkaar</a:t>
            </a:r>
            <a:r>
              <a:rPr lang="en-US" sz="1050" dirty="0">
                <a:latin typeface="+mj-lt"/>
              </a:rPr>
              <a:t> </a:t>
            </a:r>
            <a:r>
              <a:rPr lang="en-US" sz="1050" dirty="0" err="1">
                <a:latin typeface="+mj-lt"/>
              </a:rPr>
              <a:t>te</a:t>
            </a:r>
            <a:r>
              <a:rPr lang="en-US" sz="1050" dirty="0">
                <a:latin typeface="+mj-lt"/>
              </a:rPr>
              <a:t> </a:t>
            </a:r>
            <a:r>
              <a:rPr lang="en-US" sz="1050" dirty="0" err="1">
                <a:latin typeface="+mj-lt"/>
              </a:rPr>
              <a:t>verkennen</a:t>
            </a:r>
            <a:r>
              <a:rPr lang="en-US" sz="1050" dirty="0">
                <a:latin typeface="+mj-lt"/>
              </a:rPr>
              <a:t> </a:t>
            </a:r>
            <a:r>
              <a:rPr lang="en-US" sz="1050" dirty="0" err="1">
                <a:latin typeface="+mj-lt"/>
              </a:rPr>
              <a:t>organiseerden</a:t>
            </a:r>
            <a:r>
              <a:rPr lang="en-US" sz="1050" dirty="0">
                <a:latin typeface="+mj-lt"/>
              </a:rPr>
              <a:t> de </a:t>
            </a:r>
            <a:r>
              <a:rPr lang="en-US" sz="1050" dirty="0" err="1">
                <a:latin typeface="+mj-lt"/>
              </a:rPr>
              <a:t>studenten</a:t>
            </a:r>
            <a:r>
              <a:rPr lang="en-US" sz="1050" dirty="0">
                <a:latin typeface="+mj-lt"/>
              </a:rPr>
              <a:t> </a:t>
            </a:r>
            <a:r>
              <a:rPr lang="en-US" sz="1050" dirty="0" err="1">
                <a:latin typeface="+mj-lt"/>
              </a:rPr>
              <a:t>ter</a:t>
            </a:r>
            <a:r>
              <a:rPr lang="en-US" sz="1050" dirty="0">
                <a:latin typeface="+mj-lt"/>
              </a:rPr>
              <a:t> </a:t>
            </a:r>
            <a:r>
              <a:rPr lang="en-US" sz="1050" dirty="0" err="1">
                <a:latin typeface="+mj-lt"/>
              </a:rPr>
              <a:t>afsluiting</a:t>
            </a:r>
            <a:r>
              <a:rPr lang="en-US" sz="1050" dirty="0">
                <a:latin typeface="+mj-lt"/>
              </a:rPr>
              <a:t> van het living lab </a:t>
            </a:r>
            <a:r>
              <a:rPr lang="en-US" sz="1050" dirty="0" err="1">
                <a:latin typeface="+mj-lt"/>
              </a:rPr>
              <a:t>een</a:t>
            </a:r>
            <a:r>
              <a:rPr lang="en-US" sz="1050" dirty="0">
                <a:latin typeface="+mj-lt"/>
              </a:rPr>
              <a:t> stakeholder </a:t>
            </a:r>
            <a:r>
              <a:rPr lang="en-US" sz="1050" dirty="0" err="1">
                <a:latin typeface="+mj-lt"/>
              </a:rPr>
              <a:t>bijeenkomst</a:t>
            </a:r>
            <a:r>
              <a:rPr lang="en-US" sz="1050" dirty="0">
                <a:latin typeface="+mj-lt"/>
              </a:rPr>
              <a:t> </a:t>
            </a:r>
            <a:r>
              <a:rPr lang="en-US" sz="1050" dirty="0" err="1">
                <a:latin typeface="+mj-lt"/>
              </a:rPr>
              <a:t>waarbij</a:t>
            </a:r>
            <a:r>
              <a:rPr lang="en-US" sz="1050" dirty="0">
                <a:latin typeface="+mj-lt"/>
              </a:rPr>
              <a:t> </a:t>
            </a:r>
            <a:r>
              <a:rPr lang="en-US" sz="1050" dirty="0" err="1">
                <a:latin typeface="+mj-lt"/>
              </a:rPr>
              <a:t>verschillende</a:t>
            </a:r>
            <a:r>
              <a:rPr lang="en-US" sz="1050" dirty="0">
                <a:latin typeface="+mj-lt"/>
              </a:rPr>
              <a:t> </a:t>
            </a:r>
            <a:r>
              <a:rPr lang="en-US" sz="1050" dirty="0" err="1">
                <a:latin typeface="+mj-lt"/>
              </a:rPr>
              <a:t>betrokkenen</a:t>
            </a:r>
            <a:r>
              <a:rPr lang="en-US" sz="1050" dirty="0">
                <a:latin typeface="+mj-lt"/>
              </a:rPr>
              <a:t> </a:t>
            </a:r>
            <a:r>
              <a:rPr lang="en-US" sz="1050" dirty="0" err="1">
                <a:latin typeface="+mj-lt"/>
              </a:rPr>
              <a:t>aansloten</a:t>
            </a:r>
            <a:r>
              <a:rPr lang="en-US" sz="1050" dirty="0">
                <a:latin typeface="+mj-lt"/>
              </a:rPr>
              <a:t>. </a:t>
            </a:r>
            <a:r>
              <a:rPr lang="en-US" sz="1050" dirty="0" err="1">
                <a:latin typeface="+mj-lt"/>
              </a:rPr>
              <a:t>Aanwezig</a:t>
            </a:r>
            <a:r>
              <a:rPr lang="en-US" sz="1050" dirty="0">
                <a:latin typeface="+mj-lt"/>
              </a:rPr>
              <a:t> </a:t>
            </a:r>
            <a:r>
              <a:rPr lang="en-US" sz="1050" dirty="0" err="1">
                <a:latin typeface="+mj-lt"/>
              </a:rPr>
              <a:t>waren</a:t>
            </a:r>
            <a:r>
              <a:rPr lang="en-US" sz="1050" dirty="0">
                <a:latin typeface="+mj-lt"/>
              </a:rPr>
              <a:t> </a:t>
            </a:r>
            <a:r>
              <a:rPr lang="en-US" sz="1050" dirty="0" err="1">
                <a:latin typeface="+mj-lt"/>
              </a:rPr>
              <a:t>afgevaardigden</a:t>
            </a:r>
            <a:r>
              <a:rPr lang="en-US" sz="1050" dirty="0">
                <a:latin typeface="+mj-lt"/>
              </a:rPr>
              <a:t> van de </a:t>
            </a:r>
            <a:r>
              <a:rPr lang="en-US" sz="1050" dirty="0" err="1">
                <a:latin typeface="+mj-lt"/>
              </a:rPr>
              <a:t>gemeente</a:t>
            </a:r>
            <a:r>
              <a:rPr lang="en-US" sz="1050" dirty="0">
                <a:latin typeface="+mj-lt"/>
              </a:rPr>
              <a:t> </a:t>
            </a:r>
            <a:r>
              <a:rPr lang="en-US" sz="1050" dirty="0" err="1">
                <a:latin typeface="+mj-lt"/>
              </a:rPr>
              <a:t>en</a:t>
            </a:r>
            <a:r>
              <a:rPr lang="en-US" sz="1050" dirty="0">
                <a:latin typeface="+mj-lt"/>
              </a:rPr>
              <a:t> </a:t>
            </a:r>
            <a:r>
              <a:rPr lang="en-US" sz="1050" dirty="0" err="1">
                <a:latin typeface="+mj-lt"/>
              </a:rPr>
              <a:t>provincie</a:t>
            </a:r>
            <a:r>
              <a:rPr lang="en-US" sz="1050" dirty="0">
                <a:latin typeface="+mj-lt"/>
              </a:rPr>
              <a:t>, </a:t>
            </a:r>
            <a:r>
              <a:rPr lang="en-US" sz="1050" dirty="0" err="1">
                <a:latin typeface="+mj-lt"/>
              </a:rPr>
              <a:t>verschillende</a:t>
            </a:r>
            <a:r>
              <a:rPr lang="en-US" sz="1050" dirty="0">
                <a:latin typeface="+mj-lt"/>
              </a:rPr>
              <a:t> </a:t>
            </a:r>
            <a:r>
              <a:rPr lang="en-US" sz="1050" dirty="0" err="1">
                <a:latin typeface="+mj-lt"/>
              </a:rPr>
              <a:t>bedrijven</a:t>
            </a:r>
            <a:r>
              <a:rPr lang="en-US" sz="1050" dirty="0">
                <a:latin typeface="+mj-lt"/>
              </a:rPr>
              <a:t> van het </a:t>
            </a:r>
            <a:r>
              <a:rPr lang="en-US" sz="1050" dirty="0" err="1">
                <a:latin typeface="+mj-lt"/>
              </a:rPr>
              <a:t>bedrijventerrein</a:t>
            </a:r>
            <a:r>
              <a:rPr lang="en-US" sz="1050" dirty="0">
                <a:latin typeface="+mj-lt"/>
              </a:rPr>
              <a:t>, de </a:t>
            </a:r>
            <a:r>
              <a:rPr lang="en-US" sz="1050" dirty="0" err="1">
                <a:latin typeface="+mj-lt"/>
              </a:rPr>
              <a:t>netwerkorganisatie</a:t>
            </a:r>
            <a:r>
              <a:rPr lang="en-US" sz="1050" dirty="0">
                <a:latin typeface="+mj-lt"/>
              </a:rPr>
              <a:t>, het </a:t>
            </a:r>
            <a:r>
              <a:rPr lang="en-US" sz="1050" dirty="0" err="1">
                <a:latin typeface="+mj-lt"/>
              </a:rPr>
              <a:t>transportbedrijf</a:t>
            </a:r>
            <a:r>
              <a:rPr lang="en-US" sz="1050" dirty="0">
                <a:latin typeface="+mj-lt"/>
              </a:rPr>
              <a:t> </a:t>
            </a:r>
            <a:r>
              <a:rPr lang="en-US" sz="1050" dirty="0" err="1">
                <a:latin typeface="+mj-lt"/>
              </a:rPr>
              <a:t>en</a:t>
            </a:r>
            <a:r>
              <a:rPr lang="en-US" sz="1050" dirty="0">
                <a:latin typeface="+mj-lt"/>
              </a:rPr>
              <a:t> </a:t>
            </a:r>
            <a:r>
              <a:rPr lang="en-US" sz="1050" dirty="0" err="1">
                <a:latin typeface="+mj-lt"/>
              </a:rPr>
              <a:t>uiteraard</a:t>
            </a:r>
            <a:r>
              <a:rPr lang="en-US" sz="1050" dirty="0">
                <a:latin typeface="+mj-lt"/>
              </a:rPr>
              <a:t> de </a:t>
            </a:r>
            <a:r>
              <a:rPr lang="en-US" sz="1050" dirty="0" err="1">
                <a:latin typeface="+mj-lt"/>
              </a:rPr>
              <a:t>studenten</a:t>
            </a:r>
            <a:r>
              <a:rPr lang="en-US" sz="1050" dirty="0">
                <a:latin typeface="+mj-lt"/>
              </a:rPr>
              <a:t>. </a:t>
            </a:r>
          </a:p>
          <a:p>
            <a:pPr marL="0" indent="0">
              <a:buNone/>
            </a:pPr>
            <a:r>
              <a:rPr lang="en-US" sz="1050" dirty="0">
                <a:latin typeface="+mj-lt"/>
              </a:rPr>
              <a:t>De </a:t>
            </a:r>
            <a:r>
              <a:rPr lang="en-US" sz="1050" dirty="0" err="1">
                <a:latin typeface="+mj-lt"/>
              </a:rPr>
              <a:t>bijeenkomst</a:t>
            </a:r>
            <a:r>
              <a:rPr lang="en-US" sz="1050" dirty="0">
                <a:latin typeface="+mj-lt"/>
              </a:rPr>
              <a:t> </a:t>
            </a:r>
            <a:r>
              <a:rPr lang="en-US" sz="1050" dirty="0" err="1">
                <a:latin typeface="+mj-lt"/>
              </a:rPr>
              <a:t>werd</a:t>
            </a:r>
            <a:r>
              <a:rPr lang="en-US" sz="1050" dirty="0">
                <a:latin typeface="+mj-lt"/>
              </a:rPr>
              <a:t> </a:t>
            </a:r>
            <a:r>
              <a:rPr lang="en-US" sz="1050" dirty="0" err="1">
                <a:latin typeface="+mj-lt"/>
              </a:rPr>
              <a:t>georganiseerd</a:t>
            </a:r>
            <a:r>
              <a:rPr lang="en-US" sz="1050" dirty="0">
                <a:latin typeface="+mj-lt"/>
              </a:rPr>
              <a:t> in het </a:t>
            </a:r>
            <a:r>
              <a:rPr lang="en-US" sz="1050" dirty="0" err="1">
                <a:latin typeface="+mj-lt"/>
              </a:rPr>
              <a:t>klaslokaal</a:t>
            </a:r>
            <a:r>
              <a:rPr lang="en-US" sz="1050" dirty="0">
                <a:latin typeface="+mj-lt"/>
              </a:rPr>
              <a:t> van de </a:t>
            </a:r>
            <a:r>
              <a:rPr lang="en-US" sz="1050" dirty="0" err="1">
                <a:latin typeface="+mj-lt"/>
              </a:rPr>
              <a:t>studenten</a:t>
            </a:r>
            <a:r>
              <a:rPr lang="en-US" sz="1050" dirty="0">
                <a:latin typeface="+mj-lt"/>
              </a:rPr>
              <a:t>. </a:t>
            </a:r>
            <a:r>
              <a:rPr lang="en-US" sz="1050" dirty="0" err="1">
                <a:latin typeface="+mj-lt"/>
              </a:rPr>
              <a:t>Er</a:t>
            </a:r>
            <a:r>
              <a:rPr lang="en-US" sz="1050" dirty="0">
                <a:latin typeface="+mj-lt"/>
              </a:rPr>
              <a:t> is </a:t>
            </a:r>
            <a:r>
              <a:rPr lang="en-US" sz="1050" dirty="0" err="1">
                <a:latin typeface="+mj-lt"/>
              </a:rPr>
              <a:t>bewust</a:t>
            </a:r>
            <a:r>
              <a:rPr lang="en-US" sz="1050" dirty="0">
                <a:latin typeface="+mj-lt"/>
              </a:rPr>
              <a:t> </a:t>
            </a:r>
            <a:r>
              <a:rPr lang="en-US" sz="1050" dirty="0" err="1">
                <a:latin typeface="+mj-lt"/>
              </a:rPr>
              <a:t>gekozen</a:t>
            </a:r>
            <a:r>
              <a:rPr lang="en-US" sz="1050" dirty="0">
                <a:latin typeface="+mj-lt"/>
              </a:rPr>
              <a:t> de </a:t>
            </a:r>
            <a:r>
              <a:rPr lang="en-US" sz="1050" dirty="0" err="1">
                <a:latin typeface="+mj-lt"/>
              </a:rPr>
              <a:t>bijeenkomst</a:t>
            </a:r>
            <a:r>
              <a:rPr lang="en-US" sz="1050" dirty="0">
                <a:latin typeface="+mj-lt"/>
              </a:rPr>
              <a:t> </a:t>
            </a:r>
            <a:r>
              <a:rPr lang="en-US" sz="1050" dirty="0" err="1">
                <a:latin typeface="+mj-lt"/>
              </a:rPr>
              <a:t>niet</a:t>
            </a:r>
            <a:r>
              <a:rPr lang="en-US" sz="1050" dirty="0">
                <a:latin typeface="+mj-lt"/>
              </a:rPr>
              <a:t> </a:t>
            </a:r>
            <a:r>
              <a:rPr lang="en-US" sz="1050" dirty="0" err="1">
                <a:latin typeface="+mj-lt"/>
              </a:rPr>
              <a:t>plaats</a:t>
            </a:r>
            <a:r>
              <a:rPr lang="en-US" sz="1050" dirty="0">
                <a:latin typeface="+mj-lt"/>
              </a:rPr>
              <a:t> </a:t>
            </a:r>
            <a:r>
              <a:rPr lang="en-US" sz="1050" dirty="0" err="1">
                <a:latin typeface="+mj-lt"/>
              </a:rPr>
              <a:t>te</a:t>
            </a:r>
            <a:r>
              <a:rPr lang="en-US" sz="1050" dirty="0">
                <a:latin typeface="+mj-lt"/>
              </a:rPr>
              <a:t> </a:t>
            </a:r>
            <a:r>
              <a:rPr lang="en-US" sz="1050" dirty="0" err="1">
                <a:latin typeface="+mj-lt"/>
              </a:rPr>
              <a:t>laten</a:t>
            </a:r>
            <a:r>
              <a:rPr lang="en-US" sz="1050" dirty="0">
                <a:latin typeface="+mj-lt"/>
              </a:rPr>
              <a:t> </a:t>
            </a:r>
            <a:r>
              <a:rPr lang="en-US" sz="1050" dirty="0" err="1">
                <a:latin typeface="+mj-lt"/>
              </a:rPr>
              <a:t>vinden</a:t>
            </a:r>
            <a:r>
              <a:rPr lang="en-US" sz="1050" dirty="0">
                <a:latin typeface="+mj-lt"/>
              </a:rPr>
              <a:t> </a:t>
            </a:r>
            <a:r>
              <a:rPr lang="en-US" sz="1050" dirty="0" err="1">
                <a:latin typeface="+mj-lt"/>
              </a:rPr>
              <a:t>bij</a:t>
            </a:r>
            <a:r>
              <a:rPr lang="en-US" sz="1050" dirty="0">
                <a:latin typeface="+mj-lt"/>
              </a:rPr>
              <a:t> </a:t>
            </a:r>
            <a:r>
              <a:rPr lang="en-US" sz="1050" dirty="0" err="1">
                <a:latin typeface="+mj-lt"/>
              </a:rPr>
              <a:t>een</a:t>
            </a:r>
            <a:r>
              <a:rPr lang="en-US" sz="1050" dirty="0">
                <a:latin typeface="+mj-lt"/>
              </a:rPr>
              <a:t> van de </a:t>
            </a:r>
            <a:r>
              <a:rPr lang="en-US" sz="1050" dirty="0" err="1">
                <a:latin typeface="+mj-lt"/>
              </a:rPr>
              <a:t>betrokken</a:t>
            </a:r>
            <a:r>
              <a:rPr lang="en-US" sz="1050" dirty="0">
                <a:latin typeface="+mj-lt"/>
              </a:rPr>
              <a:t> </a:t>
            </a:r>
            <a:r>
              <a:rPr lang="en-US" sz="1050" dirty="0" err="1">
                <a:latin typeface="+mj-lt"/>
              </a:rPr>
              <a:t>partijen</a:t>
            </a:r>
            <a:r>
              <a:rPr lang="en-US" sz="1050" dirty="0">
                <a:latin typeface="+mj-lt"/>
              </a:rPr>
              <a:t> maar </a:t>
            </a:r>
            <a:r>
              <a:rPr lang="en-US" sz="1050" dirty="0" err="1">
                <a:latin typeface="+mj-lt"/>
              </a:rPr>
              <a:t>juist</a:t>
            </a:r>
            <a:r>
              <a:rPr lang="en-US" sz="1050" dirty="0">
                <a:latin typeface="+mj-lt"/>
              </a:rPr>
              <a:t> op “</a:t>
            </a:r>
            <a:r>
              <a:rPr lang="en-US" sz="1050" dirty="0" err="1">
                <a:latin typeface="+mj-lt"/>
              </a:rPr>
              <a:t>neutraal</a:t>
            </a:r>
            <a:r>
              <a:rPr lang="en-US" sz="1050" dirty="0">
                <a:latin typeface="+mj-lt"/>
              </a:rPr>
              <a:t>” </a:t>
            </a:r>
            <a:r>
              <a:rPr lang="en-US" sz="1050" dirty="0" err="1">
                <a:latin typeface="+mj-lt"/>
              </a:rPr>
              <a:t>terrein</a:t>
            </a:r>
            <a:r>
              <a:rPr lang="en-US" sz="1050" dirty="0">
                <a:latin typeface="+mj-lt"/>
              </a:rPr>
              <a:t>. De setting was </a:t>
            </a:r>
            <a:r>
              <a:rPr lang="en-US" sz="1050" dirty="0" err="1">
                <a:latin typeface="+mj-lt"/>
              </a:rPr>
              <a:t>informeel</a:t>
            </a:r>
            <a:r>
              <a:rPr lang="en-US" sz="1050" dirty="0">
                <a:latin typeface="+mj-lt"/>
              </a:rPr>
              <a:t> maar </a:t>
            </a:r>
            <a:r>
              <a:rPr lang="en-US" sz="1050" dirty="0" err="1">
                <a:latin typeface="+mj-lt"/>
              </a:rPr>
              <a:t>wel</a:t>
            </a:r>
            <a:r>
              <a:rPr lang="en-US" sz="1050" dirty="0">
                <a:latin typeface="+mj-lt"/>
              </a:rPr>
              <a:t> </a:t>
            </a:r>
            <a:r>
              <a:rPr lang="en-US" sz="1050" dirty="0" err="1">
                <a:latin typeface="+mj-lt"/>
              </a:rPr>
              <a:t>professioneel</a:t>
            </a:r>
            <a:r>
              <a:rPr lang="en-US" sz="1050" dirty="0">
                <a:latin typeface="+mj-lt"/>
              </a:rPr>
              <a:t>. </a:t>
            </a:r>
          </a:p>
          <a:p>
            <a:pPr marL="0" indent="0">
              <a:buNone/>
            </a:pPr>
            <a:r>
              <a:rPr lang="en-US" sz="1050" dirty="0">
                <a:latin typeface="+mj-lt"/>
              </a:rPr>
              <a:t>Na </a:t>
            </a:r>
            <a:r>
              <a:rPr lang="en-US" sz="1050" dirty="0" err="1">
                <a:latin typeface="+mj-lt"/>
              </a:rPr>
              <a:t>een</a:t>
            </a:r>
            <a:r>
              <a:rPr lang="en-US" sz="1050" dirty="0">
                <a:latin typeface="+mj-lt"/>
              </a:rPr>
              <a:t> </a:t>
            </a:r>
            <a:r>
              <a:rPr lang="en-US" sz="1050" dirty="0" err="1">
                <a:latin typeface="+mj-lt"/>
              </a:rPr>
              <a:t>korte</a:t>
            </a:r>
            <a:r>
              <a:rPr lang="en-US" sz="1050" dirty="0">
                <a:latin typeface="+mj-lt"/>
              </a:rPr>
              <a:t> </a:t>
            </a:r>
            <a:r>
              <a:rPr lang="en-US" sz="1050" dirty="0" err="1">
                <a:latin typeface="+mj-lt"/>
              </a:rPr>
              <a:t>kennismakingsronde</a:t>
            </a:r>
            <a:r>
              <a:rPr lang="en-US" sz="1050" dirty="0">
                <a:latin typeface="+mj-lt"/>
              </a:rPr>
              <a:t> </a:t>
            </a:r>
            <a:r>
              <a:rPr lang="en-US" sz="1050" dirty="0" err="1">
                <a:latin typeface="+mj-lt"/>
              </a:rPr>
              <a:t>gaven</a:t>
            </a:r>
            <a:r>
              <a:rPr lang="en-US" sz="1050" dirty="0">
                <a:latin typeface="+mj-lt"/>
              </a:rPr>
              <a:t> de </a:t>
            </a:r>
            <a:r>
              <a:rPr lang="en-US" sz="1050" dirty="0" err="1">
                <a:latin typeface="+mj-lt"/>
              </a:rPr>
              <a:t>studenten</a:t>
            </a:r>
            <a:r>
              <a:rPr lang="en-US" sz="1050" dirty="0">
                <a:latin typeface="+mj-lt"/>
              </a:rPr>
              <a:t> </a:t>
            </a:r>
            <a:r>
              <a:rPr lang="en-US" sz="1050" dirty="0" err="1">
                <a:latin typeface="+mj-lt"/>
              </a:rPr>
              <a:t>een</a:t>
            </a:r>
            <a:r>
              <a:rPr lang="en-US" sz="1050" dirty="0">
                <a:latin typeface="+mj-lt"/>
              </a:rPr>
              <a:t> </a:t>
            </a:r>
            <a:r>
              <a:rPr lang="en-US" sz="1050" dirty="0" err="1">
                <a:latin typeface="+mj-lt"/>
              </a:rPr>
              <a:t>toelichting</a:t>
            </a:r>
            <a:r>
              <a:rPr lang="en-US" sz="1050" dirty="0">
                <a:latin typeface="+mj-lt"/>
              </a:rPr>
              <a:t> op het </a:t>
            </a:r>
            <a:r>
              <a:rPr lang="en-US" sz="1050" dirty="0" err="1">
                <a:latin typeface="+mj-lt"/>
              </a:rPr>
              <a:t>proces</a:t>
            </a:r>
            <a:r>
              <a:rPr lang="en-US" sz="1050" dirty="0">
                <a:latin typeface="+mj-lt"/>
              </a:rPr>
              <a:t> </a:t>
            </a:r>
            <a:r>
              <a:rPr lang="en-US" sz="1050" dirty="0" err="1">
                <a:latin typeface="+mj-lt"/>
              </a:rPr>
              <a:t>dat</a:t>
            </a:r>
            <a:r>
              <a:rPr lang="en-US" sz="1050" dirty="0">
                <a:latin typeface="+mj-lt"/>
              </a:rPr>
              <a:t> </a:t>
            </a:r>
            <a:r>
              <a:rPr lang="en-US" sz="1050" dirty="0" err="1">
                <a:latin typeface="+mj-lt"/>
              </a:rPr>
              <a:t>zij</a:t>
            </a:r>
            <a:r>
              <a:rPr lang="en-US" sz="1050" dirty="0">
                <a:latin typeface="+mj-lt"/>
              </a:rPr>
              <a:t> </a:t>
            </a:r>
            <a:r>
              <a:rPr lang="en-US" sz="1050" dirty="0" err="1">
                <a:latin typeface="+mj-lt"/>
              </a:rPr>
              <a:t>hadden</a:t>
            </a:r>
            <a:r>
              <a:rPr lang="en-US" sz="1050" dirty="0">
                <a:latin typeface="+mj-lt"/>
              </a:rPr>
              <a:t> </a:t>
            </a:r>
            <a:r>
              <a:rPr lang="en-US" sz="1050" dirty="0" err="1">
                <a:latin typeface="+mj-lt"/>
              </a:rPr>
              <a:t>doorlopen</a:t>
            </a:r>
            <a:r>
              <a:rPr lang="en-US" sz="1050" dirty="0">
                <a:latin typeface="+mj-lt"/>
              </a:rPr>
              <a:t>. Ook </a:t>
            </a:r>
            <a:r>
              <a:rPr lang="en-US" sz="1050" dirty="0" err="1">
                <a:latin typeface="+mj-lt"/>
              </a:rPr>
              <a:t>probeerden</a:t>
            </a:r>
            <a:r>
              <a:rPr lang="en-US" sz="1050" dirty="0">
                <a:latin typeface="+mj-lt"/>
              </a:rPr>
              <a:t> </a:t>
            </a:r>
            <a:r>
              <a:rPr lang="en-US" sz="1050" dirty="0" err="1">
                <a:latin typeface="+mj-lt"/>
              </a:rPr>
              <a:t>zij</a:t>
            </a:r>
            <a:r>
              <a:rPr lang="en-US" sz="1050" dirty="0">
                <a:latin typeface="+mj-lt"/>
              </a:rPr>
              <a:t> </a:t>
            </a:r>
            <a:r>
              <a:rPr lang="en-US" sz="1050" dirty="0" err="1">
                <a:latin typeface="+mj-lt"/>
              </a:rPr>
              <a:t>middels</a:t>
            </a:r>
            <a:r>
              <a:rPr lang="en-US" sz="1050" dirty="0">
                <a:latin typeface="+mj-lt"/>
              </a:rPr>
              <a:t> </a:t>
            </a:r>
            <a:r>
              <a:rPr lang="en-US" sz="1050" dirty="0" err="1">
                <a:latin typeface="+mj-lt"/>
              </a:rPr>
              <a:t>een</a:t>
            </a:r>
            <a:r>
              <a:rPr lang="en-US" sz="1050" dirty="0">
                <a:latin typeface="+mj-lt"/>
              </a:rPr>
              <a:t> </a:t>
            </a:r>
            <a:r>
              <a:rPr lang="en-US" sz="1050" dirty="0" err="1">
                <a:latin typeface="+mj-lt"/>
              </a:rPr>
              <a:t>prikkelende</a:t>
            </a:r>
            <a:r>
              <a:rPr lang="en-US" sz="1050" dirty="0">
                <a:latin typeface="+mj-lt"/>
              </a:rPr>
              <a:t> </a:t>
            </a:r>
            <a:r>
              <a:rPr lang="en-US" sz="1050" dirty="0" err="1">
                <a:latin typeface="+mj-lt"/>
              </a:rPr>
              <a:t>presentatie</a:t>
            </a:r>
            <a:r>
              <a:rPr lang="en-US" sz="1050" dirty="0">
                <a:latin typeface="+mj-lt"/>
              </a:rPr>
              <a:t> </a:t>
            </a:r>
            <a:r>
              <a:rPr lang="en-US" sz="1050" dirty="0" err="1">
                <a:latin typeface="+mj-lt"/>
              </a:rPr>
              <a:t>zij</a:t>
            </a:r>
            <a:r>
              <a:rPr lang="en-US" sz="1050" dirty="0">
                <a:latin typeface="+mj-lt"/>
              </a:rPr>
              <a:t> het </a:t>
            </a:r>
            <a:r>
              <a:rPr lang="en-US" sz="1050" dirty="0" err="1">
                <a:latin typeface="+mj-lt"/>
              </a:rPr>
              <a:t>belang</a:t>
            </a:r>
            <a:r>
              <a:rPr lang="en-US" sz="1050" dirty="0">
                <a:latin typeface="+mj-lt"/>
              </a:rPr>
              <a:t> van het </a:t>
            </a:r>
            <a:r>
              <a:rPr lang="en-US" sz="1050" dirty="0" err="1">
                <a:latin typeface="+mj-lt"/>
              </a:rPr>
              <a:t>hoofd</a:t>
            </a:r>
            <a:r>
              <a:rPr lang="en-US" sz="1050" dirty="0">
                <a:latin typeface="+mj-lt"/>
              </a:rPr>
              <a:t> </a:t>
            </a:r>
            <a:r>
              <a:rPr lang="en-US" sz="1050" dirty="0" err="1">
                <a:latin typeface="+mj-lt"/>
              </a:rPr>
              <a:t>onderwerp</a:t>
            </a:r>
            <a:r>
              <a:rPr lang="en-US" sz="1050" dirty="0">
                <a:latin typeface="+mj-lt"/>
              </a:rPr>
              <a:t> van het living lab, de </a:t>
            </a:r>
            <a:r>
              <a:rPr lang="en-US" sz="1050" dirty="0" err="1">
                <a:latin typeface="+mj-lt"/>
              </a:rPr>
              <a:t>energie</a:t>
            </a:r>
            <a:r>
              <a:rPr lang="en-US" sz="1050" dirty="0">
                <a:latin typeface="+mj-lt"/>
              </a:rPr>
              <a:t> </a:t>
            </a:r>
            <a:r>
              <a:rPr lang="en-US" sz="1050" dirty="0" err="1">
                <a:latin typeface="+mj-lt"/>
              </a:rPr>
              <a:t>transitie</a:t>
            </a:r>
            <a:r>
              <a:rPr lang="en-US" sz="1050" dirty="0">
                <a:latin typeface="+mj-lt"/>
              </a:rPr>
              <a:t>, </a:t>
            </a:r>
            <a:r>
              <a:rPr lang="en-US" sz="1050" dirty="0" err="1">
                <a:latin typeface="+mj-lt"/>
              </a:rPr>
              <a:t>onder</a:t>
            </a:r>
            <a:r>
              <a:rPr lang="en-US" sz="1050" dirty="0">
                <a:latin typeface="+mj-lt"/>
              </a:rPr>
              <a:t> de </a:t>
            </a:r>
            <a:r>
              <a:rPr lang="en-US" sz="1050" dirty="0" err="1">
                <a:latin typeface="+mj-lt"/>
              </a:rPr>
              <a:t>aandacht</a:t>
            </a:r>
            <a:r>
              <a:rPr lang="en-US" sz="1050" dirty="0">
                <a:latin typeface="+mj-lt"/>
              </a:rPr>
              <a:t> </a:t>
            </a:r>
            <a:r>
              <a:rPr lang="en-US" sz="1050" dirty="0" err="1">
                <a:latin typeface="+mj-lt"/>
              </a:rPr>
              <a:t>te</a:t>
            </a:r>
            <a:r>
              <a:rPr lang="en-US" sz="1050" dirty="0">
                <a:latin typeface="+mj-lt"/>
              </a:rPr>
              <a:t> </a:t>
            </a:r>
            <a:r>
              <a:rPr lang="en-US" sz="1050" dirty="0" err="1">
                <a:latin typeface="+mj-lt"/>
              </a:rPr>
              <a:t>brengen</a:t>
            </a:r>
            <a:r>
              <a:rPr lang="en-US" sz="1050" dirty="0">
                <a:latin typeface="+mj-lt"/>
              </a:rPr>
              <a:t>. Het </a:t>
            </a:r>
            <a:r>
              <a:rPr lang="en-US" sz="1050" dirty="0" err="1">
                <a:latin typeface="+mj-lt"/>
              </a:rPr>
              <a:t>belangrijkste</a:t>
            </a:r>
            <a:r>
              <a:rPr lang="en-US" sz="1050" dirty="0">
                <a:latin typeface="+mj-lt"/>
              </a:rPr>
              <a:t> </a:t>
            </a:r>
            <a:r>
              <a:rPr lang="en-US" sz="1050" dirty="0" err="1">
                <a:latin typeface="+mj-lt"/>
              </a:rPr>
              <a:t>deel</a:t>
            </a:r>
            <a:r>
              <a:rPr lang="en-US" sz="1050" dirty="0">
                <a:latin typeface="+mj-lt"/>
              </a:rPr>
              <a:t> van de </a:t>
            </a:r>
            <a:r>
              <a:rPr lang="en-US" sz="1050" dirty="0" err="1">
                <a:latin typeface="+mj-lt"/>
              </a:rPr>
              <a:t>bijeenkomst</a:t>
            </a:r>
            <a:r>
              <a:rPr lang="en-US" sz="1050" dirty="0">
                <a:latin typeface="+mj-lt"/>
              </a:rPr>
              <a:t> </a:t>
            </a:r>
            <a:r>
              <a:rPr lang="en-US" sz="1050" dirty="0" err="1">
                <a:latin typeface="+mj-lt"/>
              </a:rPr>
              <a:t>vond</a:t>
            </a:r>
            <a:r>
              <a:rPr lang="en-US" sz="1050" dirty="0">
                <a:latin typeface="+mj-lt"/>
              </a:rPr>
              <a:t> </a:t>
            </a:r>
            <a:r>
              <a:rPr lang="en-US" sz="1050" dirty="0" err="1">
                <a:latin typeface="+mj-lt"/>
              </a:rPr>
              <a:t>echter</a:t>
            </a:r>
            <a:r>
              <a:rPr lang="en-US" sz="1050" dirty="0">
                <a:latin typeface="+mj-lt"/>
              </a:rPr>
              <a:t> </a:t>
            </a:r>
            <a:r>
              <a:rPr lang="en-US" sz="1050" dirty="0" err="1">
                <a:latin typeface="+mj-lt"/>
              </a:rPr>
              <a:t>na</a:t>
            </a:r>
            <a:r>
              <a:rPr lang="en-US" sz="1050" dirty="0">
                <a:latin typeface="+mj-lt"/>
              </a:rPr>
              <a:t> de </a:t>
            </a:r>
            <a:r>
              <a:rPr lang="en-US" sz="1050" dirty="0" err="1">
                <a:latin typeface="+mj-lt"/>
              </a:rPr>
              <a:t>pauze</a:t>
            </a:r>
            <a:r>
              <a:rPr lang="en-US" sz="1050" dirty="0">
                <a:latin typeface="+mj-lt"/>
              </a:rPr>
              <a:t> </a:t>
            </a:r>
            <a:r>
              <a:rPr lang="en-US" sz="1050" dirty="0" err="1">
                <a:latin typeface="+mj-lt"/>
              </a:rPr>
              <a:t>plaats</a:t>
            </a:r>
            <a:r>
              <a:rPr lang="en-US" sz="1050" dirty="0">
                <a:latin typeface="+mj-lt"/>
              </a:rPr>
              <a:t>. De </a:t>
            </a:r>
            <a:r>
              <a:rPr lang="en-US" sz="1050" dirty="0" err="1">
                <a:latin typeface="+mj-lt"/>
              </a:rPr>
              <a:t>studenten</a:t>
            </a:r>
            <a:r>
              <a:rPr lang="en-US" sz="1050" dirty="0">
                <a:latin typeface="+mj-lt"/>
              </a:rPr>
              <a:t> </a:t>
            </a:r>
            <a:r>
              <a:rPr lang="en-US" sz="1050" dirty="0" err="1">
                <a:latin typeface="+mj-lt"/>
              </a:rPr>
              <a:t>introduceerden</a:t>
            </a:r>
            <a:r>
              <a:rPr lang="en-US" sz="1050" dirty="0">
                <a:latin typeface="+mj-lt"/>
              </a:rPr>
              <a:t> </a:t>
            </a:r>
            <a:r>
              <a:rPr lang="en-US" sz="1050" dirty="0" err="1">
                <a:latin typeface="+mj-lt"/>
              </a:rPr>
              <a:t>voor</a:t>
            </a:r>
            <a:r>
              <a:rPr lang="en-US" sz="1050" dirty="0">
                <a:latin typeface="+mj-lt"/>
              </a:rPr>
              <a:t> de </a:t>
            </a:r>
            <a:r>
              <a:rPr lang="en-US" sz="1050" dirty="0" err="1">
                <a:latin typeface="+mj-lt"/>
              </a:rPr>
              <a:t>pauze</a:t>
            </a:r>
            <a:r>
              <a:rPr lang="en-US" sz="1050" dirty="0">
                <a:latin typeface="+mj-lt"/>
              </a:rPr>
              <a:t> de twee </a:t>
            </a:r>
            <a:r>
              <a:rPr lang="en-US" sz="1050" dirty="0" err="1">
                <a:latin typeface="+mj-lt"/>
              </a:rPr>
              <a:t>rijke</a:t>
            </a:r>
            <a:r>
              <a:rPr lang="en-US" sz="1050" dirty="0">
                <a:latin typeface="+mj-lt"/>
              </a:rPr>
              <a:t> platen die </a:t>
            </a:r>
            <a:r>
              <a:rPr lang="en-US" sz="1050" dirty="0" err="1">
                <a:latin typeface="+mj-lt"/>
              </a:rPr>
              <a:t>zij</a:t>
            </a:r>
            <a:r>
              <a:rPr lang="en-US" sz="1050" dirty="0">
                <a:latin typeface="+mj-lt"/>
              </a:rPr>
              <a:t> </a:t>
            </a:r>
            <a:r>
              <a:rPr lang="en-US" sz="1050" dirty="0" err="1">
                <a:latin typeface="+mj-lt"/>
              </a:rPr>
              <a:t>hadden</a:t>
            </a:r>
            <a:r>
              <a:rPr lang="en-US" sz="1050" dirty="0">
                <a:latin typeface="+mj-lt"/>
              </a:rPr>
              <a:t> </a:t>
            </a:r>
            <a:r>
              <a:rPr lang="en-US" sz="1050" dirty="0" err="1">
                <a:latin typeface="+mj-lt"/>
              </a:rPr>
              <a:t>gemaakt</a:t>
            </a:r>
            <a:r>
              <a:rPr lang="en-US" sz="1050" dirty="0">
                <a:latin typeface="+mj-lt"/>
              </a:rPr>
              <a:t>. De </a:t>
            </a:r>
            <a:r>
              <a:rPr lang="en-US" sz="1050" dirty="0" err="1">
                <a:latin typeface="+mj-lt"/>
              </a:rPr>
              <a:t>aanwezigen</a:t>
            </a:r>
            <a:r>
              <a:rPr lang="en-US" sz="1050" dirty="0">
                <a:latin typeface="+mj-lt"/>
              </a:rPr>
              <a:t> warden </a:t>
            </a:r>
            <a:r>
              <a:rPr lang="en-US" sz="1050" dirty="0" err="1">
                <a:latin typeface="+mj-lt"/>
              </a:rPr>
              <a:t>uitgenodigd</a:t>
            </a:r>
            <a:r>
              <a:rPr lang="en-US" sz="1050" dirty="0">
                <a:latin typeface="+mj-lt"/>
              </a:rPr>
              <a:t> </a:t>
            </a:r>
            <a:r>
              <a:rPr lang="en-US" sz="1050" dirty="0" err="1">
                <a:latin typeface="+mj-lt"/>
              </a:rPr>
              <a:t>tijdens</a:t>
            </a:r>
            <a:r>
              <a:rPr lang="en-US" sz="1050" dirty="0">
                <a:latin typeface="+mj-lt"/>
              </a:rPr>
              <a:t> de </a:t>
            </a:r>
            <a:r>
              <a:rPr lang="en-US" sz="1050" dirty="0" err="1">
                <a:latin typeface="+mj-lt"/>
              </a:rPr>
              <a:t>pauze</a:t>
            </a:r>
            <a:r>
              <a:rPr lang="en-US" sz="1050" dirty="0">
                <a:latin typeface="+mj-lt"/>
              </a:rPr>
              <a:t> </a:t>
            </a:r>
            <a:r>
              <a:rPr lang="en-US" sz="1050" dirty="0" err="1">
                <a:latin typeface="+mj-lt"/>
              </a:rPr>
              <a:t>hier</a:t>
            </a:r>
            <a:r>
              <a:rPr lang="en-US" sz="1050" dirty="0">
                <a:latin typeface="+mj-lt"/>
              </a:rPr>
              <a:t> al </a:t>
            </a:r>
            <a:r>
              <a:rPr lang="en-US" sz="1050" dirty="0" err="1">
                <a:latin typeface="+mj-lt"/>
              </a:rPr>
              <a:t>een</a:t>
            </a:r>
            <a:r>
              <a:rPr lang="en-US" sz="1050" dirty="0">
                <a:latin typeface="+mj-lt"/>
              </a:rPr>
              <a:t> </a:t>
            </a:r>
            <a:r>
              <a:rPr lang="en-US" sz="1050" dirty="0" err="1">
                <a:latin typeface="+mj-lt"/>
              </a:rPr>
              <a:t>blik</a:t>
            </a:r>
            <a:r>
              <a:rPr lang="en-US" sz="1050" dirty="0">
                <a:latin typeface="+mj-lt"/>
              </a:rPr>
              <a:t> op </a:t>
            </a:r>
            <a:r>
              <a:rPr lang="en-US" sz="1050" dirty="0" err="1">
                <a:latin typeface="+mj-lt"/>
              </a:rPr>
              <a:t>te</a:t>
            </a:r>
            <a:r>
              <a:rPr lang="en-US" sz="1050" dirty="0">
                <a:latin typeface="+mj-lt"/>
              </a:rPr>
              <a:t> </a:t>
            </a:r>
            <a:r>
              <a:rPr lang="en-US" sz="1050" dirty="0" err="1">
                <a:latin typeface="+mj-lt"/>
              </a:rPr>
              <a:t>werpen</a:t>
            </a:r>
            <a:r>
              <a:rPr lang="en-US" sz="1050" dirty="0">
                <a:latin typeface="+mj-lt"/>
              </a:rPr>
              <a:t> </a:t>
            </a:r>
            <a:r>
              <a:rPr lang="en-US" sz="1050" dirty="0" err="1">
                <a:latin typeface="+mj-lt"/>
              </a:rPr>
              <a:t>en</a:t>
            </a:r>
            <a:r>
              <a:rPr lang="en-US" sz="1050" dirty="0">
                <a:latin typeface="+mj-lt"/>
              </a:rPr>
              <a:t> </a:t>
            </a:r>
            <a:r>
              <a:rPr lang="en-US" sz="1050" dirty="0" err="1">
                <a:latin typeface="+mj-lt"/>
              </a:rPr>
              <a:t>na</a:t>
            </a:r>
            <a:r>
              <a:rPr lang="en-US" sz="1050" dirty="0">
                <a:latin typeface="+mj-lt"/>
              </a:rPr>
              <a:t> de </a:t>
            </a:r>
            <a:r>
              <a:rPr lang="en-US" sz="1050" dirty="0" err="1">
                <a:latin typeface="+mj-lt"/>
              </a:rPr>
              <a:t>pauze</a:t>
            </a:r>
            <a:r>
              <a:rPr lang="en-US" sz="1050" dirty="0">
                <a:latin typeface="+mj-lt"/>
              </a:rPr>
              <a:t> </a:t>
            </a:r>
            <a:r>
              <a:rPr lang="en-US" sz="1050" dirty="0" err="1">
                <a:latin typeface="+mj-lt"/>
              </a:rPr>
              <a:t>vond</a:t>
            </a:r>
            <a:r>
              <a:rPr lang="en-US" sz="1050" dirty="0">
                <a:latin typeface="+mj-lt"/>
              </a:rPr>
              <a:t> </a:t>
            </a:r>
            <a:r>
              <a:rPr lang="en-US" sz="1050" dirty="0" err="1">
                <a:latin typeface="+mj-lt"/>
              </a:rPr>
              <a:t>er</a:t>
            </a:r>
            <a:r>
              <a:rPr lang="en-US" sz="1050" dirty="0">
                <a:latin typeface="+mj-lt"/>
              </a:rPr>
              <a:t> </a:t>
            </a:r>
            <a:r>
              <a:rPr lang="en-US" sz="1050" dirty="0" err="1">
                <a:latin typeface="+mj-lt"/>
              </a:rPr>
              <a:t>een</a:t>
            </a:r>
            <a:r>
              <a:rPr lang="en-US" sz="1050" dirty="0">
                <a:latin typeface="+mj-lt"/>
              </a:rPr>
              <a:t> </a:t>
            </a:r>
            <a:r>
              <a:rPr lang="en-US" sz="1050" dirty="0" err="1">
                <a:latin typeface="+mj-lt"/>
              </a:rPr>
              <a:t>gesprek</a:t>
            </a:r>
            <a:r>
              <a:rPr lang="en-US" sz="1050" dirty="0">
                <a:latin typeface="+mj-lt"/>
              </a:rPr>
              <a:t> </a:t>
            </a:r>
            <a:r>
              <a:rPr lang="en-US" sz="1050" dirty="0" err="1">
                <a:latin typeface="+mj-lt"/>
              </a:rPr>
              <a:t>plaats</a:t>
            </a:r>
            <a:r>
              <a:rPr lang="en-US" sz="1050" dirty="0">
                <a:latin typeface="+mj-lt"/>
              </a:rPr>
              <a:t> over de platen. </a:t>
            </a:r>
          </a:p>
          <a:p>
            <a:pPr marL="0" indent="0">
              <a:buNone/>
            </a:pPr>
            <a:r>
              <a:rPr lang="en-US" sz="1050" dirty="0">
                <a:latin typeface="+mj-lt"/>
              </a:rPr>
              <a:t>Het was heel </a:t>
            </a:r>
            <a:r>
              <a:rPr lang="en-US" sz="1050" dirty="0" err="1">
                <a:latin typeface="+mj-lt"/>
              </a:rPr>
              <a:t>mooi</a:t>
            </a:r>
            <a:r>
              <a:rPr lang="en-US" sz="1050" dirty="0">
                <a:latin typeface="+mj-lt"/>
              </a:rPr>
              <a:t> om </a:t>
            </a:r>
            <a:r>
              <a:rPr lang="en-US" sz="1050" dirty="0" err="1">
                <a:latin typeface="+mj-lt"/>
              </a:rPr>
              <a:t>te</a:t>
            </a:r>
            <a:r>
              <a:rPr lang="en-US" sz="1050" dirty="0">
                <a:latin typeface="+mj-lt"/>
              </a:rPr>
              <a:t> </a:t>
            </a:r>
            <a:r>
              <a:rPr lang="en-US" sz="1050" dirty="0" err="1">
                <a:latin typeface="+mj-lt"/>
              </a:rPr>
              <a:t>zien</a:t>
            </a:r>
            <a:r>
              <a:rPr lang="en-US" sz="1050" dirty="0">
                <a:latin typeface="+mj-lt"/>
              </a:rPr>
              <a:t> hoe de platen </a:t>
            </a:r>
            <a:r>
              <a:rPr lang="en-US" sz="1050" dirty="0" err="1">
                <a:latin typeface="+mj-lt"/>
              </a:rPr>
              <a:t>automatisch</a:t>
            </a:r>
            <a:r>
              <a:rPr lang="en-US" sz="1050" dirty="0">
                <a:latin typeface="+mj-lt"/>
              </a:rPr>
              <a:t> </a:t>
            </a:r>
            <a:r>
              <a:rPr lang="en-US" sz="1050" dirty="0" err="1">
                <a:latin typeface="+mj-lt"/>
              </a:rPr>
              <a:t>zorgden</a:t>
            </a:r>
            <a:r>
              <a:rPr lang="en-US" sz="1050" dirty="0">
                <a:latin typeface="+mj-lt"/>
              </a:rPr>
              <a:t> </a:t>
            </a:r>
            <a:r>
              <a:rPr lang="en-US" sz="1050" dirty="0" err="1">
                <a:latin typeface="+mj-lt"/>
              </a:rPr>
              <a:t>voor</a:t>
            </a:r>
            <a:r>
              <a:rPr lang="en-US" sz="1050" dirty="0">
                <a:latin typeface="+mj-lt"/>
              </a:rPr>
              <a:t> </a:t>
            </a:r>
            <a:r>
              <a:rPr lang="en-US" sz="1050" dirty="0" err="1">
                <a:latin typeface="+mj-lt"/>
              </a:rPr>
              <a:t>een</a:t>
            </a:r>
            <a:r>
              <a:rPr lang="en-US" sz="1050" dirty="0">
                <a:latin typeface="+mj-lt"/>
              </a:rPr>
              <a:t> </a:t>
            </a:r>
            <a:r>
              <a:rPr lang="en-US" sz="1050" dirty="0" err="1">
                <a:latin typeface="+mj-lt"/>
              </a:rPr>
              <a:t>gesprek</a:t>
            </a:r>
            <a:r>
              <a:rPr lang="en-US" sz="1050" dirty="0">
                <a:latin typeface="+mj-lt"/>
              </a:rPr>
              <a:t> </a:t>
            </a:r>
            <a:r>
              <a:rPr lang="en-US" sz="1050" dirty="0" err="1">
                <a:latin typeface="+mj-lt"/>
              </a:rPr>
              <a:t>tussen</a:t>
            </a:r>
            <a:r>
              <a:rPr lang="en-US" sz="1050" dirty="0">
                <a:latin typeface="+mj-lt"/>
              </a:rPr>
              <a:t> de </a:t>
            </a:r>
            <a:r>
              <a:rPr lang="en-US" sz="1050" dirty="0" err="1">
                <a:latin typeface="+mj-lt"/>
              </a:rPr>
              <a:t>aanwezigen</a:t>
            </a:r>
            <a:r>
              <a:rPr lang="en-US" sz="1050" dirty="0">
                <a:latin typeface="+mj-lt"/>
              </a:rPr>
              <a:t>. De </a:t>
            </a:r>
            <a:r>
              <a:rPr lang="en-US" sz="1050" dirty="0" err="1">
                <a:latin typeface="+mj-lt"/>
              </a:rPr>
              <a:t>visualisaties</a:t>
            </a:r>
            <a:r>
              <a:rPr lang="en-US" sz="1050" dirty="0">
                <a:latin typeface="+mj-lt"/>
              </a:rPr>
              <a:t> </a:t>
            </a:r>
            <a:r>
              <a:rPr lang="en-US" sz="1050" dirty="0" err="1">
                <a:latin typeface="+mj-lt"/>
              </a:rPr>
              <a:t>riepen</a:t>
            </a:r>
            <a:r>
              <a:rPr lang="en-US" sz="1050" dirty="0">
                <a:latin typeface="+mj-lt"/>
              </a:rPr>
              <a:t> direct </a:t>
            </a:r>
            <a:r>
              <a:rPr lang="en-US" sz="1050" dirty="0" err="1">
                <a:latin typeface="+mj-lt"/>
              </a:rPr>
              <a:t>vragen</a:t>
            </a:r>
            <a:r>
              <a:rPr lang="en-US" sz="1050" dirty="0">
                <a:latin typeface="+mj-lt"/>
              </a:rPr>
              <a:t> op, </a:t>
            </a:r>
            <a:r>
              <a:rPr lang="en-US" sz="1050" dirty="0" err="1">
                <a:latin typeface="+mj-lt"/>
              </a:rPr>
              <a:t>zorgden</a:t>
            </a:r>
            <a:r>
              <a:rPr lang="en-US" sz="1050" dirty="0">
                <a:latin typeface="+mj-lt"/>
              </a:rPr>
              <a:t> </a:t>
            </a:r>
            <a:r>
              <a:rPr lang="en-US" sz="1050" dirty="0" err="1">
                <a:latin typeface="+mj-lt"/>
              </a:rPr>
              <a:t>voor</a:t>
            </a:r>
            <a:r>
              <a:rPr lang="en-US" sz="1050" dirty="0">
                <a:latin typeface="+mj-lt"/>
              </a:rPr>
              <a:t> </a:t>
            </a:r>
            <a:r>
              <a:rPr lang="en-US" sz="1050" dirty="0" err="1">
                <a:latin typeface="+mj-lt"/>
              </a:rPr>
              <a:t>herkenning</a:t>
            </a:r>
            <a:r>
              <a:rPr lang="en-US" sz="1050" dirty="0">
                <a:latin typeface="+mj-lt"/>
              </a:rPr>
              <a:t> </a:t>
            </a:r>
            <a:r>
              <a:rPr lang="en-US" sz="1050" dirty="0" err="1">
                <a:latin typeface="+mj-lt"/>
              </a:rPr>
              <a:t>en</a:t>
            </a:r>
            <a:r>
              <a:rPr lang="en-US" sz="1050" dirty="0">
                <a:latin typeface="+mj-lt"/>
              </a:rPr>
              <a:t> </a:t>
            </a:r>
            <a:r>
              <a:rPr lang="en-US" sz="1050" dirty="0" err="1">
                <a:latin typeface="+mj-lt"/>
              </a:rPr>
              <a:t>verwondering</a:t>
            </a:r>
            <a:r>
              <a:rPr lang="en-US" sz="1050" dirty="0">
                <a:latin typeface="+mj-lt"/>
              </a:rPr>
              <a:t>. </a:t>
            </a:r>
            <a:r>
              <a:rPr lang="en-US" sz="1050" dirty="0" err="1">
                <a:latin typeface="+mj-lt"/>
              </a:rPr>
              <a:t>Zonder</a:t>
            </a:r>
            <a:r>
              <a:rPr lang="en-US" sz="1050" dirty="0">
                <a:latin typeface="+mj-lt"/>
              </a:rPr>
              <a:t> </a:t>
            </a:r>
            <a:r>
              <a:rPr lang="en-US" sz="1050" dirty="0" err="1">
                <a:latin typeface="+mj-lt"/>
              </a:rPr>
              <a:t>ook</a:t>
            </a:r>
            <a:r>
              <a:rPr lang="en-US" sz="1050" dirty="0">
                <a:latin typeface="+mj-lt"/>
              </a:rPr>
              <a:t> </a:t>
            </a:r>
            <a:r>
              <a:rPr lang="en-US" sz="1050" dirty="0" err="1">
                <a:latin typeface="+mj-lt"/>
              </a:rPr>
              <a:t>nog</a:t>
            </a:r>
            <a:r>
              <a:rPr lang="en-US" sz="1050" dirty="0">
                <a:latin typeface="+mj-lt"/>
              </a:rPr>
              <a:t> maar </a:t>
            </a:r>
            <a:r>
              <a:rPr lang="en-US" sz="1050" dirty="0" err="1">
                <a:latin typeface="+mj-lt"/>
              </a:rPr>
              <a:t>iets</a:t>
            </a:r>
            <a:r>
              <a:rPr lang="en-US" sz="1050" dirty="0">
                <a:latin typeface="+mj-lt"/>
              </a:rPr>
              <a:t> </a:t>
            </a:r>
            <a:r>
              <a:rPr lang="en-US" sz="1050" dirty="0" err="1">
                <a:latin typeface="+mj-lt"/>
              </a:rPr>
              <a:t>te</a:t>
            </a:r>
            <a:r>
              <a:rPr lang="en-US" sz="1050" dirty="0">
                <a:latin typeface="+mj-lt"/>
              </a:rPr>
              <a:t> </a:t>
            </a:r>
            <a:r>
              <a:rPr lang="en-US" sz="1050" dirty="0" err="1">
                <a:latin typeface="+mj-lt"/>
              </a:rPr>
              <a:t>hebben</a:t>
            </a:r>
            <a:r>
              <a:rPr lang="en-US" sz="1050" dirty="0">
                <a:latin typeface="+mj-lt"/>
              </a:rPr>
              <a:t> </a:t>
            </a:r>
            <a:r>
              <a:rPr lang="en-US" sz="1050" dirty="0" err="1">
                <a:latin typeface="+mj-lt"/>
              </a:rPr>
              <a:t>toegelicht</a:t>
            </a:r>
            <a:r>
              <a:rPr lang="en-US" sz="1050" dirty="0">
                <a:latin typeface="+mj-lt"/>
              </a:rPr>
              <a:t> </a:t>
            </a:r>
            <a:r>
              <a:rPr lang="en-US" sz="1050" dirty="0" err="1">
                <a:latin typeface="+mj-lt"/>
              </a:rPr>
              <a:t>leidden</a:t>
            </a:r>
            <a:r>
              <a:rPr lang="en-US" sz="1050" dirty="0">
                <a:latin typeface="+mj-lt"/>
              </a:rPr>
              <a:t> de platen op </a:t>
            </a:r>
            <a:r>
              <a:rPr lang="en-US" sz="1050" dirty="0" err="1">
                <a:latin typeface="+mj-lt"/>
              </a:rPr>
              <a:t>zichzelf</a:t>
            </a:r>
            <a:r>
              <a:rPr lang="en-US" sz="1050" dirty="0">
                <a:latin typeface="+mj-lt"/>
              </a:rPr>
              <a:t> al tot </a:t>
            </a:r>
            <a:r>
              <a:rPr lang="en-US" sz="1050" dirty="0" err="1">
                <a:latin typeface="+mj-lt"/>
              </a:rPr>
              <a:t>een</a:t>
            </a:r>
            <a:r>
              <a:rPr lang="en-US" sz="1050" dirty="0">
                <a:latin typeface="+mj-lt"/>
              </a:rPr>
              <a:t> </a:t>
            </a:r>
            <a:r>
              <a:rPr lang="en-US" sz="1050" dirty="0" err="1">
                <a:latin typeface="+mj-lt"/>
              </a:rPr>
              <a:t>gesprek</a:t>
            </a:r>
            <a:r>
              <a:rPr lang="en-US" sz="1050" dirty="0">
                <a:latin typeface="+mj-lt"/>
              </a:rPr>
              <a:t>. </a:t>
            </a:r>
          </a:p>
          <a:p>
            <a:pPr marL="0" indent="0">
              <a:buNone/>
            </a:pPr>
            <a:r>
              <a:rPr lang="en-US" sz="1050" dirty="0">
                <a:latin typeface="+mj-lt"/>
              </a:rPr>
              <a:t>Zo </a:t>
            </a:r>
            <a:r>
              <a:rPr lang="en-US" sz="1050" dirty="0" err="1">
                <a:latin typeface="+mj-lt"/>
              </a:rPr>
              <a:t>leidde</a:t>
            </a:r>
            <a:r>
              <a:rPr lang="en-US" sz="1050" dirty="0">
                <a:latin typeface="+mj-lt"/>
              </a:rPr>
              <a:t> </a:t>
            </a:r>
            <a:r>
              <a:rPr lang="en-US" sz="1050" dirty="0" err="1">
                <a:latin typeface="+mj-lt"/>
              </a:rPr>
              <a:t>een</a:t>
            </a:r>
            <a:r>
              <a:rPr lang="en-US" sz="1050" dirty="0">
                <a:latin typeface="+mj-lt"/>
              </a:rPr>
              <a:t> </a:t>
            </a:r>
            <a:r>
              <a:rPr lang="en-US" sz="1050" dirty="0" err="1">
                <a:latin typeface="+mj-lt"/>
              </a:rPr>
              <a:t>simpele</a:t>
            </a:r>
            <a:r>
              <a:rPr lang="en-US" sz="1050" dirty="0">
                <a:latin typeface="+mj-lt"/>
              </a:rPr>
              <a:t> </a:t>
            </a:r>
            <a:r>
              <a:rPr lang="en-US" sz="1050" dirty="0" err="1">
                <a:latin typeface="+mj-lt"/>
              </a:rPr>
              <a:t>visualisatie</a:t>
            </a:r>
            <a:r>
              <a:rPr lang="en-US" sz="1050" dirty="0">
                <a:latin typeface="+mj-lt"/>
              </a:rPr>
              <a:t> van </a:t>
            </a:r>
            <a:r>
              <a:rPr lang="en-US" sz="1050" dirty="0" err="1">
                <a:latin typeface="+mj-lt"/>
              </a:rPr>
              <a:t>ogen</a:t>
            </a:r>
            <a:r>
              <a:rPr lang="en-US" sz="1050" dirty="0">
                <a:latin typeface="+mj-lt"/>
              </a:rPr>
              <a:t> die </a:t>
            </a:r>
            <a:r>
              <a:rPr lang="en-US" sz="1050" dirty="0" err="1">
                <a:latin typeface="+mj-lt"/>
              </a:rPr>
              <a:t>allemaal</a:t>
            </a:r>
            <a:r>
              <a:rPr lang="en-US" sz="1050" dirty="0">
                <a:latin typeface="+mj-lt"/>
              </a:rPr>
              <a:t> </a:t>
            </a:r>
            <a:r>
              <a:rPr lang="en-US" sz="1050" dirty="0" err="1">
                <a:latin typeface="+mj-lt"/>
              </a:rPr>
              <a:t>naar</a:t>
            </a:r>
            <a:r>
              <a:rPr lang="en-US" sz="1050" dirty="0">
                <a:latin typeface="+mj-lt"/>
              </a:rPr>
              <a:t> </a:t>
            </a:r>
            <a:r>
              <a:rPr lang="en-US" sz="1050" dirty="0" err="1">
                <a:latin typeface="+mj-lt"/>
              </a:rPr>
              <a:t>elkaar</a:t>
            </a:r>
            <a:r>
              <a:rPr lang="en-US" sz="1050" dirty="0">
                <a:latin typeface="+mj-lt"/>
              </a:rPr>
              <a:t> </a:t>
            </a:r>
            <a:r>
              <a:rPr lang="en-US" sz="1050" dirty="0" err="1">
                <a:latin typeface="+mj-lt"/>
              </a:rPr>
              <a:t>keken</a:t>
            </a:r>
            <a:r>
              <a:rPr lang="en-US" sz="1050" dirty="0">
                <a:latin typeface="+mj-lt"/>
              </a:rPr>
              <a:t> tot </a:t>
            </a:r>
            <a:r>
              <a:rPr lang="en-US" sz="1050" dirty="0" err="1">
                <a:latin typeface="+mj-lt"/>
              </a:rPr>
              <a:t>een</a:t>
            </a:r>
            <a:r>
              <a:rPr lang="en-US" sz="1050" dirty="0">
                <a:latin typeface="+mj-lt"/>
              </a:rPr>
              <a:t> </a:t>
            </a:r>
            <a:r>
              <a:rPr lang="en-US" sz="1050" dirty="0" err="1">
                <a:latin typeface="+mj-lt"/>
              </a:rPr>
              <a:t>mooi</a:t>
            </a:r>
            <a:r>
              <a:rPr lang="en-US" sz="1050" dirty="0">
                <a:latin typeface="+mj-lt"/>
              </a:rPr>
              <a:t> </a:t>
            </a:r>
            <a:r>
              <a:rPr lang="en-US" sz="1050" dirty="0" err="1">
                <a:latin typeface="+mj-lt"/>
              </a:rPr>
              <a:t>gesprek</a:t>
            </a:r>
            <a:r>
              <a:rPr lang="en-US" sz="1050" dirty="0">
                <a:latin typeface="+mj-lt"/>
              </a:rPr>
              <a:t>. De </a:t>
            </a:r>
            <a:r>
              <a:rPr lang="en-US" sz="1050" dirty="0" err="1">
                <a:latin typeface="+mj-lt"/>
              </a:rPr>
              <a:t>aanwezigen</a:t>
            </a:r>
            <a:r>
              <a:rPr lang="en-US" sz="1050" dirty="0">
                <a:latin typeface="+mj-lt"/>
              </a:rPr>
              <a:t> </a:t>
            </a:r>
            <a:r>
              <a:rPr lang="en-US" sz="1050" dirty="0" err="1">
                <a:latin typeface="+mj-lt"/>
              </a:rPr>
              <a:t>vonden</a:t>
            </a:r>
            <a:r>
              <a:rPr lang="en-US" sz="1050" dirty="0">
                <a:latin typeface="+mj-lt"/>
              </a:rPr>
              <a:t> het </a:t>
            </a:r>
            <a:r>
              <a:rPr lang="en-US" sz="1050" dirty="0" err="1">
                <a:latin typeface="+mj-lt"/>
              </a:rPr>
              <a:t>zowel</a:t>
            </a:r>
            <a:r>
              <a:rPr lang="en-US" sz="1050" dirty="0">
                <a:latin typeface="+mj-lt"/>
              </a:rPr>
              <a:t> </a:t>
            </a:r>
            <a:r>
              <a:rPr lang="en-US" sz="1050" dirty="0" err="1">
                <a:latin typeface="+mj-lt"/>
              </a:rPr>
              <a:t>grappig</a:t>
            </a:r>
            <a:r>
              <a:rPr lang="en-US" sz="1050" dirty="0">
                <a:latin typeface="+mj-lt"/>
              </a:rPr>
              <a:t>, </a:t>
            </a:r>
            <a:r>
              <a:rPr lang="en-US" sz="1050" dirty="0" err="1">
                <a:latin typeface="+mj-lt"/>
              </a:rPr>
              <a:t>herkenbaar</a:t>
            </a:r>
            <a:r>
              <a:rPr lang="en-US" sz="1050" dirty="0">
                <a:latin typeface="+mj-lt"/>
              </a:rPr>
              <a:t> </a:t>
            </a:r>
            <a:r>
              <a:rPr lang="en-US" sz="1050" dirty="0" err="1">
                <a:latin typeface="+mj-lt"/>
              </a:rPr>
              <a:t>als</a:t>
            </a:r>
            <a:r>
              <a:rPr lang="en-US" sz="1050" dirty="0">
                <a:latin typeface="+mj-lt"/>
              </a:rPr>
              <a:t> </a:t>
            </a:r>
            <a:r>
              <a:rPr lang="en-US" sz="1050" dirty="0" err="1">
                <a:latin typeface="+mj-lt"/>
              </a:rPr>
              <a:t>confronterend</a:t>
            </a:r>
            <a:r>
              <a:rPr lang="en-US" sz="1050" dirty="0">
                <a:latin typeface="+mj-lt"/>
              </a:rPr>
              <a:t> </a:t>
            </a:r>
            <a:r>
              <a:rPr lang="en-US" sz="1050" dirty="0" err="1">
                <a:latin typeface="+mj-lt"/>
              </a:rPr>
              <a:t>dat</a:t>
            </a:r>
            <a:r>
              <a:rPr lang="en-US" sz="1050" dirty="0">
                <a:latin typeface="+mj-lt"/>
              </a:rPr>
              <a:t> de </a:t>
            </a:r>
            <a:r>
              <a:rPr lang="en-US" sz="1050" dirty="0" err="1">
                <a:latin typeface="+mj-lt"/>
              </a:rPr>
              <a:t>studenten</a:t>
            </a:r>
            <a:r>
              <a:rPr lang="en-US" sz="1050" dirty="0">
                <a:latin typeface="+mj-lt"/>
              </a:rPr>
              <a:t> </a:t>
            </a:r>
            <a:r>
              <a:rPr lang="en-US" sz="1050" dirty="0" err="1">
                <a:latin typeface="+mj-lt"/>
              </a:rPr>
              <a:t>dit</a:t>
            </a:r>
            <a:r>
              <a:rPr lang="en-US" sz="1050" dirty="0">
                <a:latin typeface="+mj-lt"/>
              </a:rPr>
              <a:t> </a:t>
            </a:r>
            <a:r>
              <a:rPr lang="en-US" sz="1050" dirty="0" err="1">
                <a:latin typeface="+mj-lt"/>
              </a:rPr>
              <a:t>naar</a:t>
            </a:r>
            <a:r>
              <a:rPr lang="en-US" sz="1050" dirty="0">
                <a:latin typeface="+mj-lt"/>
              </a:rPr>
              <a:t> </a:t>
            </a:r>
            <a:r>
              <a:rPr lang="en-US" sz="1050" dirty="0" err="1">
                <a:latin typeface="+mj-lt"/>
              </a:rPr>
              <a:t>voren</a:t>
            </a:r>
            <a:r>
              <a:rPr lang="en-US" sz="1050" dirty="0">
                <a:latin typeface="+mj-lt"/>
              </a:rPr>
              <a:t> </a:t>
            </a:r>
            <a:r>
              <a:rPr lang="en-US" sz="1050" dirty="0" err="1">
                <a:latin typeface="+mj-lt"/>
              </a:rPr>
              <a:t>hadden</a:t>
            </a:r>
            <a:r>
              <a:rPr lang="en-US" sz="1050" dirty="0">
                <a:latin typeface="+mj-lt"/>
              </a:rPr>
              <a:t> </a:t>
            </a:r>
            <a:r>
              <a:rPr lang="en-US" sz="1050" dirty="0" err="1">
                <a:latin typeface="+mj-lt"/>
              </a:rPr>
              <a:t>gehaald</a:t>
            </a:r>
            <a:r>
              <a:rPr lang="en-US" sz="1050" dirty="0">
                <a:latin typeface="+mj-lt"/>
              </a:rPr>
              <a:t>. Zij </a:t>
            </a:r>
            <a:r>
              <a:rPr lang="en-US" sz="1050" dirty="0" err="1">
                <a:latin typeface="+mj-lt"/>
              </a:rPr>
              <a:t>werden</a:t>
            </a:r>
            <a:r>
              <a:rPr lang="en-US" sz="1050" dirty="0">
                <a:latin typeface="+mj-lt"/>
              </a:rPr>
              <a:t> </a:t>
            </a:r>
            <a:r>
              <a:rPr lang="en-US" sz="1050" dirty="0" err="1">
                <a:latin typeface="+mj-lt"/>
              </a:rPr>
              <a:t>hierdoor</a:t>
            </a:r>
            <a:r>
              <a:rPr lang="en-US" sz="1050" dirty="0">
                <a:latin typeface="+mj-lt"/>
              </a:rPr>
              <a:t> </a:t>
            </a:r>
            <a:r>
              <a:rPr lang="en-US" sz="1050" dirty="0" err="1">
                <a:latin typeface="+mj-lt"/>
              </a:rPr>
              <a:t>automatisch</a:t>
            </a:r>
            <a:r>
              <a:rPr lang="en-US" sz="1050" dirty="0">
                <a:latin typeface="+mj-lt"/>
              </a:rPr>
              <a:t> </a:t>
            </a:r>
            <a:r>
              <a:rPr lang="en-US" sz="1050" dirty="0" err="1">
                <a:latin typeface="+mj-lt"/>
              </a:rPr>
              <a:t>geleid</a:t>
            </a:r>
            <a:r>
              <a:rPr lang="en-US" sz="1050" dirty="0">
                <a:latin typeface="+mj-lt"/>
              </a:rPr>
              <a:t> </a:t>
            </a:r>
            <a:r>
              <a:rPr lang="en-US" sz="1050" dirty="0" err="1">
                <a:latin typeface="+mj-lt"/>
              </a:rPr>
              <a:t>naar</a:t>
            </a:r>
            <a:r>
              <a:rPr lang="en-US" sz="1050" dirty="0">
                <a:latin typeface="+mj-lt"/>
              </a:rPr>
              <a:t> de </a:t>
            </a:r>
            <a:r>
              <a:rPr lang="en-US" sz="1050" dirty="0" err="1">
                <a:latin typeface="+mj-lt"/>
              </a:rPr>
              <a:t>kernvraag</a:t>
            </a:r>
            <a:r>
              <a:rPr lang="en-US" sz="1050" dirty="0">
                <a:latin typeface="+mj-lt"/>
              </a:rPr>
              <a:t> die de </a:t>
            </a:r>
            <a:r>
              <a:rPr lang="en-US" sz="1050" dirty="0" err="1">
                <a:latin typeface="+mj-lt"/>
              </a:rPr>
              <a:t>studenten</a:t>
            </a:r>
            <a:r>
              <a:rPr lang="en-US" sz="1050" dirty="0">
                <a:latin typeface="+mj-lt"/>
              </a:rPr>
              <a:t> op </a:t>
            </a:r>
            <a:r>
              <a:rPr lang="en-US" sz="1050" dirty="0" err="1">
                <a:latin typeface="+mj-lt"/>
              </a:rPr>
              <a:t>hadden</a:t>
            </a:r>
            <a:r>
              <a:rPr lang="en-US" sz="1050" dirty="0">
                <a:latin typeface="+mj-lt"/>
              </a:rPr>
              <a:t> </a:t>
            </a:r>
            <a:r>
              <a:rPr lang="en-US" sz="1050" dirty="0" err="1">
                <a:latin typeface="+mj-lt"/>
              </a:rPr>
              <a:t>geworpen</a:t>
            </a:r>
            <a:r>
              <a:rPr lang="en-US" sz="1050" dirty="0">
                <a:latin typeface="+mj-lt"/>
              </a:rPr>
              <a:t>: </a:t>
            </a:r>
            <a:r>
              <a:rPr lang="en-US" sz="1050" dirty="0" err="1">
                <a:latin typeface="+mj-lt"/>
              </a:rPr>
              <a:t>wie</a:t>
            </a:r>
            <a:r>
              <a:rPr lang="en-US" sz="1050" dirty="0">
                <a:latin typeface="+mj-lt"/>
              </a:rPr>
              <a:t> is </a:t>
            </a:r>
            <a:r>
              <a:rPr lang="en-US" sz="1050" dirty="0" err="1">
                <a:latin typeface="+mj-lt"/>
              </a:rPr>
              <a:t>verantwoordelijk</a:t>
            </a:r>
            <a:r>
              <a:rPr lang="en-US" sz="1050" dirty="0">
                <a:latin typeface="+mj-lt"/>
              </a:rPr>
              <a:t>? </a:t>
            </a:r>
          </a:p>
          <a:p>
            <a:pPr marL="0" indent="0">
              <a:buNone/>
            </a:pPr>
            <a:r>
              <a:rPr lang="en-US" sz="1050" dirty="0">
                <a:latin typeface="+mj-lt"/>
              </a:rPr>
              <a:t>Met </a:t>
            </a:r>
            <a:r>
              <a:rPr lang="en-US" sz="1050" dirty="0" err="1">
                <a:latin typeface="+mj-lt"/>
              </a:rPr>
              <a:t>behulp</a:t>
            </a:r>
            <a:r>
              <a:rPr lang="en-US" sz="1050" dirty="0">
                <a:latin typeface="+mj-lt"/>
              </a:rPr>
              <a:t> van </a:t>
            </a:r>
            <a:r>
              <a:rPr lang="en-US" sz="1050" dirty="0" err="1">
                <a:latin typeface="+mj-lt"/>
              </a:rPr>
              <a:t>een</a:t>
            </a:r>
            <a:r>
              <a:rPr lang="en-US" sz="1050" dirty="0">
                <a:latin typeface="+mj-lt"/>
              </a:rPr>
              <a:t> </a:t>
            </a:r>
            <a:r>
              <a:rPr lang="en-US" sz="1050" dirty="0" err="1">
                <a:latin typeface="+mj-lt"/>
              </a:rPr>
              <a:t>aantal</a:t>
            </a:r>
            <a:r>
              <a:rPr lang="en-US" sz="1050" dirty="0">
                <a:latin typeface="+mj-lt"/>
              </a:rPr>
              <a:t> </a:t>
            </a:r>
            <a:r>
              <a:rPr lang="en-US" sz="1050" dirty="0" err="1">
                <a:latin typeface="+mj-lt"/>
              </a:rPr>
              <a:t>vooraf</a:t>
            </a:r>
            <a:r>
              <a:rPr lang="en-US" sz="1050" dirty="0">
                <a:latin typeface="+mj-lt"/>
              </a:rPr>
              <a:t> </a:t>
            </a:r>
            <a:r>
              <a:rPr lang="en-US" sz="1050" dirty="0" err="1">
                <a:latin typeface="+mj-lt"/>
              </a:rPr>
              <a:t>opgestelde</a:t>
            </a:r>
            <a:r>
              <a:rPr lang="en-US" sz="1050" dirty="0">
                <a:latin typeface="+mj-lt"/>
              </a:rPr>
              <a:t> </a:t>
            </a:r>
            <a:r>
              <a:rPr lang="en-US" sz="1050" dirty="0" err="1">
                <a:latin typeface="+mj-lt"/>
              </a:rPr>
              <a:t>vragen</a:t>
            </a:r>
            <a:r>
              <a:rPr lang="en-US" sz="1050" dirty="0">
                <a:latin typeface="+mj-lt"/>
              </a:rPr>
              <a:t>/</a:t>
            </a:r>
            <a:r>
              <a:rPr lang="en-US" sz="1050" dirty="0" err="1">
                <a:latin typeface="+mj-lt"/>
              </a:rPr>
              <a:t>stellingen</a:t>
            </a:r>
            <a:r>
              <a:rPr lang="en-US" sz="1050" dirty="0">
                <a:latin typeface="+mj-lt"/>
              </a:rPr>
              <a:t> </a:t>
            </a:r>
            <a:r>
              <a:rPr lang="en-US" sz="1050" dirty="0" err="1">
                <a:latin typeface="+mj-lt"/>
              </a:rPr>
              <a:t>vanuit</a:t>
            </a:r>
            <a:r>
              <a:rPr lang="en-US" sz="1050" dirty="0">
                <a:latin typeface="+mj-lt"/>
              </a:rPr>
              <a:t> de </a:t>
            </a:r>
            <a:r>
              <a:rPr lang="en-US" sz="1050" dirty="0" err="1">
                <a:latin typeface="+mj-lt"/>
              </a:rPr>
              <a:t>studenten</a:t>
            </a:r>
            <a:r>
              <a:rPr lang="en-US" sz="1050" dirty="0">
                <a:latin typeface="+mj-lt"/>
              </a:rPr>
              <a:t> </a:t>
            </a:r>
            <a:r>
              <a:rPr lang="en-US" sz="1050" dirty="0" err="1">
                <a:latin typeface="+mj-lt"/>
              </a:rPr>
              <a:t>en</a:t>
            </a:r>
            <a:r>
              <a:rPr lang="en-US" sz="1050" dirty="0">
                <a:latin typeface="+mj-lt"/>
              </a:rPr>
              <a:t> </a:t>
            </a:r>
            <a:r>
              <a:rPr lang="en-US" sz="1050" dirty="0" err="1">
                <a:latin typeface="+mj-lt"/>
              </a:rPr>
              <a:t>vragen</a:t>
            </a:r>
            <a:r>
              <a:rPr lang="en-US" sz="1050" dirty="0">
                <a:latin typeface="+mj-lt"/>
              </a:rPr>
              <a:t> </a:t>
            </a:r>
            <a:r>
              <a:rPr lang="en-US" sz="1050" dirty="0" err="1">
                <a:latin typeface="+mj-lt"/>
              </a:rPr>
              <a:t>en</a:t>
            </a:r>
            <a:r>
              <a:rPr lang="en-US" sz="1050" dirty="0">
                <a:latin typeface="+mj-lt"/>
              </a:rPr>
              <a:t> </a:t>
            </a:r>
            <a:r>
              <a:rPr lang="en-US" sz="1050" dirty="0" err="1">
                <a:latin typeface="+mj-lt"/>
              </a:rPr>
              <a:t>opmerkingen</a:t>
            </a:r>
            <a:r>
              <a:rPr lang="en-US" sz="1050" dirty="0">
                <a:latin typeface="+mj-lt"/>
              </a:rPr>
              <a:t> die </a:t>
            </a:r>
            <a:r>
              <a:rPr lang="en-US" sz="1050" dirty="0" err="1">
                <a:latin typeface="+mj-lt"/>
              </a:rPr>
              <a:t>vanuit</a:t>
            </a:r>
            <a:r>
              <a:rPr lang="en-US" sz="1050" dirty="0">
                <a:latin typeface="+mj-lt"/>
              </a:rPr>
              <a:t> de </a:t>
            </a:r>
            <a:r>
              <a:rPr lang="en-US" sz="1050" dirty="0" err="1">
                <a:latin typeface="+mj-lt"/>
              </a:rPr>
              <a:t>aanwezigen</a:t>
            </a:r>
            <a:r>
              <a:rPr lang="en-US" sz="1050" dirty="0">
                <a:latin typeface="+mj-lt"/>
              </a:rPr>
              <a:t> </a:t>
            </a:r>
            <a:r>
              <a:rPr lang="en-US" sz="1050" dirty="0" err="1">
                <a:latin typeface="+mj-lt"/>
              </a:rPr>
              <a:t>kwamen</a:t>
            </a:r>
            <a:r>
              <a:rPr lang="en-US" sz="1050" dirty="0">
                <a:latin typeface="+mj-lt"/>
              </a:rPr>
              <a:t> </a:t>
            </a:r>
            <a:r>
              <a:rPr lang="en-US" sz="1050" dirty="0" err="1">
                <a:latin typeface="+mj-lt"/>
              </a:rPr>
              <a:t>ontstond</a:t>
            </a:r>
            <a:r>
              <a:rPr lang="en-US" sz="1050" dirty="0">
                <a:latin typeface="+mj-lt"/>
              </a:rPr>
              <a:t> </a:t>
            </a:r>
            <a:r>
              <a:rPr lang="en-US" sz="1050" dirty="0" err="1">
                <a:latin typeface="+mj-lt"/>
              </a:rPr>
              <a:t>er</a:t>
            </a:r>
            <a:r>
              <a:rPr lang="en-US" sz="1050" dirty="0">
                <a:latin typeface="+mj-lt"/>
              </a:rPr>
              <a:t> </a:t>
            </a:r>
            <a:r>
              <a:rPr lang="en-US" sz="1050" dirty="0" err="1">
                <a:latin typeface="+mj-lt"/>
              </a:rPr>
              <a:t>een</a:t>
            </a:r>
            <a:r>
              <a:rPr lang="en-US" sz="1050" dirty="0">
                <a:latin typeface="+mj-lt"/>
              </a:rPr>
              <a:t> </a:t>
            </a:r>
            <a:r>
              <a:rPr lang="en-US" sz="1050" dirty="0" err="1">
                <a:latin typeface="+mj-lt"/>
              </a:rPr>
              <a:t>rijk</a:t>
            </a:r>
            <a:r>
              <a:rPr lang="en-US" sz="1050" dirty="0">
                <a:latin typeface="+mj-lt"/>
              </a:rPr>
              <a:t> </a:t>
            </a:r>
            <a:r>
              <a:rPr lang="en-US" sz="1050" dirty="0" err="1">
                <a:latin typeface="+mj-lt"/>
              </a:rPr>
              <a:t>gesprek</a:t>
            </a:r>
            <a:r>
              <a:rPr lang="en-US" sz="1050" dirty="0">
                <a:latin typeface="+mj-lt"/>
              </a:rPr>
              <a:t>. De </a:t>
            </a:r>
            <a:r>
              <a:rPr lang="en-US" sz="1050" dirty="0" err="1">
                <a:latin typeface="+mj-lt"/>
              </a:rPr>
              <a:t>verschillende</a:t>
            </a:r>
            <a:r>
              <a:rPr lang="en-US" sz="1050" dirty="0">
                <a:latin typeface="+mj-lt"/>
              </a:rPr>
              <a:t> </a:t>
            </a:r>
            <a:r>
              <a:rPr lang="en-US" sz="1050" dirty="0" err="1">
                <a:latin typeface="+mj-lt"/>
              </a:rPr>
              <a:t>partijen</a:t>
            </a:r>
            <a:r>
              <a:rPr lang="en-US" sz="1050" dirty="0">
                <a:latin typeface="+mj-lt"/>
              </a:rPr>
              <a:t> </a:t>
            </a:r>
            <a:r>
              <a:rPr lang="en-US" sz="1050" dirty="0" err="1">
                <a:latin typeface="+mj-lt"/>
              </a:rPr>
              <a:t>waren</a:t>
            </a:r>
            <a:r>
              <a:rPr lang="en-US" sz="1050" dirty="0">
                <a:latin typeface="+mj-lt"/>
              </a:rPr>
              <a:t> open over hoe </a:t>
            </a:r>
            <a:r>
              <a:rPr lang="en-US" sz="1050" dirty="0" err="1">
                <a:latin typeface="+mj-lt"/>
              </a:rPr>
              <a:t>zij</a:t>
            </a:r>
            <a:r>
              <a:rPr lang="en-US" sz="1050" dirty="0">
                <a:latin typeface="+mj-lt"/>
              </a:rPr>
              <a:t> </a:t>
            </a:r>
            <a:r>
              <a:rPr lang="en-US" sz="1050" dirty="0" err="1">
                <a:latin typeface="+mj-lt"/>
              </a:rPr>
              <a:t>naar</a:t>
            </a:r>
            <a:r>
              <a:rPr lang="en-US" sz="1050" dirty="0">
                <a:latin typeface="+mj-lt"/>
              </a:rPr>
              <a:t> het </a:t>
            </a:r>
            <a:r>
              <a:rPr lang="en-US" sz="1050" dirty="0" err="1">
                <a:latin typeface="+mj-lt"/>
              </a:rPr>
              <a:t>vraagstuk</a:t>
            </a:r>
            <a:r>
              <a:rPr lang="en-US" sz="1050" dirty="0">
                <a:latin typeface="+mj-lt"/>
              </a:rPr>
              <a:t> </a:t>
            </a:r>
            <a:r>
              <a:rPr lang="en-US" sz="1050" dirty="0" err="1">
                <a:latin typeface="+mj-lt"/>
              </a:rPr>
              <a:t>keken</a:t>
            </a:r>
            <a:r>
              <a:rPr lang="en-US" sz="1050" dirty="0">
                <a:latin typeface="+mj-lt"/>
              </a:rPr>
              <a:t> maar </a:t>
            </a:r>
            <a:r>
              <a:rPr lang="en-US" sz="1050" dirty="0" err="1">
                <a:latin typeface="+mj-lt"/>
              </a:rPr>
              <a:t>ook</a:t>
            </a:r>
            <a:r>
              <a:rPr lang="en-US" sz="1050" dirty="0">
                <a:latin typeface="+mj-lt"/>
              </a:rPr>
              <a:t> over </a:t>
            </a:r>
            <a:r>
              <a:rPr lang="en-US" sz="1050" dirty="0" err="1">
                <a:latin typeface="+mj-lt"/>
              </a:rPr>
              <a:t>moeilijkheden</a:t>
            </a:r>
            <a:r>
              <a:rPr lang="en-US" sz="1050" dirty="0">
                <a:latin typeface="+mj-lt"/>
              </a:rPr>
              <a:t> die </a:t>
            </a:r>
            <a:r>
              <a:rPr lang="en-US" sz="1050" dirty="0" err="1">
                <a:latin typeface="+mj-lt"/>
              </a:rPr>
              <a:t>zij</a:t>
            </a:r>
            <a:r>
              <a:rPr lang="en-US" sz="1050" dirty="0">
                <a:latin typeface="+mj-lt"/>
              </a:rPr>
              <a:t> </a:t>
            </a:r>
            <a:r>
              <a:rPr lang="en-US" sz="1050" dirty="0" err="1">
                <a:latin typeface="+mj-lt"/>
              </a:rPr>
              <a:t>tegenkwamen</a:t>
            </a:r>
            <a:r>
              <a:rPr lang="en-US" sz="1050" dirty="0">
                <a:latin typeface="+mj-lt"/>
              </a:rPr>
              <a:t>. </a:t>
            </a:r>
          </a:p>
          <a:p>
            <a:pPr marL="0" indent="0">
              <a:buNone/>
            </a:pPr>
            <a:r>
              <a:rPr lang="en-US" sz="1050" dirty="0">
                <a:latin typeface="+mj-lt"/>
              </a:rPr>
              <a:t>De </a:t>
            </a:r>
            <a:r>
              <a:rPr lang="en-US" sz="1050" dirty="0" err="1">
                <a:latin typeface="+mj-lt"/>
              </a:rPr>
              <a:t>bijeenkomst</a:t>
            </a:r>
            <a:r>
              <a:rPr lang="en-US" sz="1050" dirty="0">
                <a:latin typeface="+mj-lt"/>
              </a:rPr>
              <a:t> </a:t>
            </a:r>
            <a:r>
              <a:rPr lang="en-US" sz="1050" dirty="0" err="1">
                <a:latin typeface="+mj-lt"/>
              </a:rPr>
              <a:t>duurde</a:t>
            </a:r>
            <a:r>
              <a:rPr lang="en-US" sz="1050" dirty="0">
                <a:latin typeface="+mj-lt"/>
              </a:rPr>
              <a:t> </a:t>
            </a:r>
            <a:r>
              <a:rPr lang="en-US" sz="1050" dirty="0" err="1">
                <a:latin typeface="+mj-lt"/>
              </a:rPr>
              <a:t>zo’n</a:t>
            </a:r>
            <a:r>
              <a:rPr lang="en-US" sz="1050" dirty="0">
                <a:latin typeface="+mj-lt"/>
              </a:rPr>
              <a:t> 2 </a:t>
            </a:r>
            <a:r>
              <a:rPr lang="en-US" sz="1050" dirty="0" err="1">
                <a:latin typeface="+mj-lt"/>
              </a:rPr>
              <a:t>uur</a:t>
            </a:r>
            <a:r>
              <a:rPr lang="en-US" sz="1050" dirty="0">
                <a:latin typeface="+mj-lt"/>
              </a:rPr>
              <a:t>. Na </a:t>
            </a:r>
            <a:r>
              <a:rPr lang="en-US" sz="1050" dirty="0" err="1">
                <a:latin typeface="+mj-lt"/>
              </a:rPr>
              <a:t>afloop</a:t>
            </a:r>
            <a:r>
              <a:rPr lang="en-US" sz="1050" dirty="0">
                <a:latin typeface="+mj-lt"/>
              </a:rPr>
              <a:t> </a:t>
            </a:r>
            <a:r>
              <a:rPr lang="en-US" sz="1050" dirty="0" err="1">
                <a:latin typeface="+mj-lt"/>
              </a:rPr>
              <a:t>bleven</a:t>
            </a:r>
            <a:r>
              <a:rPr lang="en-US" sz="1050" dirty="0">
                <a:latin typeface="+mj-lt"/>
              </a:rPr>
              <a:t> </a:t>
            </a:r>
            <a:r>
              <a:rPr lang="en-US" sz="1050" dirty="0" err="1">
                <a:latin typeface="+mj-lt"/>
              </a:rPr>
              <a:t>een</a:t>
            </a:r>
            <a:r>
              <a:rPr lang="en-US" sz="1050" dirty="0">
                <a:latin typeface="+mj-lt"/>
              </a:rPr>
              <a:t> </a:t>
            </a:r>
            <a:r>
              <a:rPr lang="en-US" sz="1050" dirty="0" err="1">
                <a:latin typeface="+mj-lt"/>
              </a:rPr>
              <a:t>aantal</a:t>
            </a:r>
            <a:r>
              <a:rPr lang="en-US" sz="1050" dirty="0">
                <a:latin typeface="+mj-lt"/>
              </a:rPr>
              <a:t> </a:t>
            </a:r>
            <a:r>
              <a:rPr lang="en-US" sz="1050" dirty="0" err="1">
                <a:latin typeface="+mj-lt"/>
              </a:rPr>
              <a:t>betrokkenen</a:t>
            </a:r>
            <a:r>
              <a:rPr lang="en-US" sz="1050" dirty="0">
                <a:latin typeface="+mj-lt"/>
              </a:rPr>
              <a:t> </a:t>
            </a:r>
            <a:r>
              <a:rPr lang="en-US" sz="1050" dirty="0" err="1">
                <a:latin typeface="+mj-lt"/>
              </a:rPr>
              <a:t>uitgebreid</a:t>
            </a:r>
            <a:r>
              <a:rPr lang="en-US" sz="1050" dirty="0">
                <a:latin typeface="+mj-lt"/>
              </a:rPr>
              <a:t> met </a:t>
            </a:r>
            <a:r>
              <a:rPr lang="en-US" sz="1050" dirty="0" err="1">
                <a:latin typeface="+mj-lt"/>
              </a:rPr>
              <a:t>elkaar</a:t>
            </a:r>
            <a:r>
              <a:rPr lang="en-US" sz="1050" dirty="0">
                <a:latin typeface="+mj-lt"/>
              </a:rPr>
              <a:t> </a:t>
            </a:r>
            <a:r>
              <a:rPr lang="en-US" sz="1050" dirty="0" err="1">
                <a:latin typeface="+mj-lt"/>
              </a:rPr>
              <a:t>napraten</a:t>
            </a:r>
            <a:r>
              <a:rPr lang="en-US" sz="1050" dirty="0">
                <a:latin typeface="+mj-lt"/>
              </a:rPr>
              <a:t> </a:t>
            </a:r>
            <a:r>
              <a:rPr lang="en-US" sz="1050" dirty="0" err="1">
                <a:latin typeface="+mj-lt"/>
              </a:rPr>
              <a:t>en</a:t>
            </a:r>
            <a:r>
              <a:rPr lang="en-US" sz="1050" dirty="0">
                <a:latin typeface="+mj-lt"/>
              </a:rPr>
              <a:t> </a:t>
            </a:r>
            <a:r>
              <a:rPr lang="en-US" sz="1050" dirty="0" err="1">
                <a:latin typeface="+mj-lt"/>
              </a:rPr>
              <a:t>werden</a:t>
            </a:r>
            <a:r>
              <a:rPr lang="en-US" sz="1050" dirty="0">
                <a:latin typeface="+mj-lt"/>
              </a:rPr>
              <a:t> concrete </a:t>
            </a:r>
            <a:r>
              <a:rPr lang="en-US" sz="1050" dirty="0" err="1">
                <a:latin typeface="+mj-lt"/>
              </a:rPr>
              <a:t>afspraken</a:t>
            </a:r>
            <a:r>
              <a:rPr lang="en-US" sz="1050" dirty="0">
                <a:latin typeface="+mj-lt"/>
              </a:rPr>
              <a:t> </a:t>
            </a:r>
            <a:r>
              <a:rPr lang="en-US" sz="1050" dirty="0" err="1">
                <a:latin typeface="+mj-lt"/>
              </a:rPr>
              <a:t>gemaakt</a:t>
            </a:r>
            <a:r>
              <a:rPr lang="en-US" sz="1050" dirty="0">
                <a:latin typeface="+mj-lt"/>
              </a:rPr>
              <a:t> om </a:t>
            </a:r>
            <a:r>
              <a:rPr lang="en-US" sz="1050" dirty="0" err="1">
                <a:latin typeface="+mj-lt"/>
              </a:rPr>
              <a:t>samen</a:t>
            </a:r>
            <a:r>
              <a:rPr lang="en-US" sz="1050" dirty="0">
                <a:latin typeface="+mj-lt"/>
              </a:rPr>
              <a:t> </a:t>
            </a:r>
            <a:r>
              <a:rPr lang="en-US" sz="1050" dirty="0" err="1">
                <a:latin typeface="+mj-lt"/>
              </a:rPr>
              <a:t>verder</a:t>
            </a:r>
            <a:r>
              <a:rPr lang="en-US" sz="1050" dirty="0">
                <a:latin typeface="+mj-lt"/>
              </a:rPr>
              <a:t> op </a:t>
            </a:r>
            <a:r>
              <a:rPr lang="en-US" sz="1050" dirty="0" err="1">
                <a:latin typeface="+mj-lt"/>
              </a:rPr>
              <a:t>te</a:t>
            </a:r>
            <a:r>
              <a:rPr lang="en-US" sz="1050" dirty="0">
                <a:latin typeface="+mj-lt"/>
              </a:rPr>
              <a:t> </a:t>
            </a:r>
            <a:r>
              <a:rPr lang="en-US" sz="1050" dirty="0" err="1">
                <a:latin typeface="+mj-lt"/>
              </a:rPr>
              <a:t>trekken</a:t>
            </a:r>
            <a:r>
              <a:rPr lang="en-US" sz="1050" dirty="0">
                <a:latin typeface="+mj-lt"/>
              </a:rPr>
              <a:t> in </a:t>
            </a:r>
            <a:r>
              <a:rPr lang="en-US" sz="1050" dirty="0" err="1">
                <a:latin typeface="+mj-lt"/>
              </a:rPr>
              <a:t>dit</a:t>
            </a:r>
            <a:r>
              <a:rPr lang="en-US" sz="1050" dirty="0">
                <a:latin typeface="+mj-lt"/>
              </a:rPr>
              <a:t> </a:t>
            </a:r>
            <a:r>
              <a:rPr lang="en-US" sz="1050" dirty="0" err="1">
                <a:latin typeface="+mj-lt"/>
              </a:rPr>
              <a:t>traject</a:t>
            </a:r>
            <a:r>
              <a:rPr lang="en-US" sz="1050" dirty="0">
                <a:latin typeface="+mj-lt"/>
              </a:rPr>
              <a:t>. De </a:t>
            </a:r>
            <a:r>
              <a:rPr lang="en-US" sz="1050" dirty="0" err="1">
                <a:latin typeface="+mj-lt"/>
              </a:rPr>
              <a:t>bijeenkomst</a:t>
            </a:r>
            <a:r>
              <a:rPr lang="en-US" sz="1050" dirty="0">
                <a:latin typeface="+mj-lt"/>
              </a:rPr>
              <a:t> was </a:t>
            </a:r>
            <a:r>
              <a:rPr lang="en-US" sz="1050" dirty="0" err="1">
                <a:latin typeface="+mj-lt"/>
              </a:rPr>
              <a:t>hierdoor</a:t>
            </a:r>
            <a:r>
              <a:rPr lang="en-US" sz="1050" dirty="0">
                <a:latin typeface="+mj-lt"/>
              </a:rPr>
              <a:t> </a:t>
            </a:r>
            <a:r>
              <a:rPr lang="en-US" sz="1050" dirty="0" err="1">
                <a:latin typeface="+mj-lt"/>
              </a:rPr>
              <a:t>een</a:t>
            </a:r>
            <a:r>
              <a:rPr lang="en-US" sz="1050" dirty="0">
                <a:latin typeface="+mj-lt"/>
              </a:rPr>
              <a:t> </a:t>
            </a:r>
            <a:r>
              <a:rPr lang="en-US" sz="1050" dirty="0" err="1">
                <a:latin typeface="+mj-lt"/>
              </a:rPr>
              <a:t>groot</a:t>
            </a:r>
            <a:r>
              <a:rPr lang="en-US" sz="1050" dirty="0">
                <a:latin typeface="+mj-lt"/>
              </a:rPr>
              <a:t> success. </a:t>
            </a:r>
          </a:p>
          <a:p>
            <a:pPr marL="0" indent="0">
              <a:buNone/>
            </a:pPr>
            <a:r>
              <a:rPr lang="en-US" sz="1050" dirty="0">
                <a:latin typeface="+mj-lt"/>
              </a:rPr>
              <a:t>Wat </a:t>
            </a:r>
            <a:r>
              <a:rPr lang="en-US" sz="1050" dirty="0" err="1">
                <a:latin typeface="+mj-lt"/>
              </a:rPr>
              <a:t>viel</a:t>
            </a:r>
            <a:r>
              <a:rPr lang="en-US" sz="1050" dirty="0">
                <a:latin typeface="+mj-lt"/>
              </a:rPr>
              <a:t> op? </a:t>
            </a:r>
          </a:p>
          <a:p>
            <a:r>
              <a:rPr lang="en-US" sz="1050" dirty="0" err="1">
                <a:latin typeface="+mj-lt"/>
              </a:rPr>
              <a:t>Vooraf</a:t>
            </a:r>
            <a:r>
              <a:rPr lang="en-US" sz="1050" dirty="0">
                <a:latin typeface="+mj-lt"/>
              </a:rPr>
              <a:t> </a:t>
            </a:r>
            <a:r>
              <a:rPr lang="en-US" sz="1050" dirty="0" err="1">
                <a:latin typeface="+mj-lt"/>
              </a:rPr>
              <a:t>vonden</a:t>
            </a:r>
            <a:r>
              <a:rPr lang="en-US" sz="1050" dirty="0">
                <a:latin typeface="+mj-lt"/>
              </a:rPr>
              <a:t> de </a:t>
            </a:r>
            <a:r>
              <a:rPr lang="en-US" sz="1050" dirty="0" err="1">
                <a:latin typeface="+mj-lt"/>
              </a:rPr>
              <a:t>studenten</a:t>
            </a:r>
            <a:r>
              <a:rPr lang="en-US" sz="1050" dirty="0">
                <a:latin typeface="+mj-lt"/>
              </a:rPr>
              <a:t> het </a:t>
            </a:r>
            <a:r>
              <a:rPr lang="en-US" sz="1050" dirty="0" err="1">
                <a:latin typeface="+mj-lt"/>
              </a:rPr>
              <a:t>werken</a:t>
            </a:r>
            <a:r>
              <a:rPr lang="en-US" sz="1050" dirty="0">
                <a:latin typeface="+mj-lt"/>
              </a:rPr>
              <a:t> met </a:t>
            </a:r>
            <a:r>
              <a:rPr lang="en-US" sz="1050" dirty="0" err="1">
                <a:latin typeface="+mj-lt"/>
              </a:rPr>
              <a:t>een</a:t>
            </a:r>
            <a:r>
              <a:rPr lang="en-US" sz="1050" dirty="0">
                <a:latin typeface="+mj-lt"/>
              </a:rPr>
              <a:t> </a:t>
            </a:r>
            <a:r>
              <a:rPr lang="en-US" sz="1050" dirty="0" err="1">
                <a:latin typeface="+mj-lt"/>
              </a:rPr>
              <a:t>praatplaat</a:t>
            </a:r>
            <a:r>
              <a:rPr lang="en-US" sz="1050" dirty="0">
                <a:latin typeface="+mj-lt"/>
              </a:rPr>
              <a:t> </a:t>
            </a:r>
            <a:r>
              <a:rPr lang="en-US" sz="1050" dirty="0" err="1">
                <a:latin typeface="+mj-lt"/>
              </a:rPr>
              <a:t>spannend</a:t>
            </a:r>
            <a:r>
              <a:rPr lang="en-US" sz="1050" dirty="0">
                <a:latin typeface="+mj-lt"/>
              </a:rPr>
              <a:t>. Ze </a:t>
            </a:r>
            <a:r>
              <a:rPr lang="en-US" sz="1050" dirty="0" err="1">
                <a:latin typeface="+mj-lt"/>
              </a:rPr>
              <a:t>wisten</a:t>
            </a:r>
            <a:r>
              <a:rPr lang="en-US" sz="1050" dirty="0">
                <a:latin typeface="+mj-lt"/>
              </a:rPr>
              <a:t> </a:t>
            </a:r>
            <a:r>
              <a:rPr lang="en-US" sz="1050" dirty="0" err="1">
                <a:latin typeface="+mj-lt"/>
              </a:rPr>
              <a:t>niet</a:t>
            </a:r>
            <a:r>
              <a:rPr lang="en-US" sz="1050" dirty="0">
                <a:latin typeface="+mj-lt"/>
              </a:rPr>
              <a:t> </a:t>
            </a:r>
            <a:r>
              <a:rPr lang="en-US" sz="1050" dirty="0" err="1">
                <a:latin typeface="+mj-lt"/>
              </a:rPr>
              <a:t>goed</a:t>
            </a:r>
            <a:r>
              <a:rPr lang="en-US" sz="1050" dirty="0">
                <a:latin typeface="+mj-lt"/>
              </a:rPr>
              <a:t> hoe </a:t>
            </a:r>
            <a:r>
              <a:rPr lang="en-US" sz="1050" dirty="0" err="1">
                <a:latin typeface="+mj-lt"/>
              </a:rPr>
              <a:t>hiermee</a:t>
            </a:r>
            <a:r>
              <a:rPr lang="en-US" sz="1050" dirty="0">
                <a:latin typeface="+mj-lt"/>
              </a:rPr>
              <a:t> om </a:t>
            </a:r>
            <a:r>
              <a:rPr lang="en-US" sz="1050" dirty="0" err="1">
                <a:latin typeface="+mj-lt"/>
              </a:rPr>
              <a:t>te</a:t>
            </a:r>
            <a:r>
              <a:rPr lang="en-US" sz="1050" dirty="0">
                <a:latin typeface="+mj-lt"/>
              </a:rPr>
              <a:t> </a:t>
            </a:r>
            <a:r>
              <a:rPr lang="en-US" sz="1050" dirty="0" err="1">
                <a:latin typeface="+mj-lt"/>
              </a:rPr>
              <a:t>gaan</a:t>
            </a:r>
            <a:r>
              <a:rPr lang="en-US" sz="1050" dirty="0">
                <a:latin typeface="+mj-lt"/>
              </a:rPr>
              <a:t>. Wat </a:t>
            </a:r>
            <a:r>
              <a:rPr lang="en-US" sz="1050" dirty="0" err="1">
                <a:latin typeface="+mj-lt"/>
              </a:rPr>
              <a:t>moet</a:t>
            </a:r>
            <a:r>
              <a:rPr lang="en-US" sz="1050" dirty="0">
                <a:latin typeface="+mj-lt"/>
              </a:rPr>
              <a:t> je </a:t>
            </a:r>
            <a:r>
              <a:rPr lang="en-US" sz="1050" dirty="0" err="1">
                <a:latin typeface="+mj-lt"/>
              </a:rPr>
              <a:t>er</a:t>
            </a:r>
            <a:r>
              <a:rPr lang="en-US" sz="1050" dirty="0">
                <a:latin typeface="+mj-lt"/>
              </a:rPr>
              <a:t> over </a:t>
            </a:r>
            <a:r>
              <a:rPr lang="en-US" sz="1050" dirty="0" err="1">
                <a:latin typeface="+mj-lt"/>
              </a:rPr>
              <a:t>zeggen</a:t>
            </a:r>
            <a:r>
              <a:rPr lang="en-US" sz="1050" dirty="0">
                <a:latin typeface="+mj-lt"/>
              </a:rPr>
              <a:t>? </a:t>
            </a:r>
            <a:r>
              <a:rPr lang="en-US" sz="1050" dirty="0" err="1">
                <a:latin typeface="+mj-lt"/>
              </a:rPr>
              <a:t>Tijdens</a:t>
            </a:r>
            <a:r>
              <a:rPr lang="en-US" sz="1050" dirty="0">
                <a:latin typeface="+mj-lt"/>
              </a:rPr>
              <a:t> de </a:t>
            </a:r>
            <a:r>
              <a:rPr lang="en-US" sz="1050" dirty="0" err="1">
                <a:latin typeface="+mj-lt"/>
              </a:rPr>
              <a:t>bijeenkomst</a:t>
            </a:r>
            <a:r>
              <a:rPr lang="en-US" sz="1050" dirty="0">
                <a:latin typeface="+mj-lt"/>
              </a:rPr>
              <a:t> </a:t>
            </a:r>
            <a:r>
              <a:rPr lang="en-US" sz="1050" dirty="0" err="1">
                <a:latin typeface="+mj-lt"/>
              </a:rPr>
              <a:t>viel</a:t>
            </a:r>
            <a:r>
              <a:rPr lang="en-US" sz="1050" dirty="0">
                <a:latin typeface="+mj-lt"/>
              </a:rPr>
              <a:t> het ze </a:t>
            </a:r>
            <a:r>
              <a:rPr lang="en-US" sz="1050" dirty="0" err="1">
                <a:latin typeface="+mj-lt"/>
              </a:rPr>
              <a:t>juist</a:t>
            </a:r>
            <a:r>
              <a:rPr lang="en-US" sz="1050" dirty="0">
                <a:latin typeface="+mj-lt"/>
              </a:rPr>
              <a:t> op </a:t>
            </a:r>
            <a:r>
              <a:rPr lang="en-US" sz="1050" dirty="0" err="1">
                <a:latin typeface="+mj-lt"/>
              </a:rPr>
              <a:t>dat</a:t>
            </a:r>
            <a:r>
              <a:rPr lang="en-US" sz="1050" dirty="0">
                <a:latin typeface="+mj-lt"/>
              </a:rPr>
              <a:t> de </a:t>
            </a:r>
            <a:r>
              <a:rPr lang="en-US" sz="1050" dirty="0" err="1">
                <a:latin typeface="+mj-lt"/>
              </a:rPr>
              <a:t>praatplaat</a:t>
            </a:r>
            <a:r>
              <a:rPr lang="en-US" sz="1050" dirty="0">
                <a:latin typeface="+mj-lt"/>
              </a:rPr>
              <a:t> </a:t>
            </a:r>
            <a:r>
              <a:rPr lang="en-US" sz="1050" dirty="0" err="1">
                <a:latin typeface="+mj-lt"/>
              </a:rPr>
              <a:t>vanzelf</a:t>
            </a:r>
            <a:r>
              <a:rPr lang="en-US" sz="1050" dirty="0">
                <a:latin typeface="+mj-lt"/>
              </a:rPr>
              <a:t> </a:t>
            </a:r>
            <a:r>
              <a:rPr lang="en-US" sz="1050" dirty="0" err="1">
                <a:latin typeface="+mj-lt"/>
              </a:rPr>
              <a:t>leidde</a:t>
            </a:r>
            <a:r>
              <a:rPr lang="en-US" sz="1050" dirty="0">
                <a:latin typeface="+mj-lt"/>
              </a:rPr>
              <a:t> tot </a:t>
            </a:r>
            <a:r>
              <a:rPr lang="en-US" sz="1050" dirty="0" err="1">
                <a:latin typeface="+mj-lt"/>
              </a:rPr>
              <a:t>gesprekken</a:t>
            </a:r>
            <a:r>
              <a:rPr lang="en-US" sz="1050" dirty="0">
                <a:latin typeface="+mj-lt"/>
              </a:rPr>
              <a:t>. Het was </a:t>
            </a:r>
            <a:r>
              <a:rPr lang="en-US" sz="1050" dirty="0" err="1">
                <a:latin typeface="+mj-lt"/>
              </a:rPr>
              <a:t>veel</a:t>
            </a:r>
            <a:r>
              <a:rPr lang="en-US" sz="1050" dirty="0">
                <a:latin typeface="+mj-lt"/>
              </a:rPr>
              <a:t> minder </a:t>
            </a:r>
            <a:r>
              <a:rPr lang="en-US" sz="1050" dirty="0" err="1">
                <a:latin typeface="+mj-lt"/>
              </a:rPr>
              <a:t>geforceerd</a:t>
            </a:r>
            <a:r>
              <a:rPr lang="en-US" sz="1050" dirty="0">
                <a:latin typeface="+mj-lt"/>
              </a:rPr>
              <a:t> dan ze </a:t>
            </a:r>
            <a:r>
              <a:rPr lang="en-US" sz="1050" dirty="0" err="1">
                <a:latin typeface="+mj-lt"/>
              </a:rPr>
              <a:t>hadden</a:t>
            </a:r>
            <a:r>
              <a:rPr lang="en-US" sz="1050" dirty="0">
                <a:latin typeface="+mj-lt"/>
              </a:rPr>
              <a:t> </a:t>
            </a:r>
            <a:r>
              <a:rPr lang="en-US" sz="1050" dirty="0" err="1">
                <a:latin typeface="+mj-lt"/>
              </a:rPr>
              <a:t>verwacht</a:t>
            </a:r>
            <a:r>
              <a:rPr lang="en-US" sz="1050" dirty="0">
                <a:latin typeface="+mj-lt"/>
              </a:rPr>
              <a:t>.</a:t>
            </a:r>
          </a:p>
          <a:p>
            <a:r>
              <a:rPr lang="en-US" sz="1050" dirty="0">
                <a:latin typeface="+mj-lt"/>
              </a:rPr>
              <a:t>Door de </a:t>
            </a:r>
            <a:r>
              <a:rPr lang="en-US" sz="1050" dirty="0" err="1">
                <a:latin typeface="+mj-lt"/>
              </a:rPr>
              <a:t>visualisaties</a:t>
            </a:r>
            <a:r>
              <a:rPr lang="en-US" sz="1050" dirty="0">
                <a:latin typeface="+mj-lt"/>
              </a:rPr>
              <a:t> </a:t>
            </a:r>
            <a:r>
              <a:rPr lang="en-US" sz="1050" dirty="0" err="1">
                <a:latin typeface="+mj-lt"/>
              </a:rPr>
              <a:t>kon</a:t>
            </a:r>
            <a:r>
              <a:rPr lang="en-US" sz="1050" dirty="0">
                <a:latin typeface="+mj-lt"/>
              </a:rPr>
              <a:t> </a:t>
            </a:r>
            <a:r>
              <a:rPr lang="en-US" sz="1050" dirty="0" err="1">
                <a:latin typeface="+mj-lt"/>
              </a:rPr>
              <a:t>er</a:t>
            </a:r>
            <a:r>
              <a:rPr lang="en-US" sz="1050" dirty="0">
                <a:latin typeface="+mj-lt"/>
              </a:rPr>
              <a:t> </a:t>
            </a:r>
            <a:r>
              <a:rPr lang="en-US" sz="1050" dirty="0" err="1">
                <a:latin typeface="+mj-lt"/>
              </a:rPr>
              <a:t>ook</a:t>
            </a:r>
            <a:r>
              <a:rPr lang="en-US" sz="1050" dirty="0">
                <a:latin typeface="+mj-lt"/>
              </a:rPr>
              <a:t> humor </a:t>
            </a:r>
            <a:r>
              <a:rPr lang="en-US" sz="1050" dirty="0" err="1">
                <a:latin typeface="+mj-lt"/>
              </a:rPr>
              <a:t>worden</a:t>
            </a:r>
            <a:r>
              <a:rPr lang="en-US" sz="1050" dirty="0">
                <a:latin typeface="+mj-lt"/>
              </a:rPr>
              <a:t> </a:t>
            </a:r>
            <a:r>
              <a:rPr lang="en-US" sz="1050" dirty="0" err="1">
                <a:latin typeface="+mj-lt"/>
              </a:rPr>
              <a:t>ingebracht</a:t>
            </a:r>
            <a:r>
              <a:rPr lang="en-US" sz="1050" dirty="0">
                <a:latin typeface="+mj-lt"/>
              </a:rPr>
              <a:t> in het </a:t>
            </a:r>
            <a:r>
              <a:rPr lang="en-US" sz="1050" dirty="0" err="1">
                <a:latin typeface="+mj-lt"/>
              </a:rPr>
              <a:t>vraagstuk</a:t>
            </a:r>
            <a:r>
              <a:rPr lang="en-US" sz="1050" dirty="0">
                <a:latin typeface="+mj-lt"/>
              </a:rPr>
              <a:t>. </a:t>
            </a:r>
            <a:r>
              <a:rPr lang="en-US" sz="1050" dirty="0" err="1">
                <a:latin typeface="+mj-lt"/>
              </a:rPr>
              <a:t>Dit</a:t>
            </a:r>
            <a:r>
              <a:rPr lang="en-US" sz="1050" dirty="0">
                <a:latin typeface="+mj-lt"/>
              </a:rPr>
              <a:t> </a:t>
            </a:r>
            <a:r>
              <a:rPr lang="en-US" sz="1050" dirty="0" err="1">
                <a:latin typeface="+mj-lt"/>
              </a:rPr>
              <a:t>hielp</a:t>
            </a:r>
            <a:r>
              <a:rPr lang="en-US" sz="1050" dirty="0">
                <a:latin typeface="+mj-lt"/>
              </a:rPr>
              <a:t> om </a:t>
            </a:r>
            <a:r>
              <a:rPr lang="en-US" sz="1050" dirty="0" err="1">
                <a:latin typeface="+mj-lt"/>
              </a:rPr>
              <a:t>lastige</a:t>
            </a:r>
            <a:r>
              <a:rPr lang="en-US" sz="1050" dirty="0">
                <a:latin typeface="+mj-lt"/>
              </a:rPr>
              <a:t> </a:t>
            </a:r>
            <a:r>
              <a:rPr lang="en-US" sz="1050" dirty="0" err="1">
                <a:latin typeface="+mj-lt"/>
              </a:rPr>
              <a:t>onderwerpen</a:t>
            </a:r>
            <a:r>
              <a:rPr lang="en-US" sz="1050" dirty="0">
                <a:latin typeface="+mj-lt"/>
              </a:rPr>
              <a:t> </a:t>
            </a:r>
            <a:r>
              <a:rPr lang="en-US" sz="1050" dirty="0" err="1">
                <a:latin typeface="+mj-lt"/>
              </a:rPr>
              <a:t>toch</a:t>
            </a:r>
            <a:r>
              <a:rPr lang="en-US" sz="1050" dirty="0">
                <a:latin typeface="+mj-lt"/>
              </a:rPr>
              <a:t> </a:t>
            </a:r>
            <a:r>
              <a:rPr lang="en-US" sz="1050" dirty="0" err="1">
                <a:latin typeface="+mj-lt"/>
              </a:rPr>
              <a:t>bespreekbaar</a:t>
            </a:r>
            <a:r>
              <a:rPr lang="en-US" sz="1050" dirty="0">
                <a:latin typeface="+mj-lt"/>
              </a:rPr>
              <a:t> </a:t>
            </a:r>
            <a:r>
              <a:rPr lang="en-US" sz="1050" dirty="0" err="1">
                <a:latin typeface="+mj-lt"/>
              </a:rPr>
              <a:t>te</a:t>
            </a:r>
            <a:r>
              <a:rPr lang="en-US" sz="1050" dirty="0">
                <a:latin typeface="+mj-lt"/>
              </a:rPr>
              <a:t> </a:t>
            </a:r>
            <a:r>
              <a:rPr lang="en-US" sz="1050" dirty="0" err="1">
                <a:latin typeface="+mj-lt"/>
              </a:rPr>
              <a:t>maken</a:t>
            </a:r>
            <a:r>
              <a:rPr lang="en-US" sz="1050" dirty="0">
                <a:latin typeface="+mj-lt"/>
              </a:rPr>
              <a:t>.</a:t>
            </a:r>
          </a:p>
          <a:p>
            <a:r>
              <a:rPr lang="en-US" sz="1050" dirty="0" err="1">
                <a:latin typeface="+mj-lt"/>
              </a:rPr>
              <a:t>Tijdens</a:t>
            </a:r>
            <a:r>
              <a:rPr lang="en-US" sz="1050" dirty="0">
                <a:latin typeface="+mj-lt"/>
              </a:rPr>
              <a:t> de </a:t>
            </a:r>
            <a:r>
              <a:rPr lang="en-US" sz="1050" dirty="0" err="1">
                <a:latin typeface="+mj-lt"/>
              </a:rPr>
              <a:t>sessie</a:t>
            </a:r>
            <a:r>
              <a:rPr lang="en-US" sz="1050" dirty="0">
                <a:latin typeface="+mj-lt"/>
              </a:rPr>
              <a:t> </a:t>
            </a:r>
            <a:r>
              <a:rPr lang="en-US" sz="1050" dirty="0" err="1">
                <a:latin typeface="+mj-lt"/>
              </a:rPr>
              <a:t>begeleiden</a:t>
            </a:r>
            <a:r>
              <a:rPr lang="en-US" sz="1050" dirty="0">
                <a:latin typeface="+mj-lt"/>
              </a:rPr>
              <a:t> de </a:t>
            </a:r>
            <a:r>
              <a:rPr lang="en-US" sz="1050" dirty="0" err="1">
                <a:latin typeface="+mj-lt"/>
              </a:rPr>
              <a:t>studenten</a:t>
            </a:r>
            <a:r>
              <a:rPr lang="en-US" sz="1050" dirty="0">
                <a:latin typeface="+mj-lt"/>
              </a:rPr>
              <a:t> het </a:t>
            </a:r>
            <a:r>
              <a:rPr lang="en-US" sz="1050" dirty="0" err="1">
                <a:latin typeface="+mj-lt"/>
              </a:rPr>
              <a:t>gesprek</a:t>
            </a:r>
            <a:r>
              <a:rPr lang="en-US" sz="1050" dirty="0">
                <a:latin typeface="+mj-lt"/>
              </a:rPr>
              <a:t>. </a:t>
            </a:r>
            <a:r>
              <a:rPr lang="en-US" sz="1050" dirty="0" err="1">
                <a:latin typeface="+mj-lt"/>
              </a:rPr>
              <a:t>Sommige</a:t>
            </a:r>
            <a:r>
              <a:rPr lang="en-US" sz="1050" dirty="0">
                <a:latin typeface="+mj-lt"/>
              </a:rPr>
              <a:t> </a:t>
            </a:r>
            <a:r>
              <a:rPr lang="en-US" sz="1050" dirty="0" err="1">
                <a:latin typeface="+mj-lt"/>
              </a:rPr>
              <a:t>deelnemers</a:t>
            </a:r>
            <a:r>
              <a:rPr lang="en-US" sz="1050" dirty="0">
                <a:latin typeface="+mj-lt"/>
              </a:rPr>
              <a:t> </a:t>
            </a:r>
            <a:r>
              <a:rPr lang="en-US" sz="1050" dirty="0" err="1">
                <a:latin typeface="+mj-lt"/>
              </a:rPr>
              <a:t>spraken</a:t>
            </a:r>
            <a:r>
              <a:rPr lang="en-US" sz="1050" dirty="0">
                <a:latin typeface="+mj-lt"/>
              </a:rPr>
              <a:t> </a:t>
            </a:r>
            <a:r>
              <a:rPr lang="en-US" sz="1050" dirty="0" err="1">
                <a:latin typeface="+mj-lt"/>
              </a:rPr>
              <a:t>meer</a:t>
            </a:r>
            <a:r>
              <a:rPr lang="en-US" sz="1050" dirty="0">
                <a:latin typeface="+mj-lt"/>
              </a:rPr>
              <a:t> dan </a:t>
            </a:r>
            <a:r>
              <a:rPr lang="en-US" sz="1050" dirty="0" err="1">
                <a:latin typeface="+mj-lt"/>
              </a:rPr>
              <a:t>anderen</a:t>
            </a:r>
            <a:r>
              <a:rPr lang="en-US" sz="1050" dirty="0">
                <a:latin typeface="+mj-lt"/>
              </a:rPr>
              <a:t> </a:t>
            </a:r>
            <a:r>
              <a:rPr lang="en-US" sz="1050" dirty="0" err="1">
                <a:latin typeface="+mj-lt"/>
              </a:rPr>
              <a:t>en</a:t>
            </a:r>
            <a:r>
              <a:rPr lang="en-US" sz="1050" dirty="0">
                <a:latin typeface="+mj-lt"/>
              </a:rPr>
              <a:t> </a:t>
            </a:r>
            <a:r>
              <a:rPr lang="en-US" sz="1050" dirty="0" err="1">
                <a:latin typeface="+mj-lt"/>
              </a:rPr>
              <a:t>soms</a:t>
            </a:r>
            <a:r>
              <a:rPr lang="en-US" sz="1050" dirty="0">
                <a:latin typeface="+mj-lt"/>
              </a:rPr>
              <a:t> </a:t>
            </a:r>
            <a:r>
              <a:rPr lang="en-US" sz="1050" dirty="0" err="1">
                <a:latin typeface="+mj-lt"/>
              </a:rPr>
              <a:t>dreigden</a:t>
            </a:r>
            <a:r>
              <a:rPr lang="en-US" sz="1050" dirty="0">
                <a:latin typeface="+mj-lt"/>
              </a:rPr>
              <a:t> </a:t>
            </a:r>
            <a:r>
              <a:rPr lang="en-US" sz="1050" dirty="0" err="1">
                <a:latin typeface="+mj-lt"/>
              </a:rPr>
              <a:t>bepaalde</a:t>
            </a:r>
            <a:r>
              <a:rPr lang="en-US" sz="1050" dirty="0">
                <a:latin typeface="+mj-lt"/>
              </a:rPr>
              <a:t> </a:t>
            </a:r>
            <a:r>
              <a:rPr lang="en-US" sz="1050" dirty="0" err="1">
                <a:latin typeface="+mj-lt"/>
              </a:rPr>
              <a:t>perspectieven</a:t>
            </a:r>
            <a:r>
              <a:rPr lang="en-US" sz="1050" dirty="0">
                <a:latin typeface="+mj-lt"/>
              </a:rPr>
              <a:t> </a:t>
            </a:r>
            <a:r>
              <a:rPr lang="en-US" sz="1050" dirty="0" err="1">
                <a:latin typeface="+mj-lt"/>
              </a:rPr>
              <a:t>daardoor</a:t>
            </a:r>
            <a:r>
              <a:rPr lang="en-US" sz="1050" dirty="0">
                <a:latin typeface="+mj-lt"/>
              </a:rPr>
              <a:t> wat </a:t>
            </a:r>
            <a:r>
              <a:rPr lang="en-US" sz="1050" dirty="0" err="1">
                <a:latin typeface="+mj-lt"/>
              </a:rPr>
              <a:t>naar</a:t>
            </a:r>
            <a:r>
              <a:rPr lang="en-US" sz="1050" dirty="0">
                <a:latin typeface="+mj-lt"/>
              </a:rPr>
              <a:t> de </a:t>
            </a:r>
            <a:r>
              <a:rPr lang="en-US" sz="1050" dirty="0" err="1">
                <a:latin typeface="+mj-lt"/>
              </a:rPr>
              <a:t>achtergrond</a:t>
            </a:r>
            <a:r>
              <a:rPr lang="en-US" sz="1050" dirty="0">
                <a:latin typeface="+mj-lt"/>
              </a:rPr>
              <a:t> </a:t>
            </a:r>
            <a:r>
              <a:rPr lang="en-US" sz="1050" dirty="0" err="1">
                <a:latin typeface="+mj-lt"/>
              </a:rPr>
              <a:t>te</a:t>
            </a:r>
            <a:r>
              <a:rPr lang="en-US" sz="1050" dirty="0">
                <a:latin typeface="+mj-lt"/>
              </a:rPr>
              <a:t> </a:t>
            </a:r>
            <a:r>
              <a:rPr lang="en-US" sz="1050" dirty="0" err="1">
                <a:latin typeface="+mj-lt"/>
              </a:rPr>
              <a:t>verdwijnen</a:t>
            </a:r>
            <a:r>
              <a:rPr lang="en-US" sz="1050" dirty="0">
                <a:latin typeface="+mj-lt"/>
              </a:rPr>
              <a:t>. De </a:t>
            </a:r>
            <a:r>
              <a:rPr lang="en-US" sz="1050" dirty="0" err="1">
                <a:latin typeface="+mj-lt"/>
              </a:rPr>
              <a:t>studenten</a:t>
            </a:r>
            <a:r>
              <a:rPr lang="en-US" sz="1050" dirty="0">
                <a:latin typeface="+mj-lt"/>
              </a:rPr>
              <a:t> </a:t>
            </a:r>
            <a:r>
              <a:rPr lang="en-US" sz="1050" dirty="0" err="1">
                <a:latin typeface="+mj-lt"/>
              </a:rPr>
              <a:t>waren</a:t>
            </a:r>
            <a:r>
              <a:rPr lang="en-US" sz="1050" dirty="0">
                <a:latin typeface="+mj-lt"/>
              </a:rPr>
              <a:t> </a:t>
            </a:r>
            <a:r>
              <a:rPr lang="en-US" sz="1050" dirty="0" err="1">
                <a:latin typeface="+mj-lt"/>
              </a:rPr>
              <a:t>hier</a:t>
            </a:r>
            <a:r>
              <a:rPr lang="en-US" sz="1050" dirty="0">
                <a:latin typeface="+mj-lt"/>
              </a:rPr>
              <a:t> alert op </a:t>
            </a:r>
            <a:r>
              <a:rPr lang="en-US" sz="1050" dirty="0" err="1">
                <a:latin typeface="+mj-lt"/>
              </a:rPr>
              <a:t>en</a:t>
            </a:r>
            <a:r>
              <a:rPr lang="en-US" sz="1050" dirty="0">
                <a:latin typeface="+mj-lt"/>
              </a:rPr>
              <a:t> </a:t>
            </a:r>
            <a:r>
              <a:rPr lang="en-US" sz="1050" dirty="0" err="1">
                <a:latin typeface="+mj-lt"/>
              </a:rPr>
              <a:t>nodigden</a:t>
            </a:r>
            <a:r>
              <a:rPr lang="en-US" sz="1050" dirty="0">
                <a:latin typeface="+mj-lt"/>
              </a:rPr>
              <a:t> minder </a:t>
            </a:r>
            <a:r>
              <a:rPr lang="en-US" sz="1050" dirty="0" err="1">
                <a:latin typeface="+mj-lt"/>
              </a:rPr>
              <a:t>uitgesproken</a:t>
            </a:r>
            <a:r>
              <a:rPr lang="en-US" sz="1050" dirty="0">
                <a:latin typeface="+mj-lt"/>
              </a:rPr>
              <a:t> </a:t>
            </a:r>
            <a:r>
              <a:rPr lang="en-US" sz="1050" dirty="0" err="1">
                <a:latin typeface="+mj-lt"/>
              </a:rPr>
              <a:t>aanwezigen</a:t>
            </a:r>
            <a:r>
              <a:rPr lang="en-US" sz="1050" dirty="0">
                <a:latin typeface="+mj-lt"/>
              </a:rPr>
              <a:t> </a:t>
            </a:r>
            <a:r>
              <a:rPr lang="en-US" sz="1050" dirty="0" err="1">
                <a:latin typeface="+mj-lt"/>
              </a:rPr>
              <a:t>uit</a:t>
            </a:r>
            <a:r>
              <a:rPr lang="en-US" sz="1050" dirty="0">
                <a:latin typeface="+mj-lt"/>
              </a:rPr>
              <a:t> om </a:t>
            </a:r>
            <a:r>
              <a:rPr lang="en-US" sz="1050" dirty="0" err="1">
                <a:latin typeface="+mj-lt"/>
              </a:rPr>
              <a:t>hun</a:t>
            </a:r>
            <a:r>
              <a:rPr lang="en-US" sz="1050" dirty="0">
                <a:latin typeface="+mj-lt"/>
              </a:rPr>
              <a:t> </a:t>
            </a:r>
            <a:r>
              <a:rPr lang="en-US" sz="1050" dirty="0" err="1">
                <a:latin typeface="+mj-lt"/>
              </a:rPr>
              <a:t>kijk</a:t>
            </a:r>
            <a:r>
              <a:rPr lang="en-US" sz="1050" dirty="0">
                <a:latin typeface="+mj-lt"/>
              </a:rPr>
              <a:t> op het </a:t>
            </a:r>
            <a:r>
              <a:rPr lang="en-US" sz="1050" dirty="0" err="1">
                <a:latin typeface="+mj-lt"/>
              </a:rPr>
              <a:t>vraagstuk</a:t>
            </a:r>
            <a:r>
              <a:rPr lang="en-US" sz="1050" dirty="0">
                <a:latin typeface="+mj-lt"/>
              </a:rPr>
              <a:t> </a:t>
            </a:r>
            <a:r>
              <a:rPr lang="en-US" sz="1050" dirty="0" err="1">
                <a:latin typeface="+mj-lt"/>
              </a:rPr>
              <a:t>te</a:t>
            </a:r>
            <a:r>
              <a:rPr lang="en-US" sz="1050" dirty="0">
                <a:latin typeface="+mj-lt"/>
              </a:rPr>
              <a:t> </a:t>
            </a:r>
            <a:r>
              <a:rPr lang="en-US" sz="1050" dirty="0" err="1">
                <a:latin typeface="+mj-lt"/>
              </a:rPr>
              <a:t>delen</a:t>
            </a:r>
            <a:r>
              <a:rPr lang="en-US" sz="1050" dirty="0">
                <a:latin typeface="+mj-lt"/>
              </a:rPr>
              <a:t>. </a:t>
            </a:r>
          </a:p>
          <a:p>
            <a:r>
              <a:rPr lang="en-US" sz="1050" dirty="0">
                <a:latin typeface="+mj-lt"/>
              </a:rPr>
              <a:t>Hoe </a:t>
            </a:r>
            <a:r>
              <a:rPr lang="en-US" sz="1050" dirty="0" err="1">
                <a:latin typeface="+mj-lt"/>
              </a:rPr>
              <a:t>belangrijk</a:t>
            </a:r>
            <a:r>
              <a:rPr lang="en-US" sz="1050" dirty="0">
                <a:latin typeface="+mj-lt"/>
              </a:rPr>
              <a:t> de </a:t>
            </a:r>
            <a:r>
              <a:rPr lang="en-US" sz="1050" dirty="0" err="1">
                <a:latin typeface="+mj-lt"/>
              </a:rPr>
              <a:t>voorbereide</a:t>
            </a:r>
            <a:r>
              <a:rPr lang="en-US" sz="1050" dirty="0">
                <a:latin typeface="+mj-lt"/>
              </a:rPr>
              <a:t> </a:t>
            </a:r>
            <a:r>
              <a:rPr lang="en-US" sz="1050" dirty="0" err="1">
                <a:latin typeface="+mj-lt"/>
              </a:rPr>
              <a:t>inhoud</a:t>
            </a:r>
            <a:r>
              <a:rPr lang="en-US" sz="1050" dirty="0">
                <a:latin typeface="+mj-lt"/>
              </a:rPr>
              <a:t> van de </a:t>
            </a:r>
            <a:r>
              <a:rPr lang="en-US" sz="1050" dirty="0" err="1">
                <a:latin typeface="+mj-lt"/>
              </a:rPr>
              <a:t>sessie</a:t>
            </a:r>
            <a:r>
              <a:rPr lang="en-US" sz="1050" dirty="0">
                <a:latin typeface="+mj-lt"/>
              </a:rPr>
              <a:t> </a:t>
            </a:r>
            <a:r>
              <a:rPr lang="en-US" sz="1050" dirty="0" err="1">
                <a:latin typeface="+mj-lt"/>
              </a:rPr>
              <a:t>ook</a:t>
            </a:r>
            <a:r>
              <a:rPr lang="en-US" sz="1050" dirty="0">
                <a:latin typeface="+mj-lt"/>
              </a:rPr>
              <a:t> was, de </a:t>
            </a:r>
            <a:r>
              <a:rPr lang="en-US" sz="1050" dirty="0" err="1">
                <a:latin typeface="+mj-lt"/>
              </a:rPr>
              <a:t>meeste</a:t>
            </a:r>
            <a:r>
              <a:rPr lang="en-US" sz="1050" dirty="0">
                <a:latin typeface="+mj-lt"/>
              </a:rPr>
              <a:t> “</a:t>
            </a:r>
            <a:r>
              <a:rPr lang="en-US" sz="1050" dirty="0" err="1">
                <a:latin typeface="+mj-lt"/>
              </a:rPr>
              <a:t>zaken</a:t>
            </a:r>
            <a:r>
              <a:rPr lang="en-US" sz="1050" dirty="0">
                <a:latin typeface="+mj-lt"/>
              </a:rPr>
              <a:t>” </a:t>
            </a:r>
            <a:r>
              <a:rPr lang="en-US" sz="1050" dirty="0" err="1">
                <a:latin typeface="+mj-lt"/>
              </a:rPr>
              <a:t>werden</a:t>
            </a:r>
            <a:r>
              <a:rPr lang="en-US" sz="1050" dirty="0">
                <a:latin typeface="+mj-lt"/>
              </a:rPr>
              <a:t> </a:t>
            </a:r>
            <a:r>
              <a:rPr lang="en-US" sz="1050" dirty="0" err="1">
                <a:latin typeface="+mj-lt"/>
              </a:rPr>
              <a:t>zoals</a:t>
            </a:r>
            <a:r>
              <a:rPr lang="en-US" sz="1050" dirty="0">
                <a:latin typeface="+mj-lt"/>
              </a:rPr>
              <a:t> </a:t>
            </a:r>
            <a:r>
              <a:rPr lang="en-US" sz="1050" dirty="0" err="1">
                <a:latin typeface="+mj-lt"/>
              </a:rPr>
              <a:t>vaker</a:t>
            </a:r>
            <a:r>
              <a:rPr lang="en-US" sz="1050" dirty="0">
                <a:latin typeface="+mj-lt"/>
              </a:rPr>
              <a:t> het </a:t>
            </a:r>
            <a:r>
              <a:rPr lang="en-US" sz="1050" dirty="0" err="1">
                <a:latin typeface="+mj-lt"/>
              </a:rPr>
              <a:t>geval</a:t>
            </a:r>
            <a:r>
              <a:rPr lang="en-US" sz="1050" dirty="0">
                <a:latin typeface="+mj-lt"/>
              </a:rPr>
              <a:t> </a:t>
            </a:r>
            <a:r>
              <a:rPr lang="en-US" sz="1050" dirty="0" err="1">
                <a:latin typeface="+mj-lt"/>
              </a:rPr>
              <a:t>gedaan</a:t>
            </a:r>
            <a:r>
              <a:rPr lang="en-US" sz="1050" dirty="0">
                <a:latin typeface="+mj-lt"/>
              </a:rPr>
              <a:t> “</a:t>
            </a:r>
            <a:r>
              <a:rPr lang="en-US" sz="1050" dirty="0" err="1">
                <a:latin typeface="+mj-lt"/>
              </a:rPr>
              <a:t>bij</a:t>
            </a:r>
            <a:r>
              <a:rPr lang="en-US" sz="1050" dirty="0">
                <a:latin typeface="+mj-lt"/>
              </a:rPr>
              <a:t> het </a:t>
            </a:r>
            <a:r>
              <a:rPr lang="en-US" sz="1050" dirty="0" err="1">
                <a:latin typeface="+mj-lt"/>
              </a:rPr>
              <a:t>koffieapparaat</a:t>
            </a:r>
            <a:r>
              <a:rPr lang="en-US" sz="1050" dirty="0">
                <a:latin typeface="+mj-lt"/>
              </a:rPr>
              <a:t>”. In de </a:t>
            </a:r>
            <a:r>
              <a:rPr lang="en-US" sz="1050" dirty="0" err="1">
                <a:latin typeface="+mj-lt"/>
              </a:rPr>
              <a:t>pauze</a:t>
            </a:r>
            <a:r>
              <a:rPr lang="en-US" sz="1050" dirty="0">
                <a:latin typeface="+mj-lt"/>
              </a:rPr>
              <a:t> </a:t>
            </a:r>
            <a:r>
              <a:rPr lang="en-US" sz="1050" dirty="0" err="1">
                <a:latin typeface="+mj-lt"/>
              </a:rPr>
              <a:t>en</a:t>
            </a:r>
            <a:r>
              <a:rPr lang="en-US" sz="1050" dirty="0">
                <a:latin typeface="+mj-lt"/>
              </a:rPr>
              <a:t> </a:t>
            </a:r>
            <a:r>
              <a:rPr lang="en-US" sz="1050" dirty="0" err="1">
                <a:latin typeface="+mj-lt"/>
              </a:rPr>
              <a:t>na</a:t>
            </a:r>
            <a:r>
              <a:rPr lang="en-US" sz="1050" dirty="0">
                <a:latin typeface="+mj-lt"/>
              </a:rPr>
              <a:t> </a:t>
            </a:r>
            <a:r>
              <a:rPr lang="en-US" sz="1050" dirty="0" err="1">
                <a:latin typeface="+mj-lt"/>
              </a:rPr>
              <a:t>afloop</a:t>
            </a:r>
            <a:r>
              <a:rPr lang="en-US" sz="1050" dirty="0">
                <a:latin typeface="+mj-lt"/>
              </a:rPr>
              <a:t> </a:t>
            </a:r>
            <a:r>
              <a:rPr lang="en-US" sz="1050" dirty="0" err="1">
                <a:latin typeface="+mj-lt"/>
              </a:rPr>
              <a:t>gingen</a:t>
            </a:r>
            <a:r>
              <a:rPr lang="en-US" sz="1050" dirty="0">
                <a:latin typeface="+mj-lt"/>
              </a:rPr>
              <a:t> de </a:t>
            </a:r>
            <a:r>
              <a:rPr lang="en-US" sz="1050" dirty="0" err="1">
                <a:latin typeface="+mj-lt"/>
              </a:rPr>
              <a:t>handen</a:t>
            </a:r>
            <a:r>
              <a:rPr lang="en-US" sz="1050" dirty="0">
                <a:latin typeface="+mj-lt"/>
              </a:rPr>
              <a:t> </a:t>
            </a:r>
            <a:r>
              <a:rPr lang="en-US" sz="1050" dirty="0" err="1">
                <a:latin typeface="+mj-lt"/>
              </a:rPr>
              <a:t>letterlijk</a:t>
            </a:r>
            <a:r>
              <a:rPr lang="en-US" sz="1050" dirty="0">
                <a:latin typeface="+mj-lt"/>
              </a:rPr>
              <a:t> op </a:t>
            </a:r>
            <a:r>
              <a:rPr lang="en-US" sz="1050" dirty="0" err="1">
                <a:latin typeface="+mj-lt"/>
              </a:rPr>
              <a:t>elkaar</a:t>
            </a:r>
            <a:r>
              <a:rPr lang="en-US" sz="1050" dirty="0">
                <a:latin typeface="+mj-lt"/>
              </a:rPr>
              <a:t> </a:t>
            </a:r>
            <a:r>
              <a:rPr lang="en-US" sz="1050" dirty="0" err="1">
                <a:latin typeface="+mj-lt"/>
              </a:rPr>
              <a:t>en</a:t>
            </a:r>
            <a:r>
              <a:rPr lang="en-US" sz="1050" dirty="0">
                <a:latin typeface="+mj-lt"/>
              </a:rPr>
              <a:t> </a:t>
            </a:r>
            <a:r>
              <a:rPr lang="en-US" sz="1050" dirty="0" err="1">
                <a:latin typeface="+mj-lt"/>
              </a:rPr>
              <a:t>werden</a:t>
            </a:r>
            <a:r>
              <a:rPr lang="en-US" sz="1050" dirty="0">
                <a:latin typeface="+mj-lt"/>
              </a:rPr>
              <a:t> </a:t>
            </a:r>
            <a:r>
              <a:rPr lang="en-US" sz="1050" dirty="0" err="1">
                <a:latin typeface="+mj-lt"/>
              </a:rPr>
              <a:t>vervolgafspraken</a:t>
            </a:r>
            <a:r>
              <a:rPr lang="en-US" sz="1050" dirty="0">
                <a:latin typeface="+mj-lt"/>
              </a:rPr>
              <a:t> </a:t>
            </a:r>
            <a:r>
              <a:rPr lang="en-US" sz="1050" dirty="0" err="1">
                <a:latin typeface="+mj-lt"/>
              </a:rPr>
              <a:t>gemaakt</a:t>
            </a:r>
            <a:r>
              <a:rPr lang="en-US" sz="1050" dirty="0">
                <a:latin typeface="+mj-lt"/>
              </a:rPr>
              <a:t>. </a:t>
            </a:r>
          </a:p>
          <a:p>
            <a:endParaRPr lang="en-US" sz="1050" dirty="0">
              <a:latin typeface="+mj-lt"/>
            </a:endParaRPr>
          </a:p>
          <a:p>
            <a:pPr marL="0" indent="0">
              <a:buNone/>
            </a:pPr>
            <a:endParaRPr lang="en-US" sz="1050" dirty="0">
              <a:latin typeface="+mj-lt"/>
            </a:endParaRPr>
          </a:p>
        </p:txBody>
      </p:sp>
      <p:sp>
        <p:nvSpPr>
          <p:cNvPr id="4" name="Rectangle 3">
            <a:extLst>
              <a:ext uri="{FF2B5EF4-FFF2-40B4-BE49-F238E27FC236}">
                <a16:creationId xmlns:a16="http://schemas.microsoft.com/office/drawing/2014/main" id="{39E552D1-21C6-4679-82E6-AD46767C0830}"/>
              </a:ext>
            </a:extLst>
          </p:cNvPr>
          <p:cNvSpPr/>
          <p:nvPr/>
        </p:nvSpPr>
        <p:spPr>
          <a:xfrm>
            <a:off x="11116007" y="152475"/>
            <a:ext cx="932556" cy="568298"/>
          </a:xfrm>
          <a:prstGeom prst="rect">
            <a:avLst/>
          </a:prstGeom>
          <a:solidFill>
            <a:schemeClr val="accent4">
              <a:lumMod val="40000"/>
              <a:lumOff val="6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Calibri" panose="020F0502020204030204"/>
                <a:ea typeface="+mn-ea"/>
                <a:cs typeface="+mn-cs"/>
              </a:rPr>
              <a:t>Voorbeeld</a:t>
            </a:r>
          </a:p>
        </p:txBody>
      </p:sp>
      <p:pic>
        <p:nvPicPr>
          <p:cNvPr id="5" name="Picture 4">
            <a:extLst>
              <a:ext uri="{FF2B5EF4-FFF2-40B4-BE49-F238E27FC236}">
                <a16:creationId xmlns:a16="http://schemas.microsoft.com/office/drawing/2014/main" id="{17C9D15F-3614-4D2D-B8E7-5AAE764F786E}"/>
              </a:ext>
            </a:extLst>
          </p:cNvPr>
          <p:cNvPicPr>
            <a:picLocks noChangeAspect="1"/>
          </p:cNvPicPr>
          <p:nvPr/>
        </p:nvPicPr>
        <p:blipFill rotWithShape="1">
          <a:blip r:embed="rId2"/>
          <a:srcRect l="84752" t="40085" r="199" b="36867"/>
          <a:stretch/>
        </p:blipFill>
        <p:spPr>
          <a:xfrm>
            <a:off x="8126620" y="4888876"/>
            <a:ext cx="1431448" cy="1701538"/>
          </a:xfrm>
          <a:prstGeom prst="rect">
            <a:avLst/>
          </a:prstGeom>
        </p:spPr>
      </p:pic>
      <p:sp>
        <p:nvSpPr>
          <p:cNvPr id="6" name="TextBox 5">
            <a:extLst>
              <a:ext uri="{FF2B5EF4-FFF2-40B4-BE49-F238E27FC236}">
                <a16:creationId xmlns:a16="http://schemas.microsoft.com/office/drawing/2014/main" id="{96DC65E3-418C-4EA1-8480-6ED5F5336CDB}"/>
              </a:ext>
            </a:extLst>
          </p:cNvPr>
          <p:cNvSpPr txBox="1"/>
          <p:nvPr/>
        </p:nvSpPr>
        <p:spPr>
          <a:xfrm>
            <a:off x="5901906" y="6459609"/>
            <a:ext cx="388188" cy="261610"/>
          </a:xfrm>
          <a:prstGeom prst="rect">
            <a:avLst/>
          </a:prstGeom>
          <a:noFill/>
        </p:spPr>
        <p:txBody>
          <a:bodyPr wrap="square" rtlCol="0">
            <a:spAutoFit/>
          </a:bodyPr>
          <a:lstStyle/>
          <a:p>
            <a:pPr algn="ctr"/>
            <a:r>
              <a:rPr lang="nl-NL" sz="1050" dirty="0">
                <a:latin typeface="+mj-lt"/>
              </a:rPr>
              <a:t>1</a:t>
            </a:r>
          </a:p>
        </p:txBody>
      </p:sp>
      <p:sp>
        <p:nvSpPr>
          <p:cNvPr id="7" name="Title 1">
            <a:extLst>
              <a:ext uri="{FF2B5EF4-FFF2-40B4-BE49-F238E27FC236}">
                <a16:creationId xmlns:a16="http://schemas.microsoft.com/office/drawing/2014/main" id="{7D688D25-E150-4892-B8A7-B37254A2F110}"/>
              </a:ext>
            </a:extLst>
          </p:cNvPr>
          <p:cNvSpPr txBox="1">
            <a:spLocks/>
          </p:cNvSpPr>
          <p:nvPr/>
        </p:nvSpPr>
        <p:spPr>
          <a:xfrm>
            <a:off x="600406" y="104062"/>
            <a:ext cx="10515600" cy="1325563"/>
          </a:xfrm>
          <a:prstGeom prst="rect">
            <a:avLst/>
          </a:prstGeom>
        </p:spPr>
        <p:txBody>
          <a:bodyPr vert="horz" lIns="91440" tIns="45720" rIns="91440" bIns="45720" rtlCol="0" anchor="ctr">
            <a:normAutofit/>
          </a:bodyPr>
          <a:lstStyle>
            <a:lvl1pPr algn="l" defTabSz="914399"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Living lab </a:t>
            </a:r>
            <a:r>
              <a:rPr lang="en-US" dirty="0" err="1"/>
              <a:t>Energietransitie</a:t>
            </a:r>
            <a:br>
              <a:rPr lang="en-US" dirty="0"/>
            </a:br>
            <a:r>
              <a:rPr lang="en-US" sz="2400" dirty="0"/>
              <a:t>Stap 4: </a:t>
            </a:r>
            <a:r>
              <a:rPr lang="nl-NL" sz="2400" dirty="0"/>
              <a:t>Betrokkenen (h)erkennen elkaars beelden: </a:t>
            </a:r>
            <a:r>
              <a:rPr lang="en-US" sz="2400" dirty="0" err="1"/>
              <a:t>een</a:t>
            </a:r>
            <a:r>
              <a:rPr lang="en-US" sz="2400" dirty="0"/>
              <a:t> co-</a:t>
            </a:r>
            <a:r>
              <a:rPr lang="en-US" sz="2400" dirty="0" err="1"/>
              <a:t>creatiesessie</a:t>
            </a:r>
            <a:r>
              <a:rPr lang="en-US" sz="1600" dirty="0">
                <a:highlight>
                  <a:srgbClr val="FFFF00"/>
                </a:highlight>
              </a:rPr>
              <a:t> </a:t>
            </a:r>
            <a:r>
              <a:rPr lang="nl-NL" sz="2400" dirty="0"/>
              <a:t> </a:t>
            </a:r>
            <a:endParaRPr lang="nl-NL" sz="2400" dirty="0">
              <a:highlight>
                <a:srgbClr val="CCFFCC"/>
              </a:highlight>
            </a:endParaRPr>
          </a:p>
        </p:txBody>
      </p:sp>
      <p:pic>
        <p:nvPicPr>
          <p:cNvPr id="8" name="Picture 7">
            <a:extLst>
              <a:ext uri="{FF2B5EF4-FFF2-40B4-BE49-F238E27FC236}">
                <a16:creationId xmlns:a16="http://schemas.microsoft.com/office/drawing/2014/main" id="{C819BAAB-F608-4BD1-850E-3A0C376A9097}"/>
              </a:ext>
            </a:extLst>
          </p:cNvPr>
          <p:cNvPicPr>
            <a:picLocks noChangeAspect="1"/>
          </p:cNvPicPr>
          <p:nvPr/>
        </p:nvPicPr>
        <p:blipFill>
          <a:blip r:embed="rId3"/>
          <a:stretch>
            <a:fillRect/>
          </a:stretch>
        </p:blipFill>
        <p:spPr>
          <a:xfrm>
            <a:off x="9680196" y="159705"/>
            <a:ext cx="1301633" cy="1181979"/>
          </a:xfrm>
          <a:prstGeom prst="rect">
            <a:avLst/>
          </a:prstGeom>
        </p:spPr>
      </p:pic>
    </p:spTree>
    <p:extLst>
      <p:ext uri="{BB962C8B-B14F-4D97-AF65-F5344CB8AC3E}">
        <p14:creationId xmlns:p14="http://schemas.microsoft.com/office/powerpoint/2010/main" val="944822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33C5D-1759-4B2A-A7D6-702B7CEE6412}"/>
              </a:ext>
            </a:extLst>
          </p:cNvPr>
          <p:cNvSpPr>
            <a:spLocks noGrp="1"/>
          </p:cNvSpPr>
          <p:nvPr>
            <p:ph type="title"/>
          </p:nvPr>
        </p:nvSpPr>
        <p:spPr>
          <a:xfrm>
            <a:off x="655608" y="252990"/>
            <a:ext cx="10698196" cy="817629"/>
          </a:xfrm>
        </p:spPr>
        <p:txBody>
          <a:bodyPr>
            <a:normAutofit/>
          </a:bodyPr>
          <a:lstStyle/>
          <a:p>
            <a:r>
              <a:rPr lang="en-US" dirty="0" err="1"/>
              <a:t>Onderdelen</a:t>
            </a:r>
            <a:r>
              <a:rPr lang="en-US" dirty="0"/>
              <a:t>, </a:t>
            </a:r>
            <a:r>
              <a:rPr lang="en-US" dirty="0" err="1"/>
              <a:t>inhoud</a:t>
            </a:r>
            <a:r>
              <a:rPr lang="en-US" dirty="0"/>
              <a:t> </a:t>
            </a:r>
            <a:r>
              <a:rPr lang="en-US" dirty="0" err="1"/>
              <a:t>en</a:t>
            </a:r>
            <a:r>
              <a:rPr lang="en-US" dirty="0"/>
              <a:t> </a:t>
            </a:r>
            <a:r>
              <a:rPr lang="en-US" dirty="0" err="1"/>
              <a:t>gebruik</a:t>
            </a:r>
            <a:r>
              <a:rPr lang="en-US" dirty="0"/>
              <a:t> van </a:t>
            </a:r>
            <a:r>
              <a:rPr lang="en-US" dirty="0" err="1"/>
              <a:t>deze</a:t>
            </a:r>
            <a:r>
              <a:rPr lang="en-US" dirty="0"/>
              <a:t> </a:t>
            </a:r>
            <a:r>
              <a:rPr lang="en-US" dirty="0" err="1"/>
              <a:t>gids</a:t>
            </a:r>
            <a:endParaRPr lang="nl-NL" dirty="0"/>
          </a:p>
        </p:txBody>
      </p:sp>
      <p:sp>
        <p:nvSpPr>
          <p:cNvPr id="3" name="Content Placeholder 2">
            <a:extLst>
              <a:ext uri="{FF2B5EF4-FFF2-40B4-BE49-F238E27FC236}">
                <a16:creationId xmlns:a16="http://schemas.microsoft.com/office/drawing/2014/main" id="{2E1FAC5A-0D9A-4AFC-968B-C62A0B669ACD}"/>
              </a:ext>
            </a:extLst>
          </p:cNvPr>
          <p:cNvSpPr>
            <a:spLocks noGrp="1"/>
          </p:cNvSpPr>
          <p:nvPr>
            <p:ph idx="1"/>
          </p:nvPr>
        </p:nvSpPr>
        <p:spPr>
          <a:xfrm>
            <a:off x="655607" y="1293968"/>
            <a:ext cx="10955547" cy="5165641"/>
          </a:xfrm>
        </p:spPr>
        <p:txBody>
          <a:bodyPr vert="horz" lIns="91440" tIns="45720" rIns="91440" bIns="45720" numCol="2" rtlCol="0" anchor="t">
            <a:noAutofit/>
          </a:bodyPr>
          <a:lstStyle/>
          <a:p>
            <a:pPr marL="0" indent="0">
              <a:lnSpc>
                <a:spcPct val="110000"/>
              </a:lnSpc>
              <a:spcBef>
                <a:spcPts val="600"/>
              </a:spcBef>
              <a:spcAft>
                <a:spcPts val="600"/>
              </a:spcAft>
              <a:buNone/>
            </a:pPr>
            <a:r>
              <a:rPr lang="en-US" sz="1050" b="1" dirty="0" err="1">
                <a:latin typeface="+mj-lt"/>
              </a:rPr>
              <a:t>Onderdelen</a:t>
            </a:r>
            <a:endParaRPr lang="en-US" sz="1050" b="1" dirty="0">
              <a:latin typeface="+mj-lt"/>
            </a:endParaRPr>
          </a:p>
          <a:p>
            <a:pPr marL="0" indent="0">
              <a:lnSpc>
                <a:spcPct val="110000"/>
              </a:lnSpc>
              <a:spcBef>
                <a:spcPts val="600"/>
              </a:spcBef>
              <a:buNone/>
            </a:pPr>
            <a:r>
              <a:rPr lang="en-US" sz="1050" dirty="0" err="1">
                <a:latin typeface="+mj-lt"/>
              </a:rPr>
              <a:t>Deze</a:t>
            </a:r>
            <a:r>
              <a:rPr lang="en-US" sz="1050" dirty="0">
                <a:latin typeface="+mj-lt"/>
              </a:rPr>
              <a:t> </a:t>
            </a:r>
            <a:r>
              <a:rPr lang="en-US" sz="1050" dirty="0" err="1">
                <a:latin typeface="+mj-lt"/>
              </a:rPr>
              <a:t>gids</a:t>
            </a:r>
            <a:r>
              <a:rPr lang="en-US" sz="1050" dirty="0">
                <a:latin typeface="+mj-lt"/>
              </a:rPr>
              <a:t> is </a:t>
            </a:r>
            <a:r>
              <a:rPr lang="en-US" sz="1050" dirty="0" err="1">
                <a:latin typeface="+mj-lt"/>
              </a:rPr>
              <a:t>opgebouwd</a:t>
            </a:r>
            <a:r>
              <a:rPr lang="en-US" sz="1050" dirty="0">
                <a:latin typeface="+mj-lt"/>
              </a:rPr>
              <a:t> </a:t>
            </a:r>
            <a:r>
              <a:rPr lang="en-US" sz="1050" dirty="0" err="1">
                <a:latin typeface="+mj-lt"/>
              </a:rPr>
              <a:t>uit</a:t>
            </a:r>
            <a:r>
              <a:rPr lang="en-US" sz="1050" dirty="0">
                <a:latin typeface="+mj-lt"/>
              </a:rPr>
              <a:t> </a:t>
            </a:r>
            <a:r>
              <a:rPr lang="en-US" sz="1050" dirty="0" err="1">
                <a:latin typeface="+mj-lt"/>
              </a:rPr>
              <a:t>pagina’s</a:t>
            </a:r>
            <a:r>
              <a:rPr lang="en-US" sz="1050" dirty="0">
                <a:latin typeface="+mj-lt"/>
              </a:rPr>
              <a:t> met </a:t>
            </a:r>
            <a:r>
              <a:rPr lang="en-US" sz="1050" dirty="0" err="1">
                <a:latin typeface="+mj-lt"/>
              </a:rPr>
              <a:t>algemene</a:t>
            </a:r>
            <a:r>
              <a:rPr lang="en-US" sz="1050" dirty="0">
                <a:latin typeface="+mj-lt"/>
              </a:rPr>
              <a:t> </a:t>
            </a:r>
            <a:r>
              <a:rPr lang="en-US" sz="1050" dirty="0" err="1">
                <a:latin typeface="+mj-lt"/>
              </a:rPr>
              <a:t>aanwijzingen</a:t>
            </a:r>
            <a:r>
              <a:rPr lang="en-US" sz="1050" dirty="0">
                <a:latin typeface="+mj-lt"/>
              </a:rPr>
              <a:t> voor het </a:t>
            </a:r>
            <a:r>
              <a:rPr lang="en-US" sz="1050" dirty="0" err="1">
                <a:latin typeface="+mj-lt"/>
              </a:rPr>
              <a:t>veranderproces</a:t>
            </a:r>
            <a:r>
              <a:rPr lang="en-US" sz="1050" dirty="0">
                <a:latin typeface="+mj-lt"/>
              </a:rPr>
              <a:t>, de </a:t>
            </a:r>
            <a:r>
              <a:rPr lang="en-US" sz="1050" dirty="0" err="1">
                <a:latin typeface="+mj-lt"/>
              </a:rPr>
              <a:t>stappen</a:t>
            </a:r>
            <a:r>
              <a:rPr lang="en-US" sz="1050" dirty="0">
                <a:latin typeface="+mj-lt"/>
              </a:rPr>
              <a:t> in </a:t>
            </a:r>
            <a:r>
              <a:rPr lang="en-US" sz="1050" dirty="0" err="1">
                <a:latin typeface="+mj-lt"/>
              </a:rPr>
              <a:t>dat</a:t>
            </a:r>
            <a:r>
              <a:rPr lang="en-US" sz="1050" dirty="0">
                <a:latin typeface="+mj-lt"/>
              </a:rPr>
              <a:t> </a:t>
            </a:r>
            <a:r>
              <a:rPr lang="en-US" sz="1050" dirty="0" err="1">
                <a:latin typeface="+mj-lt"/>
              </a:rPr>
              <a:t>proces</a:t>
            </a:r>
            <a:r>
              <a:rPr lang="en-US" sz="1050" dirty="0">
                <a:latin typeface="+mj-lt"/>
              </a:rPr>
              <a:t> - </a:t>
            </a:r>
            <a:r>
              <a:rPr lang="en-US" sz="1050" dirty="0" err="1">
                <a:latin typeface="+mj-lt"/>
              </a:rPr>
              <a:t>inclusief</a:t>
            </a:r>
            <a:r>
              <a:rPr lang="en-US" sz="1050" dirty="0">
                <a:latin typeface="+mj-lt"/>
              </a:rPr>
              <a:t> extra </a:t>
            </a:r>
            <a:r>
              <a:rPr lang="en-US" sz="1050" dirty="0" err="1">
                <a:latin typeface="+mj-lt"/>
              </a:rPr>
              <a:t>aanwijzingen</a:t>
            </a:r>
            <a:r>
              <a:rPr lang="en-US" sz="1050" dirty="0">
                <a:latin typeface="+mj-lt"/>
              </a:rPr>
              <a:t> - </a:t>
            </a:r>
            <a:r>
              <a:rPr lang="en-US" sz="1050" dirty="0" err="1">
                <a:latin typeface="+mj-lt"/>
              </a:rPr>
              <a:t>en</a:t>
            </a:r>
            <a:r>
              <a:rPr lang="en-US" sz="1050" dirty="0">
                <a:latin typeface="+mj-lt"/>
              </a:rPr>
              <a:t> </a:t>
            </a:r>
            <a:r>
              <a:rPr lang="en-US" sz="1050" dirty="0" err="1">
                <a:latin typeface="+mj-lt"/>
              </a:rPr>
              <a:t>praktijkvoorbeelden</a:t>
            </a:r>
            <a:r>
              <a:rPr lang="en-US" sz="1050" dirty="0">
                <a:latin typeface="+mj-lt"/>
              </a:rPr>
              <a:t>. Die </a:t>
            </a:r>
            <a:r>
              <a:rPr lang="en-US" sz="1050" dirty="0" err="1">
                <a:latin typeface="+mj-lt"/>
              </a:rPr>
              <a:t>pagina’s</a:t>
            </a:r>
            <a:r>
              <a:rPr lang="en-US" sz="1050" dirty="0">
                <a:latin typeface="+mj-lt"/>
              </a:rPr>
              <a:t> </a:t>
            </a:r>
            <a:r>
              <a:rPr lang="en-US" sz="1050" dirty="0" err="1">
                <a:latin typeface="+mj-lt"/>
              </a:rPr>
              <a:t>zijn</a:t>
            </a:r>
            <a:r>
              <a:rPr lang="en-US" sz="1050" dirty="0">
                <a:latin typeface="+mj-lt"/>
              </a:rPr>
              <a:t>          </a:t>
            </a:r>
            <a:r>
              <a:rPr lang="en-US" sz="1050" dirty="0" err="1">
                <a:latin typeface="+mj-lt"/>
              </a:rPr>
              <a:t>te</a:t>
            </a:r>
            <a:r>
              <a:rPr lang="en-US" sz="1050" dirty="0">
                <a:latin typeface="+mj-lt"/>
              </a:rPr>
              <a:t> </a:t>
            </a:r>
            <a:r>
              <a:rPr lang="en-US" sz="1050" dirty="0" err="1">
                <a:latin typeface="+mj-lt"/>
              </a:rPr>
              <a:t>herkennen</a:t>
            </a:r>
            <a:r>
              <a:rPr lang="en-US" sz="1050" dirty="0">
                <a:latin typeface="+mj-lt"/>
              </a:rPr>
              <a:t> </a:t>
            </a:r>
            <a:r>
              <a:rPr lang="en-US" sz="1050" dirty="0" err="1">
                <a:latin typeface="+mj-lt"/>
              </a:rPr>
              <a:t>aan</a:t>
            </a:r>
            <a:r>
              <a:rPr lang="en-US" sz="1050" dirty="0">
                <a:latin typeface="+mj-lt"/>
              </a:rPr>
              <a:t> de </a:t>
            </a:r>
            <a:r>
              <a:rPr lang="en-US" sz="1050" dirty="0" err="1">
                <a:latin typeface="+mj-lt"/>
              </a:rPr>
              <a:t>kleur</a:t>
            </a:r>
            <a:r>
              <a:rPr lang="en-US" sz="1050" dirty="0">
                <a:latin typeface="+mj-lt"/>
              </a:rPr>
              <a:t>:</a:t>
            </a:r>
          </a:p>
          <a:p>
            <a:pPr marL="0" indent="0">
              <a:lnSpc>
                <a:spcPct val="110000"/>
              </a:lnSpc>
              <a:spcBef>
                <a:spcPts val="600"/>
              </a:spcBef>
              <a:buNone/>
            </a:pPr>
            <a:endParaRPr lang="en-US" sz="1050" dirty="0">
              <a:latin typeface="+mj-lt"/>
            </a:endParaRPr>
          </a:p>
          <a:p>
            <a:pPr marL="0" indent="0">
              <a:lnSpc>
                <a:spcPct val="110000"/>
              </a:lnSpc>
              <a:spcBef>
                <a:spcPts val="600"/>
              </a:spcBef>
              <a:buNone/>
            </a:pPr>
            <a:endParaRPr lang="en-US" sz="1050" dirty="0">
              <a:latin typeface="+mj-lt"/>
            </a:endParaRPr>
          </a:p>
          <a:p>
            <a:pPr marL="0" indent="0">
              <a:lnSpc>
                <a:spcPct val="110000"/>
              </a:lnSpc>
              <a:spcBef>
                <a:spcPts val="600"/>
              </a:spcBef>
              <a:buNone/>
            </a:pPr>
            <a:endParaRPr lang="en-US" sz="1050" dirty="0">
              <a:latin typeface="+mj-lt"/>
            </a:endParaRPr>
          </a:p>
          <a:p>
            <a:pPr marL="0" indent="0">
              <a:lnSpc>
                <a:spcPct val="110000"/>
              </a:lnSpc>
              <a:spcBef>
                <a:spcPts val="600"/>
              </a:spcBef>
              <a:buNone/>
            </a:pPr>
            <a:r>
              <a:rPr lang="en-US" sz="1050" b="1" dirty="0" err="1">
                <a:latin typeface="+mj-lt"/>
              </a:rPr>
              <a:t>Inhoud</a:t>
            </a:r>
            <a:r>
              <a:rPr lang="en-US" sz="1050" dirty="0">
                <a:latin typeface="+mj-lt"/>
              </a:rPr>
              <a:t>				                    	   </a:t>
            </a:r>
            <a:r>
              <a:rPr lang="en-US" sz="1050" dirty="0" err="1">
                <a:latin typeface="+mj-lt"/>
              </a:rPr>
              <a:t>pagina’s</a:t>
            </a:r>
            <a:endParaRPr lang="en-US" sz="1050" dirty="0">
              <a:latin typeface="+mj-lt"/>
            </a:endParaRPr>
          </a:p>
          <a:p>
            <a:pPr marL="0" indent="0">
              <a:lnSpc>
                <a:spcPct val="110000"/>
              </a:lnSpc>
              <a:spcBef>
                <a:spcPts val="600"/>
              </a:spcBef>
              <a:buNone/>
            </a:pPr>
            <a:r>
              <a:rPr lang="en-US" sz="1050" dirty="0">
                <a:latin typeface="+mj-lt"/>
              </a:rPr>
              <a:t>Over het </a:t>
            </a:r>
            <a:r>
              <a:rPr lang="en-US" sz="1050" dirty="0" err="1">
                <a:latin typeface="+mj-lt"/>
              </a:rPr>
              <a:t>veranderproces</a:t>
            </a:r>
            <a:r>
              <a:rPr lang="en-US" sz="1050" dirty="0">
                <a:latin typeface="+mj-lt"/>
              </a:rPr>
              <a:t>: </a:t>
            </a:r>
            <a:r>
              <a:rPr lang="en-US" sz="1050" dirty="0" err="1">
                <a:latin typeface="+mj-lt"/>
              </a:rPr>
              <a:t>grondbeginselen</a:t>
            </a:r>
            <a:r>
              <a:rPr lang="en-US" sz="1050" dirty="0">
                <a:latin typeface="+mj-lt"/>
              </a:rPr>
              <a:t>, </a:t>
            </a:r>
            <a:r>
              <a:rPr lang="en-US" sz="1050" dirty="0" err="1">
                <a:latin typeface="+mj-lt"/>
              </a:rPr>
              <a:t>fasen</a:t>
            </a:r>
            <a:r>
              <a:rPr lang="en-US" sz="1050" dirty="0">
                <a:latin typeface="+mj-lt"/>
              </a:rPr>
              <a:t> </a:t>
            </a:r>
            <a:r>
              <a:rPr lang="en-US" sz="1050" dirty="0" err="1">
                <a:latin typeface="+mj-lt"/>
              </a:rPr>
              <a:t>en</a:t>
            </a:r>
            <a:r>
              <a:rPr lang="en-US" sz="1050" dirty="0">
                <a:latin typeface="+mj-lt"/>
              </a:rPr>
              <a:t> </a:t>
            </a:r>
            <a:r>
              <a:rPr lang="en-US" sz="1050" dirty="0" err="1">
                <a:latin typeface="+mj-lt"/>
              </a:rPr>
              <a:t>rol</a:t>
            </a:r>
            <a:r>
              <a:rPr lang="en-US" sz="1050" dirty="0">
                <a:latin typeface="+mj-lt"/>
              </a:rPr>
              <a:t> Facilitator of  Change ………..….... </a:t>
            </a:r>
          </a:p>
          <a:p>
            <a:pPr marL="0" indent="0">
              <a:lnSpc>
                <a:spcPct val="110000"/>
              </a:lnSpc>
              <a:spcBef>
                <a:spcPts val="600"/>
              </a:spcBef>
              <a:buNone/>
            </a:pPr>
            <a:r>
              <a:rPr lang="en-US" sz="1050" dirty="0" err="1">
                <a:solidFill>
                  <a:schemeClr val="accent6">
                    <a:lumMod val="75000"/>
                  </a:schemeClr>
                </a:solidFill>
                <a:latin typeface="+mj-lt"/>
              </a:rPr>
              <a:t>Fase</a:t>
            </a:r>
            <a:r>
              <a:rPr lang="en-US" sz="1050" dirty="0">
                <a:solidFill>
                  <a:schemeClr val="accent6">
                    <a:lumMod val="75000"/>
                  </a:schemeClr>
                </a:solidFill>
                <a:latin typeface="+mj-lt"/>
              </a:rPr>
              <a:t> I: Het </a:t>
            </a:r>
            <a:r>
              <a:rPr lang="en-US" sz="1050" dirty="0" err="1">
                <a:solidFill>
                  <a:schemeClr val="accent6">
                    <a:lumMod val="75000"/>
                  </a:schemeClr>
                </a:solidFill>
                <a:latin typeface="+mj-lt"/>
              </a:rPr>
              <a:t>vraagstuk</a:t>
            </a:r>
            <a:r>
              <a:rPr lang="en-US" sz="1050" dirty="0">
                <a:solidFill>
                  <a:schemeClr val="accent6">
                    <a:lumMod val="75000"/>
                  </a:schemeClr>
                </a:solidFill>
                <a:latin typeface="+mj-lt"/>
              </a:rPr>
              <a:t> in </a:t>
            </a:r>
            <a:r>
              <a:rPr lang="en-US" sz="1050" dirty="0" err="1">
                <a:solidFill>
                  <a:schemeClr val="accent6">
                    <a:lumMod val="75000"/>
                  </a:schemeClr>
                </a:solidFill>
                <a:latin typeface="+mj-lt"/>
              </a:rPr>
              <a:t>beeld</a:t>
            </a:r>
            <a:r>
              <a:rPr lang="en-US" sz="1050" dirty="0">
                <a:solidFill>
                  <a:schemeClr val="accent6">
                    <a:lumMod val="75000"/>
                  </a:schemeClr>
                </a:solidFill>
                <a:latin typeface="+mj-lt"/>
              </a:rPr>
              <a:t> </a:t>
            </a:r>
            <a:r>
              <a:rPr lang="en-US" sz="1050" dirty="0" err="1">
                <a:solidFill>
                  <a:schemeClr val="accent6">
                    <a:lumMod val="75000"/>
                  </a:schemeClr>
                </a:solidFill>
                <a:latin typeface="+mj-lt"/>
              </a:rPr>
              <a:t>brengen</a:t>
            </a:r>
            <a:r>
              <a:rPr lang="en-US" sz="1050" dirty="0">
                <a:solidFill>
                  <a:schemeClr val="accent6">
                    <a:lumMod val="75000"/>
                  </a:schemeClr>
                </a:solidFill>
                <a:latin typeface="+mj-lt"/>
              </a:rPr>
              <a:t> ………………………………………………………………..……………</a:t>
            </a:r>
          </a:p>
          <a:p>
            <a:pPr marL="179388" lvl="1" indent="182563">
              <a:lnSpc>
                <a:spcPct val="110000"/>
              </a:lnSpc>
              <a:spcBef>
                <a:spcPts val="0"/>
              </a:spcBef>
              <a:buNone/>
            </a:pPr>
            <a:r>
              <a:rPr lang="en-US" sz="1050" dirty="0">
                <a:solidFill>
                  <a:schemeClr val="accent6">
                    <a:lumMod val="75000"/>
                  </a:schemeClr>
                </a:solidFill>
                <a:latin typeface="+mj-lt"/>
              </a:rPr>
              <a:t> Stap 1: </a:t>
            </a:r>
            <a:r>
              <a:rPr lang="en-US" sz="1050" dirty="0" err="1">
                <a:solidFill>
                  <a:schemeClr val="accent6">
                    <a:lumMod val="75000"/>
                  </a:schemeClr>
                </a:solidFill>
                <a:latin typeface="+mj-lt"/>
              </a:rPr>
              <a:t>Een</a:t>
            </a:r>
            <a:r>
              <a:rPr lang="en-US" sz="1050" dirty="0">
                <a:solidFill>
                  <a:schemeClr val="accent6">
                    <a:lumMod val="75000"/>
                  </a:schemeClr>
                </a:solidFill>
                <a:latin typeface="+mj-lt"/>
              </a:rPr>
              <a:t> </a:t>
            </a:r>
            <a:r>
              <a:rPr lang="en-US" sz="1050" dirty="0" err="1">
                <a:solidFill>
                  <a:schemeClr val="accent6">
                    <a:lumMod val="75000"/>
                  </a:schemeClr>
                </a:solidFill>
                <a:latin typeface="+mj-lt"/>
              </a:rPr>
              <a:t>eerste</a:t>
            </a:r>
            <a:r>
              <a:rPr lang="en-US" sz="1050" dirty="0">
                <a:solidFill>
                  <a:schemeClr val="accent6">
                    <a:lumMod val="75000"/>
                  </a:schemeClr>
                </a:solidFill>
                <a:latin typeface="+mj-lt"/>
              </a:rPr>
              <a:t> </a:t>
            </a:r>
            <a:r>
              <a:rPr lang="en-US" sz="1050" dirty="0" err="1">
                <a:solidFill>
                  <a:schemeClr val="accent6">
                    <a:lumMod val="75000"/>
                  </a:schemeClr>
                </a:solidFill>
                <a:latin typeface="+mj-lt"/>
              </a:rPr>
              <a:t>beeld</a:t>
            </a:r>
            <a:r>
              <a:rPr lang="en-US" sz="1050" dirty="0">
                <a:solidFill>
                  <a:schemeClr val="accent6">
                    <a:lumMod val="75000"/>
                  </a:schemeClr>
                </a:solidFill>
                <a:latin typeface="+mj-lt"/>
              </a:rPr>
              <a:t> </a:t>
            </a:r>
            <a:r>
              <a:rPr lang="en-US" sz="1050" dirty="0" err="1">
                <a:solidFill>
                  <a:schemeClr val="accent6">
                    <a:lumMod val="75000"/>
                  </a:schemeClr>
                </a:solidFill>
                <a:latin typeface="+mj-lt"/>
              </a:rPr>
              <a:t>schetsen</a:t>
            </a:r>
            <a:endParaRPr lang="en-US" sz="1050" dirty="0">
              <a:solidFill>
                <a:schemeClr val="accent6">
                  <a:lumMod val="75000"/>
                </a:schemeClr>
              </a:solidFill>
              <a:latin typeface="+mj-lt"/>
            </a:endParaRPr>
          </a:p>
          <a:p>
            <a:pPr marL="179388" lvl="1" indent="182563">
              <a:lnSpc>
                <a:spcPct val="110000"/>
              </a:lnSpc>
              <a:spcBef>
                <a:spcPts val="0"/>
              </a:spcBef>
              <a:buNone/>
            </a:pPr>
            <a:r>
              <a:rPr lang="en-US" sz="1050" dirty="0">
                <a:solidFill>
                  <a:schemeClr val="accent6">
                    <a:lumMod val="75000"/>
                  </a:schemeClr>
                </a:solidFill>
                <a:latin typeface="+mj-lt"/>
              </a:rPr>
              <a:t> Stap 2: In </a:t>
            </a:r>
            <a:r>
              <a:rPr lang="en-US" sz="1050" dirty="0" err="1">
                <a:solidFill>
                  <a:schemeClr val="accent6">
                    <a:lumMod val="75000"/>
                  </a:schemeClr>
                </a:solidFill>
                <a:latin typeface="+mj-lt"/>
              </a:rPr>
              <a:t>gesprek</a:t>
            </a:r>
            <a:r>
              <a:rPr lang="en-US" sz="1050" dirty="0">
                <a:solidFill>
                  <a:schemeClr val="accent6">
                    <a:lumMod val="75000"/>
                  </a:schemeClr>
                </a:solidFill>
                <a:latin typeface="+mj-lt"/>
              </a:rPr>
              <a:t> </a:t>
            </a:r>
            <a:r>
              <a:rPr lang="en-US" sz="1050" dirty="0" err="1">
                <a:solidFill>
                  <a:schemeClr val="accent6">
                    <a:lumMod val="75000"/>
                  </a:schemeClr>
                </a:solidFill>
                <a:latin typeface="+mj-lt"/>
              </a:rPr>
              <a:t>gaan</a:t>
            </a:r>
            <a:r>
              <a:rPr lang="en-US" sz="1050" dirty="0">
                <a:solidFill>
                  <a:schemeClr val="accent6">
                    <a:lumMod val="75000"/>
                  </a:schemeClr>
                </a:solidFill>
                <a:latin typeface="+mj-lt"/>
              </a:rPr>
              <a:t> met </a:t>
            </a:r>
            <a:r>
              <a:rPr lang="en-US" sz="1050" dirty="0" err="1">
                <a:solidFill>
                  <a:schemeClr val="accent6">
                    <a:lumMod val="75000"/>
                  </a:schemeClr>
                </a:solidFill>
                <a:latin typeface="+mj-lt"/>
              </a:rPr>
              <a:t>betrokkenen</a:t>
            </a:r>
            <a:endParaRPr lang="en-US" sz="1050" dirty="0">
              <a:solidFill>
                <a:schemeClr val="accent6">
                  <a:lumMod val="75000"/>
                </a:schemeClr>
              </a:solidFill>
              <a:latin typeface="+mj-lt"/>
            </a:endParaRPr>
          </a:p>
          <a:p>
            <a:pPr marL="179388" lvl="1" indent="536575">
              <a:lnSpc>
                <a:spcPct val="110000"/>
              </a:lnSpc>
              <a:spcBef>
                <a:spcPts val="0"/>
              </a:spcBef>
              <a:buNone/>
            </a:pPr>
            <a:r>
              <a:rPr lang="en-US" sz="1050" dirty="0">
                <a:latin typeface="+mj-lt"/>
              </a:rPr>
              <a:t>  </a:t>
            </a:r>
            <a:r>
              <a:rPr lang="en-US" sz="1050" dirty="0" err="1">
                <a:solidFill>
                  <a:schemeClr val="accent5">
                    <a:lumMod val="75000"/>
                  </a:schemeClr>
                </a:solidFill>
                <a:latin typeface="+mj-lt"/>
              </a:rPr>
              <a:t>Uitvoering</a:t>
            </a:r>
            <a:r>
              <a:rPr lang="en-US" sz="1050" dirty="0">
                <a:solidFill>
                  <a:schemeClr val="accent5">
                    <a:lumMod val="75000"/>
                  </a:schemeClr>
                </a:solidFill>
                <a:latin typeface="+mj-lt"/>
              </a:rPr>
              <a:t>: </a:t>
            </a:r>
            <a:r>
              <a:rPr lang="en-US" sz="1050" dirty="0" err="1">
                <a:solidFill>
                  <a:schemeClr val="accent5">
                    <a:lumMod val="75000"/>
                  </a:schemeClr>
                </a:solidFill>
                <a:latin typeface="+mj-lt"/>
              </a:rPr>
              <a:t>Geleide</a:t>
            </a:r>
            <a:r>
              <a:rPr lang="en-US" sz="1050" dirty="0">
                <a:solidFill>
                  <a:schemeClr val="accent5">
                    <a:lumMod val="75000"/>
                  </a:schemeClr>
                </a:solidFill>
                <a:latin typeface="+mj-lt"/>
              </a:rPr>
              <a:t> </a:t>
            </a:r>
            <a:r>
              <a:rPr lang="en-US" sz="1050" dirty="0" err="1">
                <a:solidFill>
                  <a:schemeClr val="accent5">
                    <a:lumMod val="75000"/>
                  </a:schemeClr>
                </a:solidFill>
                <a:latin typeface="+mj-lt"/>
              </a:rPr>
              <a:t>gesprekken</a:t>
            </a:r>
            <a:r>
              <a:rPr lang="en-US" sz="1050" dirty="0">
                <a:solidFill>
                  <a:schemeClr val="accent5">
                    <a:lumMod val="75000"/>
                  </a:schemeClr>
                </a:solidFill>
                <a:latin typeface="+mj-lt"/>
              </a:rPr>
              <a:t> </a:t>
            </a:r>
            <a:r>
              <a:rPr lang="en-US" sz="1050" dirty="0" err="1">
                <a:solidFill>
                  <a:schemeClr val="accent5">
                    <a:lumMod val="75000"/>
                  </a:schemeClr>
                </a:solidFill>
                <a:latin typeface="+mj-lt"/>
              </a:rPr>
              <a:t>voeren</a:t>
            </a:r>
            <a:r>
              <a:rPr lang="en-US" sz="1050" dirty="0">
                <a:solidFill>
                  <a:schemeClr val="accent5">
                    <a:lumMod val="75000"/>
                  </a:schemeClr>
                </a:solidFill>
                <a:latin typeface="+mj-lt"/>
              </a:rPr>
              <a:t>; </a:t>
            </a:r>
            <a:r>
              <a:rPr lang="en-US" sz="1050" dirty="0" err="1">
                <a:solidFill>
                  <a:schemeClr val="accent5">
                    <a:lumMod val="75000"/>
                  </a:schemeClr>
                </a:solidFill>
                <a:latin typeface="+mj-lt"/>
              </a:rPr>
              <a:t>Aannames</a:t>
            </a:r>
            <a:r>
              <a:rPr lang="en-US" sz="1050" dirty="0">
                <a:solidFill>
                  <a:schemeClr val="accent5">
                    <a:lumMod val="75000"/>
                  </a:schemeClr>
                </a:solidFill>
                <a:latin typeface="+mj-lt"/>
              </a:rPr>
              <a:t> </a:t>
            </a:r>
            <a:r>
              <a:rPr lang="en-US" sz="1050" dirty="0" err="1">
                <a:solidFill>
                  <a:schemeClr val="accent5">
                    <a:lumMod val="75000"/>
                  </a:schemeClr>
                </a:solidFill>
                <a:latin typeface="+mj-lt"/>
              </a:rPr>
              <a:t>en</a:t>
            </a:r>
            <a:r>
              <a:rPr lang="en-US" sz="1050" dirty="0">
                <a:solidFill>
                  <a:schemeClr val="accent5">
                    <a:lumMod val="75000"/>
                  </a:schemeClr>
                </a:solidFill>
                <a:latin typeface="+mj-lt"/>
              </a:rPr>
              <a:t> </a:t>
            </a:r>
            <a:r>
              <a:rPr lang="en-US" sz="1050" dirty="0" err="1">
                <a:solidFill>
                  <a:schemeClr val="accent5">
                    <a:lumMod val="75000"/>
                  </a:schemeClr>
                </a:solidFill>
                <a:latin typeface="+mj-lt"/>
              </a:rPr>
              <a:t>blinde</a:t>
            </a:r>
            <a:r>
              <a:rPr lang="en-US" sz="1050" dirty="0">
                <a:solidFill>
                  <a:schemeClr val="accent5">
                    <a:lumMod val="75000"/>
                  </a:schemeClr>
                </a:solidFill>
                <a:latin typeface="+mj-lt"/>
              </a:rPr>
              <a:t> </a:t>
            </a:r>
            <a:r>
              <a:rPr lang="en-US" sz="1050" dirty="0" err="1">
                <a:solidFill>
                  <a:schemeClr val="accent5">
                    <a:lumMod val="75000"/>
                  </a:schemeClr>
                </a:solidFill>
                <a:latin typeface="+mj-lt"/>
              </a:rPr>
              <a:t>vlekken</a:t>
            </a:r>
            <a:endParaRPr lang="en-US" sz="1050" dirty="0">
              <a:solidFill>
                <a:schemeClr val="accent5">
                  <a:lumMod val="75000"/>
                </a:schemeClr>
              </a:solidFill>
              <a:latin typeface="+mj-lt"/>
            </a:endParaRPr>
          </a:p>
          <a:p>
            <a:pPr marL="179388" lvl="1" indent="536575">
              <a:lnSpc>
                <a:spcPct val="110000"/>
              </a:lnSpc>
              <a:spcBef>
                <a:spcPts val="0"/>
              </a:spcBef>
              <a:buNone/>
            </a:pPr>
            <a:r>
              <a:rPr lang="en-US" sz="1050" dirty="0">
                <a:solidFill>
                  <a:schemeClr val="accent5">
                    <a:lumMod val="75000"/>
                  </a:schemeClr>
                </a:solidFill>
                <a:latin typeface="+mj-lt"/>
              </a:rPr>
              <a:t>  </a:t>
            </a:r>
            <a:r>
              <a:rPr lang="en-US" sz="1050" dirty="0" err="1">
                <a:solidFill>
                  <a:schemeClr val="accent5">
                    <a:lumMod val="75000"/>
                  </a:schemeClr>
                </a:solidFill>
                <a:latin typeface="+mj-lt"/>
              </a:rPr>
              <a:t>achterhalen</a:t>
            </a:r>
            <a:endParaRPr lang="en-US" sz="1050" dirty="0">
              <a:solidFill>
                <a:schemeClr val="accent5">
                  <a:lumMod val="75000"/>
                </a:schemeClr>
              </a:solidFill>
              <a:latin typeface="+mj-lt"/>
            </a:endParaRPr>
          </a:p>
          <a:p>
            <a:pPr marL="179388" lvl="1" indent="182563">
              <a:lnSpc>
                <a:spcPct val="110000"/>
              </a:lnSpc>
              <a:spcBef>
                <a:spcPts val="0"/>
              </a:spcBef>
              <a:buNone/>
            </a:pPr>
            <a:r>
              <a:rPr lang="en-US" sz="1050" dirty="0">
                <a:latin typeface="+mj-lt"/>
              </a:rPr>
              <a:t> </a:t>
            </a:r>
            <a:r>
              <a:rPr lang="en-US" sz="1050" dirty="0">
                <a:solidFill>
                  <a:schemeClr val="accent6">
                    <a:lumMod val="75000"/>
                  </a:schemeClr>
                </a:solidFill>
                <a:latin typeface="+mj-lt"/>
              </a:rPr>
              <a:t>Stap 3: Het </a:t>
            </a:r>
            <a:r>
              <a:rPr lang="en-US" sz="1050" dirty="0" err="1">
                <a:solidFill>
                  <a:schemeClr val="accent6">
                    <a:lumMod val="75000"/>
                  </a:schemeClr>
                </a:solidFill>
                <a:latin typeface="+mj-lt"/>
              </a:rPr>
              <a:t>grotere</a:t>
            </a:r>
            <a:r>
              <a:rPr lang="en-US" sz="1050" dirty="0">
                <a:solidFill>
                  <a:schemeClr val="accent6">
                    <a:lumMod val="75000"/>
                  </a:schemeClr>
                </a:solidFill>
                <a:latin typeface="+mj-lt"/>
              </a:rPr>
              <a:t> </a:t>
            </a:r>
            <a:r>
              <a:rPr lang="en-US" sz="1050" dirty="0" err="1">
                <a:solidFill>
                  <a:schemeClr val="accent6">
                    <a:lumMod val="75000"/>
                  </a:schemeClr>
                </a:solidFill>
                <a:latin typeface="+mj-lt"/>
              </a:rPr>
              <a:t>plaatje</a:t>
            </a:r>
            <a:r>
              <a:rPr lang="en-US" sz="1050" dirty="0">
                <a:solidFill>
                  <a:schemeClr val="accent6">
                    <a:lumMod val="75000"/>
                  </a:schemeClr>
                </a:solidFill>
                <a:latin typeface="+mj-lt"/>
              </a:rPr>
              <a:t> </a:t>
            </a:r>
            <a:r>
              <a:rPr lang="en-US" sz="1050" dirty="0" err="1">
                <a:solidFill>
                  <a:schemeClr val="accent6">
                    <a:lumMod val="75000"/>
                  </a:schemeClr>
                </a:solidFill>
                <a:latin typeface="+mj-lt"/>
              </a:rPr>
              <a:t>zien</a:t>
            </a:r>
            <a:endParaRPr lang="en-US" sz="1050" dirty="0">
              <a:solidFill>
                <a:schemeClr val="accent6">
                  <a:lumMod val="75000"/>
                </a:schemeClr>
              </a:solidFill>
              <a:latin typeface="+mj-lt"/>
            </a:endParaRPr>
          </a:p>
          <a:p>
            <a:pPr marL="179388" lvl="1" indent="536575">
              <a:lnSpc>
                <a:spcPct val="110000"/>
              </a:lnSpc>
              <a:spcBef>
                <a:spcPts val="0"/>
              </a:spcBef>
              <a:spcAft>
                <a:spcPts val="400"/>
              </a:spcAft>
              <a:buNone/>
            </a:pPr>
            <a:r>
              <a:rPr lang="en-US" sz="1050" dirty="0">
                <a:latin typeface="+mj-lt"/>
              </a:rPr>
              <a:t>  </a:t>
            </a:r>
            <a:r>
              <a:rPr lang="en-US" sz="1050" dirty="0" err="1">
                <a:solidFill>
                  <a:schemeClr val="accent5">
                    <a:lumMod val="75000"/>
                  </a:schemeClr>
                </a:solidFill>
                <a:latin typeface="+mj-lt"/>
              </a:rPr>
              <a:t>Uitvoering</a:t>
            </a:r>
            <a:r>
              <a:rPr lang="en-US" sz="1050" dirty="0">
                <a:solidFill>
                  <a:schemeClr val="accent5">
                    <a:lumMod val="75000"/>
                  </a:schemeClr>
                </a:solidFill>
                <a:latin typeface="+mj-lt"/>
              </a:rPr>
              <a:t>: Rich pictures </a:t>
            </a:r>
            <a:r>
              <a:rPr lang="en-US" sz="1050" dirty="0" err="1">
                <a:solidFill>
                  <a:schemeClr val="accent5">
                    <a:lumMod val="75000"/>
                  </a:schemeClr>
                </a:solidFill>
                <a:latin typeface="+mj-lt"/>
              </a:rPr>
              <a:t>en</a:t>
            </a:r>
            <a:r>
              <a:rPr lang="en-US" sz="1050" dirty="0">
                <a:solidFill>
                  <a:schemeClr val="accent5">
                    <a:lumMod val="75000"/>
                  </a:schemeClr>
                </a:solidFill>
                <a:latin typeface="+mj-lt"/>
              </a:rPr>
              <a:t> concept maps </a:t>
            </a:r>
            <a:r>
              <a:rPr lang="en-US" sz="1050" dirty="0" err="1">
                <a:solidFill>
                  <a:schemeClr val="accent5">
                    <a:lumMod val="75000"/>
                  </a:schemeClr>
                </a:solidFill>
                <a:latin typeface="+mj-lt"/>
              </a:rPr>
              <a:t>maken</a:t>
            </a:r>
            <a:endParaRPr lang="en-US" sz="1050" dirty="0">
              <a:solidFill>
                <a:schemeClr val="accent5">
                  <a:lumMod val="75000"/>
                </a:schemeClr>
              </a:solidFill>
              <a:latin typeface="+mj-lt"/>
            </a:endParaRPr>
          </a:p>
          <a:p>
            <a:pPr marL="457200" lvl="1" indent="-457200">
              <a:lnSpc>
                <a:spcPct val="110000"/>
              </a:lnSpc>
              <a:spcBef>
                <a:spcPts val="0"/>
              </a:spcBef>
              <a:buNone/>
            </a:pPr>
            <a:r>
              <a:rPr lang="en-US" sz="1050" dirty="0" err="1">
                <a:solidFill>
                  <a:schemeClr val="accent6">
                    <a:lumMod val="75000"/>
                  </a:schemeClr>
                </a:solidFill>
                <a:latin typeface="+mj-lt"/>
              </a:rPr>
              <a:t>Fase</a:t>
            </a:r>
            <a:r>
              <a:rPr lang="en-US" sz="1050" dirty="0">
                <a:solidFill>
                  <a:schemeClr val="accent6">
                    <a:lumMod val="75000"/>
                  </a:schemeClr>
                </a:solidFill>
                <a:latin typeface="+mj-lt"/>
              </a:rPr>
              <a:t> II: </a:t>
            </a:r>
            <a:r>
              <a:rPr lang="en-US" sz="1050" dirty="0" err="1">
                <a:solidFill>
                  <a:schemeClr val="accent6">
                    <a:lumMod val="75000"/>
                  </a:schemeClr>
                </a:solidFill>
                <a:latin typeface="+mj-lt"/>
              </a:rPr>
              <a:t>Wederzijds</a:t>
            </a:r>
            <a:r>
              <a:rPr lang="en-US" sz="1050" dirty="0">
                <a:solidFill>
                  <a:schemeClr val="accent6">
                    <a:lumMod val="75000"/>
                  </a:schemeClr>
                </a:solidFill>
                <a:latin typeface="+mj-lt"/>
              </a:rPr>
              <a:t> begrip </a:t>
            </a:r>
            <a:r>
              <a:rPr lang="en-US" sz="1050" dirty="0" err="1">
                <a:solidFill>
                  <a:schemeClr val="accent6">
                    <a:lumMod val="75000"/>
                  </a:schemeClr>
                </a:solidFill>
                <a:latin typeface="+mj-lt"/>
              </a:rPr>
              <a:t>verkrijgen</a:t>
            </a:r>
            <a:r>
              <a:rPr lang="en-US" sz="1050" dirty="0">
                <a:solidFill>
                  <a:schemeClr val="accent6">
                    <a:lumMod val="75000"/>
                  </a:schemeClr>
                </a:solidFill>
                <a:latin typeface="+mj-lt"/>
              </a:rPr>
              <a:t> </a:t>
            </a:r>
            <a:r>
              <a:rPr lang="en-US" sz="1050" dirty="0" err="1">
                <a:solidFill>
                  <a:schemeClr val="accent6">
                    <a:lumMod val="75000"/>
                  </a:schemeClr>
                </a:solidFill>
                <a:latin typeface="+mj-lt"/>
              </a:rPr>
              <a:t>en</a:t>
            </a:r>
            <a:r>
              <a:rPr lang="en-US" sz="1050" dirty="0">
                <a:solidFill>
                  <a:schemeClr val="accent6">
                    <a:lumMod val="75000"/>
                  </a:schemeClr>
                </a:solidFill>
                <a:latin typeface="+mj-lt"/>
              </a:rPr>
              <a:t> breed </a:t>
            </a:r>
            <a:r>
              <a:rPr lang="en-US" sz="1050" dirty="0" err="1">
                <a:solidFill>
                  <a:schemeClr val="accent6">
                    <a:lumMod val="75000"/>
                  </a:schemeClr>
                </a:solidFill>
                <a:latin typeface="+mj-lt"/>
              </a:rPr>
              <a:t>gedragen</a:t>
            </a:r>
            <a:r>
              <a:rPr lang="en-US" sz="1050" dirty="0">
                <a:solidFill>
                  <a:schemeClr val="accent6">
                    <a:lumMod val="75000"/>
                  </a:schemeClr>
                </a:solidFill>
                <a:latin typeface="+mj-lt"/>
              </a:rPr>
              <a:t> </a:t>
            </a:r>
            <a:r>
              <a:rPr lang="en-US" sz="1050" dirty="0" err="1">
                <a:solidFill>
                  <a:schemeClr val="accent6">
                    <a:lumMod val="75000"/>
                  </a:schemeClr>
                </a:solidFill>
                <a:latin typeface="+mj-lt"/>
              </a:rPr>
              <a:t>besluiten</a:t>
            </a:r>
            <a:r>
              <a:rPr lang="en-US" sz="1050" dirty="0">
                <a:solidFill>
                  <a:schemeClr val="accent6">
                    <a:lumMod val="75000"/>
                  </a:schemeClr>
                </a:solidFill>
                <a:latin typeface="+mj-lt"/>
              </a:rPr>
              <a:t> </a:t>
            </a:r>
            <a:r>
              <a:rPr lang="en-US" sz="1050" dirty="0" err="1">
                <a:solidFill>
                  <a:schemeClr val="accent6">
                    <a:lumMod val="75000"/>
                  </a:schemeClr>
                </a:solidFill>
                <a:latin typeface="+mj-lt"/>
              </a:rPr>
              <a:t>nemen</a:t>
            </a:r>
            <a:r>
              <a:rPr lang="en-US" sz="1050" dirty="0">
                <a:solidFill>
                  <a:schemeClr val="accent6">
                    <a:lumMod val="75000"/>
                  </a:schemeClr>
                </a:solidFill>
                <a:latin typeface="+mj-lt"/>
              </a:rPr>
              <a:t> ……………………….</a:t>
            </a:r>
          </a:p>
          <a:p>
            <a:pPr marL="179388" lvl="1" indent="182563">
              <a:lnSpc>
                <a:spcPct val="110000"/>
              </a:lnSpc>
              <a:spcBef>
                <a:spcPts val="0"/>
              </a:spcBef>
              <a:buNone/>
            </a:pPr>
            <a:r>
              <a:rPr lang="en-US" sz="1050" dirty="0">
                <a:latin typeface="+mj-lt"/>
              </a:rPr>
              <a:t> </a:t>
            </a:r>
            <a:r>
              <a:rPr lang="en-US" sz="1050" dirty="0">
                <a:solidFill>
                  <a:schemeClr val="accent6">
                    <a:lumMod val="75000"/>
                  </a:schemeClr>
                </a:solidFill>
                <a:latin typeface="+mj-lt"/>
              </a:rPr>
              <a:t>Stap 4: </a:t>
            </a:r>
            <a:r>
              <a:rPr lang="en-US" sz="1050" dirty="0" err="1">
                <a:solidFill>
                  <a:schemeClr val="accent6">
                    <a:lumMod val="75000"/>
                  </a:schemeClr>
                </a:solidFill>
                <a:latin typeface="+mj-lt"/>
              </a:rPr>
              <a:t>Betrokkenen</a:t>
            </a:r>
            <a:r>
              <a:rPr lang="en-US" sz="1050" dirty="0">
                <a:solidFill>
                  <a:schemeClr val="accent6">
                    <a:lumMod val="75000"/>
                  </a:schemeClr>
                </a:solidFill>
                <a:latin typeface="+mj-lt"/>
              </a:rPr>
              <a:t> (h)</a:t>
            </a:r>
            <a:r>
              <a:rPr lang="en-US" sz="1050" dirty="0" err="1">
                <a:solidFill>
                  <a:schemeClr val="accent6">
                    <a:lumMod val="75000"/>
                  </a:schemeClr>
                </a:solidFill>
                <a:latin typeface="+mj-lt"/>
              </a:rPr>
              <a:t>erkennen</a:t>
            </a:r>
            <a:r>
              <a:rPr lang="en-US" sz="1050" dirty="0">
                <a:solidFill>
                  <a:schemeClr val="accent6">
                    <a:lumMod val="75000"/>
                  </a:schemeClr>
                </a:solidFill>
                <a:latin typeface="+mj-lt"/>
              </a:rPr>
              <a:t> </a:t>
            </a:r>
            <a:r>
              <a:rPr lang="en-US" sz="1050" dirty="0" err="1">
                <a:solidFill>
                  <a:schemeClr val="accent6">
                    <a:lumMod val="75000"/>
                  </a:schemeClr>
                </a:solidFill>
                <a:latin typeface="+mj-lt"/>
              </a:rPr>
              <a:t>elkaars</a:t>
            </a:r>
            <a:r>
              <a:rPr lang="en-US" sz="1050" dirty="0">
                <a:solidFill>
                  <a:schemeClr val="accent6">
                    <a:lumMod val="75000"/>
                  </a:schemeClr>
                </a:solidFill>
                <a:latin typeface="+mj-lt"/>
              </a:rPr>
              <a:t> </a:t>
            </a:r>
            <a:r>
              <a:rPr lang="en-US" sz="1050" dirty="0" err="1">
                <a:solidFill>
                  <a:schemeClr val="accent6">
                    <a:lumMod val="75000"/>
                  </a:schemeClr>
                </a:solidFill>
                <a:latin typeface="+mj-lt"/>
              </a:rPr>
              <a:t>beelden</a:t>
            </a:r>
            <a:r>
              <a:rPr lang="en-US" sz="1050" dirty="0">
                <a:solidFill>
                  <a:schemeClr val="accent6">
                    <a:lumMod val="75000"/>
                  </a:schemeClr>
                </a:solidFill>
                <a:latin typeface="+mj-lt"/>
              </a:rPr>
              <a:t> </a:t>
            </a:r>
            <a:r>
              <a:rPr lang="en-US" sz="1050" dirty="0" err="1">
                <a:solidFill>
                  <a:schemeClr val="accent6">
                    <a:lumMod val="75000"/>
                  </a:schemeClr>
                </a:solidFill>
                <a:latin typeface="+mj-lt"/>
              </a:rPr>
              <a:t>en</a:t>
            </a:r>
            <a:r>
              <a:rPr lang="en-US" sz="1050" dirty="0">
                <a:solidFill>
                  <a:schemeClr val="accent6">
                    <a:lumMod val="75000"/>
                  </a:schemeClr>
                </a:solidFill>
                <a:latin typeface="+mj-lt"/>
              </a:rPr>
              <a:t> </a:t>
            </a:r>
            <a:r>
              <a:rPr lang="en-US" sz="1050" dirty="0" err="1">
                <a:solidFill>
                  <a:schemeClr val="accent6">
                    <a:lumMod val="75000"/>
                  </a:schemeClr>
                </a:solidFill>
                <a:latin typeface="+mj-lt"/>
              </a:rPr>
              <a:t>bepalen</a:t>
            </a:r>
            <a:r>
              <a:rPr lang="en-US" sz="1050" dirty="0">
                <a:solidFill>
                  <a:schemeClr val="accent6">
                    <a:lumMod val="75000"/>
                  </a:schemeClr>
                </a:solidFill>
                <a:latin typeface="+mj-lt"/>
              </a:rPr>
              <a:t> het </a:t>
            </a:r>
            <a:r>
              <a:rPr lang="en-US" sz="1050" dirty="0" err="1">
                <a:solidFill>
                  <a:schemeClr val="accent6">
                    <a:lumMod val="75000"/>
                  </a:schemeClr>
                </a:solidFill>
                <a:latin typeface="+mj-lt"/>
              </a:rPr>
              <a:t>gezamenlijke</a:t>
            </a:r>
            <a:r>
              <a:rPr lang="en-US" sz="1050" dirty="0">
                <a:solidFill>
                  <a:schemeClr val="accent6">
                    <a:lumMod val="75000"/>
                  </a:schemeClr>
                </a:solidFill>
                <a:latin typeface="+mj-lt"/>
              </a:rPr>
              <a:t> </a:t>
            </a:r>
          </a:p>
          <a:p>
            <a:pPr marL="179388" lvl="1" indent="536575">
              <a:lnSpc>
                <a:spcPct val="110000"/>
              </a:lnSpc>
              <a:spcBef>
                <a:spcPts val="0"/>
              </a:spcBef>
              <a:buNone/>
            </a:pPr>
            <a:r>
              <a:rPr lang="en-US" sz="1050" dirty="0">
                <a:solidFill>
                  <a:schemeClr val="accent6">
                    <a:lumMod val="75000"/>
                  </a:schemeClr>
                </a:solidFill>
                <a:latin typeface="+mj-lt"/>
              </a:rPr>
              <a:t>  </a:t>
            </a:r>
            <a:r>
              <a:rPr lang="en-US" sz="1050" dirty="0" err="1">
                <a:solidFill>
                  <a:schemeClr val="accent6">
                    <a:lumMod val="75000"/>
                  </a:schemeClr>
                </a:solidFill>
                <a:latin typeface="+mj-lt"/>
              </a:rPr>
              <a:t>belang</a:t>
            </a:r>
            <a:endParaRPr lang="en-US" sz="1050" dirty="0">
              <a:solidFill>
                <a:schemeClr val="accent6">
                  <a:lumMod val="75000"/>
                </a:schemeClr>
              </a:solidFill>
              <a:latin typeface="+mj-lt"/>
            </a:endParaRPr>
          </a:p>
          <a:p>
            <a:pPr marL="179388" lvl="1" indent="536575">
              <a:lnSpc>
                <a:spcPct val="110000"/>
              </a:lnSpc>
              <a:spcBef>
                <a:spcPts val="0"/>
              </a:spcBef>
              <a:buNone/>
            </a:pPr>
            <a:r>
              <a:rPr lang="en-US" sz="1050" dirty="0">
                <a:latin typeface="+mj-lt"/>
              </a:rPr>
              <a:t>  </a:t>
            </a:r>
            <a:r>
              <a:rPr lang="en-US" sz="1050" dirty="0" err="1">
                <a:solidFill>
                  <a:schemeClr val="accent5">
                    <a:lumMod val="75000"/>
                  </a:schemeClr>
                </a:solidFill>
                <a:latin typeface="+mj-lt"/>
              </a:rPr>
              <a:t>Uitvoering</a:t>
            </a:r>
            <a:r>
              <a:rPr lang="en-US" sz="1050" dirty="0">
                <a:solidFill>
                  <a:schemeClr val="accent5">
                    <a:lumMod val="75000"/>
                  </a:schemeClr>
                </a:solidFill>
                <a:latin typeface="+mj-lt"/>
              </a:rPr>
              <a:t>: Co-</a:t>
            </a:r>
            <a:r>
              <a:rPr lang="en-US" sz="1050" dirty="0" err="1">
                <a:solidFill>
                  <a:schemeClr val="accent5">
                    <a:lumMod val="75000"/>
                  </a:schemeClr>
                </a:solidFill>
                <a:latin typeface="+mj-lt"/>
              </a:rPr>
              <a:t>creatiesessies</a:t>
            </a:r>
            <a:r>
              <a:rPr lang="en-US" sz="1050" dirty="0">
                <a:solidFill>
                  <a:schemeClr val="accent5">
                    <a:lumMod val="75000"/>
                  </a:schemeClr>
                </a:solidFill>
                <a:latin typeface="+mj-lt"/>
              </a:rPr>
              <a:t> </a:t>
            </a:r>
            <a:r>
              <a:rPr lang="en-US" sz="1050" dirty="0" err="1">
                <a:solidFill>
                  <a:schemeClr val="accent5">
                    <a:lumMod val="75000"/>
                  </a:schemeClr>
                </a:solidFill>
                <a:latin typeface="+mj-lt"/>
              </a:rPr>
              <a:t>uitvoeren</a:t>
            </a:r>
            <a:endParaRPr lang="en-US" sz="1050" dirty="0">
              <a:solidFill>
                <a:schemeClr val="accent5">
                  <a:lumMod val="75000"/>
                </a:schemeClr>
              </a:solidFill>
              <a:latin typeface="+mj-lt"/>
            </a:endParaRPr>
          </a:p>
          <a:p>
            <a:pPr marL="179388" lvl="1" indent="182563">
              <a:lnSpc>
                <a:spcPct val="110000"/>
              </a:lnSpc>
              <a:spcBef>
                <a:spcPts val="0"/>
              </a:spcBef>
              <a:buNone/>
            </a:pPr>
            <a:r>
              <a:rPr lang="en-US" sz="1050" dirty="0">
                <a:latin typeface="+mj-lt"/>
              </a:rPr>
              <a:t> </a:t>
            </a:r>
            <a:r>
              <a:rPr lang="en-US" sz="1050" dirty="0">
                <a:solidFill>
                  <a:schemeClr val="accent6">
                    <a:lumMod val="75000"/>
                  </a:schemeClr>
                </a:solidFill>
                <a:latin typeface="+mj-lt"/>
              </a:rPr>
              <a:t>Stap 5: </a:t>
            </a:r>
            <a:r>
              <a:rPr lang="en-US" sz="1050" dirty="0" err="1">
                <a:solidFill>
                  <a:schemeClr val="accent6">
                    <a:lumMod val="75000"/>
                  </a:schemeClr>
                </a:solidFill>
                <a:latin typeface="+mj-lt"/>
              </a:rPr>
              <a:t>Wenselijke</a:t>
            </a:r>
            <a:r>
              <a:rPr lang="en-US" sz="1050" dirty="0">
                <a:solidFill>
                  <a:schemeClr val="accent6">
                    <a:lumMod val="75000"/>
                  </a:schemeClr>
                </a:solidFill>
                <a:latin typeface="+mj-lt"/>
              </a:rPr>
              <a:t> </a:t>
            </a:r>
            <a:r>
              <a:rPr lang="en-US" sz="1050" dirty="0" err="1">
                <a:solidFill>
                  <a:schemeClr val="accent6">
                    <a:lumMod val="75000"/>
                  </a:schemeClr>
                </a:solidFill>
                <a:latin typeface="+mj-lt"/>
              </a:rPr>
              <a:t>en</a:t>
            </a:r>
            <a:r>
              <a:rPr lang="en-US" sz="1050" dirty="0">
                <a:solidFill>
                  <a:schemeClr val="accent6">
                    <a:lumMod val="75000"/>
                  </a:schemeClr>
                </a:solidFill>
                <a:latin typeface="+mj-lt"/>
              </a:rPr>
              <a:t> </a:t>
            </a:r>
            <a:r>
              <a:rPr lang="en-US" sz="1050" dirty="0" err="1">
                <a:solidFill>
                  <a:schemeClr val="accent6">
                    <a:lumMod val="75000"/>
                  </a:schemeClr>
                </a:solidFill>
                <a:latin typeface="+mj-lt"/>
              </a:rPr>
              <a:t>haalbare</a:t>
            </a:r>
            <a:r>
              <a:rPr lang="en-US" sz="1050" dirty="0">
                <a:solidFill>
                  <a:schemeClr val="accent6">
                    <a:lumMod val="75000"/>
                  </a:schemeClr>
                </a:solidFill>
                <a:latin typeface="+mj-lt"/>
              </a:rPr>
              <a:t> </a:t>
            </a:r>
            <a:r>
              <a:rPr lang="en-US" sz="1050" dirty="0" err="1">
                <a:solidFill>
                  <a:schemeClr val="accent6">
                    <a:lumMod val="75000"/>
                  </a:schemeClr>
                </a:solidFill>
                <a:latin typeface="+mj-lt"/>
              </a:rPr>
              <a:t>oplossingen</a:t>
            </a:r>
            <a:r>
              <a:rPr lang="en-US" sz="1050" dirty="0">
                <a:solidFill>
                  <a:schemeClr val="accent6">
                    <a:lumMod val="75000"/>
                  </a:schemeClr>
                </a:solidFill>
                <a:latin typeface="+mj-lt"/>
              </a:rPr>
              <a:t> </a:t>
            </a:r>
            <a:r>
              <a:rPr lang="en-US" sz="1050" dirty="0" err="1">
                <a:solidFill>
                  <a:schemeClr val="accent6">
                    <a:lumMod val="75000"/>
                  </a:schemeClr>
                </a:solidFill>
                <a:latin typeface="+mj-lt"/>
              </a:rPr>
              <a:t>bepalen</a:t>
            </a:r>
            <a:endParaRPr lang="en-US" sz="1050" dirty="0">
              <a:solidFill>
                <a:schemeClr val="accent6">
                  <a:lumMod val="75000"/>
                </a:schemeClr>
              </a:solidFill>
              <a:latin typeface="+mj-lt"/>
            </a:endParaRPr>
          </a:p>
          <a:p>
            <a:pPr marL="179388" lvl="1" indent="536575">
              <a:lnSpc>
                <a:spcPct val="110000"/>
              </a:lnSpc>
              <a:spcBef>
                <a:spcPts val="0"/>
              </a:spcBef>
              <a:buNone/>
            </a:pPr>
            <a:r>
              <a:rPr lang="en-US" sz="1050" dirty="0">
                <a:latin typeface="+mj-lt"/>
              </a:rPr>
              <a:t>  </a:t>
            </a:r>
            <a:r>
              <a:rPr lang="en-US" sz="1050" dirty="0" err="1">
                <a:solidFill>
                  <a:schemeClr val="accent5">
                    <a:lumMod val="75000"/>
                  </a:schemeClr>
                </a:solidFill>
                <a:latin typeface="+mj-lt"/>
              </a:rPr>
              <a:t>Uitvoering</a:t>
            </a:r>
            <a:r>
              <a:rPr lang="en-US" sz="1050" dirty="0">
                <a:solidFill>
                  <a:schemeClr val="accent5">
                    <a:lumMod val="75000"/>
                  </a:schemeClr>
                </a:solidFill>
                <a:latin typeface="+mj-lt"/>
              </a:rPr>
              <a:t>: </a:t>
            </a:r>
            <a:r>
              <a:rPr lang="en-US" sz="1050" dirty="0" err="1">
                <a:solidFill>
                  <a:schemeClr val="accent5">
                    <a:lumMod val="75000"/>
                  </a:schemeClr>
                </a:solidFill>
                <a:latin typeface="+mj-lt"/>
              </a:rPr>
              <a:t>Verandermogelijkheden</a:t>
            </a:r>
            <a:r>
              <a:rPr lang="en-US" sz="1050" dirty="0">
                <a:solidFill>
                  <a:schemeClr val="accent5">
                    <a:lumMod val="75000"/>
                  </a:schemeClr>
                </a:solidFill>
                <a:latin typeface="+mj-lt"/>
              </a:rPr>
              <a:t> </a:t>
            </a:r>
            <a:r>
              <a:rPr lang="en-US" sz="1050" dirty="0" err="1">
                <a:solidFill>
                  <a:schemeClr val="accent5">
                    <a:lumMod val="75000"/>
                  </a:schemeClr>
                </a:solidFill>
                <a:latin typeface="+mj-lt"/>
              </a:rPr>
              <a:t>ontdekken</a:t>
            </a:r>
            <a:r>
              <a:rPr lang="en-US" sz="1050" dirty="0">
                <a:solidFill>
                  <a:schemeClr val="accent5">
                    <a:lumMod val="75000"/>
                  </a:schemeClr>
                </a:solidFill>
                <a:latin typeface="+mj-lt"/>
              </a:rPr>
              <a:t>; ‘</a:t>
            </a:r>
            <a:r>
              <a:rPr lang="en-US" sz="1050" dirty="0" err="1">
                <a:solidFill>
                  <a:schemeClr val="accent5">
                    <a:lumMod val="75000"/>
                  </a:schemeClr>
                </a:solidFill>
                <a:latin typeface="+mj-lt"/>
              </a:rPr>
              <a:t>Einde</a:t>
            </a:r>
            <a:r>
              <a:rPr lang="en-US" sz="1050" dirty="0">
                <a:solidFill>
                  <a:schemeClr val="accent5">
                    <a:lumMod val="75000"/>
                  </a:schemeClr>
                </a:solidFill>
                <a:latin typeface="+mj-lt"/>
              </a:rPr>
              <a:t>’ van het  </a:t>
            </a:r>
          </a:p>
          <a:p>
            <a:pPr marL="179388" lvl="1" indent="536575">
              <a:lnSpc>
                <a:spcPct val="110000"/>
              </a:lnSpc>
              <a:spcBef>
                <a:spcPts val="0"/>
              </a:spcBef>
              <a:buNone/>
            </a:pPr>
            <a:r>
              <a:rPr lang="en-US" sz="1050" dirty="0">
                <a:solidFill>
                  <a:schemeClr val="accent5">
                    <a:lumMod val="75000"/>
                  </a:schemeClr>
                </a:solidFill>
                <a:latin typeface="+mj-lt"/>
              </a:rPr>
              <a:t>  </a:t>
            </a:r>
            <a:r>
              <a:rPr lang="en-US" sz="1050" dirty="0" err="1">
                <a:solidFill>
                  <a:schemeClr val="accent5">
                    <a:lumMod val="75000"/>
                  </a:schemeClr>
                </a:solidFill>
                <a:latin typeface="+mj-lt"/>
              </a:rPr>
              <a:t>veranderproces</a:t>
            </a:r>
            <a:endParaRPr lang="en-US" sz="1050" dirty="0">
              <a:solidFill>
                <a:schemeClr val="accent5">
                  <a:lumMod val="75000"/>
                </a:schemeClr>
              </a:solidFill>
              <a:latin typeface="+mj-lt"/>
            </a:endParaRPr>
          </a:p>
          <a:p>
            <a:pPr marL="0" indent="0">
              <a:lnSpc>
                <a:spcPct val="110000"/>
              </a:lnSpc>
              <a:spcBef>
                <a:spcPts val="600"/>
              </a:spcBef>
              <a:spcAft>
                <a:spcPts val="600"/>
              </a:spcAft>
              <a:buNone/>
            </a:pPr>
            <a:r>
              <a:rPr lang="nl-NL" sz="1050" dirty="0">
                <a:latin typeface="+mj-lt"/>
              </a:rPr>
              <a:t>Tot slot ……………………………………………………………………………………….…………………….……………... </a:t>
            </a:r>
          </a:p>
          <a:p>
            <a:pPr marL="0" indent="0">
              <a:lnSpc>
                <a:spcPct val="110000"/>
              </a:lnSpc>
              <a:spcBef>
                <a:spcPts val="600"/>
              </a:spcBef>
              <a:spcAft>
                <a:spcPts val="600"/>
              </a:spcAft>
              <a:buNone/>
            </a:pPr>
            <a:r>
              <a:rPr lang="en-US" sz="1050" b="1" dirty="0" err="1">
                <a:latin typeface="+mj-lt"/>
              </a:rPr>
              <a:t>Gebruik</a:t>
            </a:r>
            <a:r>
              <a:rPr lang="en-US" sz="1050" b="1" dirty="0">
                <a:latin typeface="+mj-lt"/>
              </a:rPr>
              <a:t> van </a:t>
            </a:r>
            <a:r>
              <a:rPr lang="en-US" sz="1050" b="1" dirty="0" err="1">
                <a:latin typeface="+mj-lt"/>
              </a:rPr>
              <a:t>deze</a:t>
            </a:r>
            <a:r>
              <a:rPr lang="en-US" sz="1050" b="1" dirty="0">
                <a:latin typeface="+mj-lt"/>
              </a:rPr>
              <a:t> </a:t>
            </a:r>
            <a:r>
              <a:rPr lang="en-US" sz="1050" b="1" dirty="0" err="1">
                <a:latin typeface="+mj-lt"/>
              </a:rPr>
              <a:t>gids</a:t>
            </a:r>
            <a:r>
              <a:rPr lang="en-US" sz="1050" b="1" dirty="0">
                <a:latin typeface="+mj-lt"/>
              </a:rPr>
              <a:t> </a:t>
            </a:r>
            <a:r>
              <a:rPr lang="en-US" sz="1050" b="1" dirty="0" err="1">
                <a:latin typeface="+mj-lt"/>
              </a:rPr>
              <a:t>tijdens</a:t>
            </a:r>
            <a:r>
              <a:rPr lang="en-US" sz="1050" b="1" dirty="0">
                <a:latin typeface="+mj-lt"/>
              </a:rPr>
              <a:t> </a:t>
            </a:r>
            <a:r>
              <a:rPr lang="en-US" sz="1050" b="1" dirty="0" err="1">
                <a:latin typeface="+mj-lt"/>
              </a:rPr>
              <a:t>een</a:t>
            </a:r>
            <a:r>
              <a:rPr lang="en-US" sz="1050" b="1" dirty="0">
                <a:latin typeface="+mj-lt"/>
              </a:rPr>
              <a:t> </a:t>
            </a:r>
            <a:r>
              <a:rPr lang="en-US" sz="1050" b="1" dirty="0" err="1">
                <a:latin typeface="+mj-lt"/>
              </a:rPr>
              <a:t>veranderproces</a:t>
            </a:r>
            <a:endParaRPr lang="en-US" sz="1050" b="1" dirty="0">
              <a:latin typeface="+mj-lt"/>
            </a:endParaRPr>
          </a:p>
          <a:p>
            <a:pPr marL="0" indent="0">
              <a:lnSpc>
                <a:spcPct val="110000"/>
              </a:lnSpc>
              <a:spcBef>
                <a:spcPts val="600"/>
              </a:spcBef>
              <a:buNone/>
            </a:pPr>
            <a:r>
              <a:rPr lang="en-US" sz="1050" dirty="0">
                <a:latin typeface="+mj-lt"/>
              </a:rPr>
              <a:t>Je </a:t>
            </a:r>
            <a:r>
              <a:rPr lang="en-US" sz="1050" dirty="0" err="1">
                <a:latin typeface="+mj-lt"/>
              </a:rPr>
              <a:t>kunt</a:t>
            </a:r>
            <a:r>
              <a:rPr lang="en-US" sz="1050" dirty="0">
                <a:latin typeface="+mj-lt"/>
              </a:rPr>
              <a:t> </a:t>
            </a:r>
            <a:r>
              <a:rPr lang="en-US" sz="1050" dirty="0" err="1">
                <a:latin typeface="+mj-lt"/>
              </a:rPr>
              <a:t>deze</a:t>
            </a:r>
            <a:r>
              <a:rPr lang="en-US" sz="1050" dirty="0">
                <a:latin typeface="+mj-lt"/>
              </a:rPr>
              <a:t> gids van A tot Z </a:t>
            </a:r>
            <a:r>
              <a:rPr lang="en-US" sz="1050" dirty="0" err="1">
                <a:latin typeface="+mj-lt"/>
              </a:rPr>
              <a:t>lezen</a:t>
            </a:r>
            <a:r>
              <a:rPr lang="en-US" sz="1050" dirty="0">
                <a:latin typeface="+mj-lt"/>
              </a:rPr>
              <a:t>, maar je </a:t>
            </a:r>
            <a:r>
              <a:rPr lang="en-US" sz="1050" dirty="0" err="1">
                <a:latin typeface="+mj-lt"/>
              </a:rPr>
              <a:t>kunt</a:t>
            </a:r>
            <a:r>
              <a:rPr lang="en-US" sz="1050" dirty="0">
                <a:latin typeface="+mj-lt"/>
              </a:rPr>
              <a:t> er </a:t>
            </a:r>
            <a:r>
              <a:rPr lang="en-US" sz="1050" dirty="0" err="1">
                <a:latin typeface="+mj-lt"/>
              </a:rPr>
              <a:t>ook</a:t>
            </a:r>
            <a:r>
              <a:rPr lang="en-US" sz="1050" dirty="0">
                <a:latin typeface="+mj-lt"/>
              </a:rPr>
              <a:t> </a:t>
            </a:r>
            <a:r>
              <a:rPr lang="en-US" sz="1050" dirty="0" err="1">
                <a:latin typeface="+mj-lt"/>
              </a:rPr>
              <a:t>kriskras</a:t>
            </a:r>
            <a:r>
              <a:rPr lang="en-US" sz="1050" dirty="0">
                <a:latin typeface="+mj-lt"/>
              </a:rPr>
              <a:t> </a:t>
            </a:r>
            <a:r>
              <a:rPr lang="en-US" sz="1050" dirty="0" err="1">
                <a:latin typeface="+mj-lt"/>
              </a:rPr>
              <a:t>doorheen</a:t>
            </a:r>
            <a:r>
              <a:rPr lang="en-US" sz="1050" dirty="0">
                <a:latin typeface="+mj-lt"/>
              </a:rPr>
              <a:t> </a:t>
            </a:r>
            <a:r>
              <a:rPr lang="en-US" sz="1050" dirty="0" err="1">
                <a:latin typeface="+mj-lt"/>
              </a:rPr>
              <a:t>bladeren</a:t>
            </a:r>
            <a:r>
              <a:rPr lang="en-US" sz="1050" dirty="0">
                <a:latin typeface="+mj-lt"/>
              </a:rPr>
              <a:t>. </a:t>
            </a:r>
            <a:r>
              <a:rPr lang="en-US" sz="1050" dirty="0" err="1">
                <a:latin typeface="+mj-lt"/>
              </a:rPr>
              <a:t>Dat</a:t>
            </a:r>
            <a:r>
              <a:rPr lang="en-US" sz="1050" dirty="0">
                <a:latin typeface="+mj-lt"/>
              </a:rPr>
              <a:t> </a:t>
            </a:r>
            <a:r>
              <a:rPr lang="en-US" sz="1050" dirty="0" err="1">
                <a:latin typeface="+mj-lt"/>
              </a:rPr>
              <a:t>laatste</a:t>
            </a:r>
            <a:r>
              <a:rPr lang="en-US" sz="1050" dirty="0">
                <a:latin typeface="+mj-lt"/>
              </a:rPr>
              <a:t> </a:t>
            </a:r>
            <a:r>
              <a:rPr lang="en-US" sz="1050" dirty="0" err="1">
                <a:latin typeface="+mj-lt"/>
              </a:rPr>
              <a:t>komt</a:t>
            </a:r>
            <a:r>
              <a:rPr lang="en-US" sz="1050" dirty="0">
                <a:latin typeface="+mj-lt"/>
              </a:rPr>
              <a:t> </a:t>
            </a:r>
            <a:r>
              <a:rPr lang="en-US" sz="1050" dirty="0" err="1">
                <a:latin typeface="+mj-lt"/>
              </a:rPr>
              <a:t>ook</a:t>
            </a:r>
            <a:r>
              <a:rPr lang="en-US" sz="1050" dirty="0">
                <a:latin typeface="+mj-lt"/>
              </a:rPr>
              <a:t> </a:t>
            </a:r>
            <a:r>
              <a:rPr lang="en-US" sz="1050" dirty="0" err="1">
                <a:latin typeface="+mj-lt"/>
              </a:rPr>
              <a:t>overeen</a:t>
            </a:r>
            <a:r>
              <a:rPr lang="en-US" sz="1050" dirty="0">
                <a:latin typeface="+mj-lt"/>
              </a:rPr>
              <a:t> met de </a:t>
            </a:r>
            <a:r>
              <a:rPr lang="en-US" sz="1050" dirty="0" err="1">
                <a:latin typeface="+mj-lt"/>
              </a:rPr>
              <a:t>aard</a:t>
            </a:r>
            <a:r>
              <a:rPr lang="en-US" sz="1050" dirty="0">
                <a:latin typeface="+mj-lt"/>
              </a:rPr>
              <a:t> van het </a:t>
            </a:r>
            <a:r>
              <a:rPr lang="en-US" sz="1050" dirty="0" err="1">
                <a:latin typeface="+mj-lt"/>
              </a:rPr>
              <a:t>veranderproces</a:t>
            </a:r>
            <a:r>
              <a:rPr lang="en-US" sz="1050" dirty="0">
                <a:latin typeface="+mj-lt"/>
              </a:rPr>
              <a:t>. </a:t>
            </a:r>
          </a:p>
          <a:p>
            <a:pPr marL="0" indent="0">
              <a:lnSpc>
                <a:spcPct val="110000"/>
              </a:lnSpc>
              <a:spcBef>
                <a:spcPts val="600"/>
              </a:spcBef>
              <a:buNone/>
            </a:pPr>
            <a:r>
              <a:rPr lang="en-US" sz="1050" dirty="0" err="1">
                <a:latin typeface="+mj-lt"/>
              </a:rPr>
              <a:t>Hoewel</a:t>
            </a:r>
            <a:r>
              <a:rPr lang="en-US" sz="1050" dirty="0">
                <a:latin typeface="+mj-lt"/>
              </a:rPr>
              <a:t> in </a:t>
            </a:r>
            <a:r>
              <a:rPr lang="en-US" sz="1050" dirty="0" err="1">
                <a:latin typeface="+mj-lt"/>
              </a:rPr>
              <a:t>deze</a:t>
            </a:r>
            <a:r>
              <a:rPr lang="en-US" sz="1050" dirty="0">
                <a:latin typeface="+mj-lt"/>
              </a:rPr>
              <a:t> </a:t>
            </a:r>
            <a:r>
              <a:rPr lang="en-US" sz="1050" dirty="0" err="1">
                <a:latin typeface="+mj-lt"/>
              </a:rPr>
              <a:t>gids</a:t>
            </a:r>
            <a:r>
              <a:rPr lang="en-US" sz="1050" dirty="0">
                <a:latin typeface="+mj-lt"/>
              </a:rPr>
              <a:t> het </a:t>
            </a:r>
            <a:r>
              <a:rPr lang="en-US" sz="1050" dirty="0" err="1">
                <a:latin typeface="+mj-lt"/>
              </a:rPr>
              <a:t>veranderproces</a:t>
            </a:r>
            <a:r>
              <a:rPr lang="en-US" sz="1050" dirty="0">
                <a:latin typeface="+mj-lt"/>
              </a:rPr>
              <a:t> </a:t>
            </a:r>
            <a:r>
              <a:rPr lang="en-US" sz="1050" dirty="0" err="1">
                <a:latin typeface="+mj-lt"/>
              </a:rPr>
              <a:t>lineair</a:t>
            </a:r>
            <a:r>
              <a:rPr lang="en-US" sz="1050" dirty="0">
                <a:latin typeface="+mj-lt"/>
              </a:rPr>
              <a:t> is </a:t>
            </a:r>
            <a:r>
              <a:rPr lang="en-US" sz="1050" dirty="0" err="1">
                <a:latin typeface="+mj-lt"/>
              </a:rPr>
              <a:t>beschreven</a:t>
            </a:r>
            <a:r>
              <a:rPr lang="en-US" sz="1050" dirty="0">
                <a:latin typeface="+mj-lt"/>
              </a:rPr>
              <a:t>, is het </a:t>
            </a:r>
            <a:r>
              <a:rPr lang="en-US" sz="1050" dirty="0" err="1">
                <a:latin typeface="+mj-lt"/>
              </a:rPr>
              <a:t>proces</a:t>
            </a:r>
            <a:r>
              <a:rPr lang="en-US" sz="1050" dirty="0">
                <a:latin typeface="+mj-lt"/>
              </a:rPr>
              <a:t> in </a:t>
            </a:r>
            <a:r>
              <a:rPr lang="en-US" sz="1050" dirty="0" err="1">
                <a:latin typeface="+mj-lt"/>
              </a:rPr>
              <a:t>werkelijkheid</a:t>
            </a:r>
            <a:r>
              <a:rPr lang="en-US" sz="1050" dirty="0">
                <a:latin typeface="+mj-lt"/>
              </a:rPr>
              <a:t> </a:t>
            </a:r>
            <a:r>
              <a:rPr lang="en-US" sz="1050" i="1" dirty="0" err="1">
                <a:latin typeface="+mj-lt"/>
              </a:rPr>
              <a:t>iteratief</a:t>
            </a:r>
            <a:r>
              <a:rPr lang="en-US" sz="1050" dirty="0">
                <a:latin typeface="+mj-lt"/>
              </a:rPr>
              <a:t>: </a:t>
            </a:r>
            <a:r>
              <a:rPr lang="en-US" sz="1050" dirty="0" err="1">
                <a:latin typeface="+mj-lt"/>
              </a:rPr>
              <a:t>als</a:t>
            </a:r>
            <a:r>
              <a:rPr lang="en-US" sz="1050" dirty="0">
                <a:latin typeface="+mj-lt"/>
              </a:rPr>
              <a:t> facilitator </a:t>
            </a:r>
            <a:r>
              <a:rPr lang="en-US" sz="1050" dirty="0" err="1">
                <a:latin typeface="+mj-lt"/>
              </a:rPr>
              <a:t>beweeg</a:t>
            </a:r>
            <a:r>
              <a:rPr lang="en-US" sz="1050" dirty="0">
                <a:latin typeface="+mj-lt"/>
              </a:rPr>
              <a:t> je </a:t>
            </a:r>
            <a:r>
              <a:rPr lang="en-US" sz="1050" dirty="0" err="1">
                <a:latin typeface="+mj-lt"/>
              </a:rPr>
              <a:t>heen</a:t>
            </a:r>
            <a:r>
              <a:rPr lang="en-US" sz="1050" dirty="0">
                <a:latin typeface="+mj-lt"/>
              </a:rPr>
              <a:t> </a:t>
            </a:r>
            <a:r>
              <a:rPr lang="en-US" sz="1050" dirty="0" err="1">
                <a:latin typeface="+mj-lt"/>
              </a:rPr>
              <a:t>en</a:t>
            </a:r>
            <a:r>
              <a:rPr lang="en-US" sz="1050" dirty="0">
                <a:latin typeface="+mj-lt"/>
              </a:rPr>
              <a:t> </a:t>
            </a:r>
            <a:r>
              <a:rPr lang="en-US" sz="1050" dirty="0" err="1">
                <a:latin typeface="+mj-lt"/>
              </a:rPr>
              <a:t>weer</a:t>
            </a:r>
            <a:r>
              <a:rPr lang="en-US" sz="1050" dirty="0">
                <a:latin typeface="+mj-lt"/>
              </a:rPr>
              <a:t>. </a:t>
            </a:r>
            <a:r>
              <a:rPr lang="en-US" sz="1050" dirty="0" err="1">
                <a:latin typeface="+mj-lt"/>
              </a:rPr>
              <a:t>Tussen</a:t>
            </a:r>
            <a:r>
              <a:rPr lang="en-US" sz="1050" dirty="0">
                <a:latin typeface="+mj-lt"/>
              </a:rPr>
              <a:t> de </a:t>
            </a:r>
            <a:r>
              <a:rPr lang="en-US" sz="1050" dirty="0" err="1">
                <a:latin typeface="+mj-lt"/>
              </a:rPr>
              <a:t>verschillende</a:t>
            </a:r>
            <a:r>
              <a:rPr lang="en-US" sz="1050" dirty="0">
                <a:latin typeface="+mj-lt"/>
              </a:rPr>
              <a:t> </a:t>
            </a:r>
            <a:r>
              <a:rPr lang="en-US" sz="1050" dirty="0" err="1">
                <a:latin typeface="+mj-lt"/>
              </a:rPr>
              <a:t>stappen</a:t>
            </a:r>
            <a:r>
              <a:rPr lang="en-US" sz="1050" dirty="0">
                <a:latin typeface="+mj-lt"/>
              </a:rPr>
              <a:t>. </a:t>
            </a:r>
            <a:r>
              <a:rPr lang="en-US" sz="1050" dirty="0" err="1">
                <a:latin typeface="+mj-lt"/>
              </a:rPr>
              <a:t>Tussen</a:t>
            </a:r>
            <a:r>
              <a:rPr lang="en-US" sz="1050" dirty="0">
                <a:latin typeface="+mj-lt"/>
              </a:rPr>
              <a:t> </a:t>
            </a:r>
            <a:r>
              <a:rPr lang="en-US" sz="1050" dirty="0" err="1">
                <a:latin typeface="+mj-lt"/>
              </a:rPr>
              <a:t>perspectieven</a:t>
            </a:r>
            <a:r>
              <a:rPr lang="en-US" sz="1050" dirty="0">
                <a:latin typeface="+mj-lt"/>
              </a:rPr>
              <a:t>. </a:t>
            </a:r>
            <a:r>
              <a:rPr lang="en-US" sz="1050" dirty="0" err="1">
                <a:latin typeface="+mj-lt"/>
              </a:rPr>
              <a:t>En</a:t>
            </a:r>
            <a:r>
              <a:rPr lang="en-US" sz="1050" dirty="0">
                <a:latin typeface="+mj-lt"/>
              </a:rPr>
              <a:t> </a:t>
            </a:r>
            <a:r>
              <a:rPr lang="en-US" sz="1050" dirty="0" err="1">
                <a:latin typeface="+mj-lt"/>
              </a:rPr>
              <a:t>tussen</a:t>
            </a:r>
            <a:r>
              <a:rPr lang="en-US" sz="1050" dirty="0">
                <a:latin typeface="+mj-lt"/>
              </a:rPr>
              <a:t> het </a:t>
            </a:r>
            <a:r>
              <a:rPr lang="en-US" sz="1050" dirty="0" err="1">
                <a:latin typeface="+mj-lt"/>
              </a:rPr>
              <a:t>grotere</a:t>
            </a:r>
            <a:r>
              <a:rPr lang="en-US" sz="1050" dirty="0">
                <a:latin typeface="+mj-lt"/>
              </a:rPr>
              <a:t> </a:t>
            </a:r>
            <a:r>
              <a:rPr lang="en-US" sz="1050" dirty="0" err="1">
                <a:latin typeface="+mj-lt"/>
              </a:rPr>
              <a:t>geheel</a:t>
            </a:r>
            <a:r>
              <a:rPr lang="en-US" sz="1050" dirty="0">
                <a:latin typeface="+mj-lt"/>
              </a:rPr>
              <a:t> </a:t>
            </a:r>
            <a:r>
              <a:rPr lang="en-US" sz="1050" dirty="0" err="1">
                <a:latin typeface="+mj-lt"/>
              </a:rPr>
              <a:t>en</a:t>
            </a:r>
            <a:r>
              <a:rPr lang="en-US" sz="1050" dirty="0">
                <a:latin typeface="+mj-lt"/>
              </a:rPr>
              <a:t> </a:t>
            </a:r>
            <a:r>
              <a:rPr lang="en-US" sz="1050" dirty="0" err="1">
                <a:latin typeface="+mj-lt"/>
              </a:rPr>
              <a:t>kleinere</a:t>
            </a:r>
            <a:r>
              <a:rPr lang="en-US" sz="1050" dirty="0">
                <a:latin typeface="+mj-lt"/>
              </a:rPr>
              <a:t> details. Het </a:t>
            </a:r>
            <a:r>
              <a:rPr lang="en-US" sz="1050" dirty="0" err="1">
                <a:latin typeface="+mj-lt"/>
              </a:rPr>
              <a:t>hangt</a:t>
            </a:r>
            <a:r>
              <a:rPr lang="en-US" sz="1050" dirty="0">
                <a:latin typeface="+mj-lt"/>
              </a:rPr>
              <a:t> van de </a:t>
            </a:r>
            <a:r>
              <a:rPr lang="en-US" sz="1050" dirty="0" err="1">
                <a:latin typeface="+mj-lt"/>
              </a:rPr>
              <a:t>situatie</a:t>
            </a:r>
            <a:r>
              <a:rPr lang="en-US" sz="1050" dirty="0">
                <a:latin typeface="+mj-lt"/>
              </a:rPr>
              <a:t> </a:t>
            </a:r>
            <a:r>
              <a:rPr lang="en-US" sz="1050" dirty="0" err="1">
                <a:latin typeface="+mj-lt"/>
              </a:rPr>
              <a:t>af</a:t>
            </a:r>
            <a:r>
              <a:rPr lang="en-US" sz="1050" dirty="0">
                <a:latin typeface="+mj-lt"/>
              </a:rPr>
              <a:t> </a:t>
            </a:r>
            <a:r>
              <a:rPr lang="en-US" sz="1050" dirty="0" err="1">
                <a:latin typeface="+mj-lt"/>
              </a:rPr>
              <a:t>welke</a:t>
            </a:r>
            <a:r>
              <a:rPr lang="en-US" sz="1050" dirty="0">
                <a:latin typeface="+mj-lt"/>
              </a:rPr>
              <a:t> </a:t>
            </a:r>
            <a:r>
              <a:rPr lang="en-US" sz="1050" dirty="0" err="1">
                <a:latin typeface="+mj-lt"/>
              </a:rPr>
              <a:t>stap</a:t>
            </a:r>
            <a:r>
              <a:rPr lang="en-US" sz="1050" dirty="0">
                <a:latin typeface="+mj-lt"/>
              </a:rPr>
              <a:t> je het </a:t>
            </a:r>
            <a:r>
              <a:rPr lang="en-US" sz="1050" dirty="0" err="1">
                <a:latin typeface="+mj-lt"/>
              </a:rPr>
              <a:t>beste</a:t>
            </a:r>
            <a:r>
              <a:rPr lang="en-US" sz="1050" dirty="0">
                <a:latin typeface="+mj-lt"/>
              </a:rPr>
              <a:t> </a:t>
            </a:r>
            <a:r>
              <a:rPr lang="en-US" sz="1050" dirty="0" err="1">
                <a:latin typeface="+mj-lt"/>
              </a:rPr>
              <a:t>kunt</a:t>
            </a:r>
            <a:r>
              <a:rPr lang="en-US" sz="1050" dirty="0">
                <a:latin typeface="+mj-lt"/>
              </a:rPr>
              <a:t> </a:t>
            </a:r>
            <a:r>
              <a:rPr lang="en-US" sz="1050" dirty="0" err="1">
                <a:latin typeface="+mj-lt"/>
              </a:rPr>
              <a:t>nemen</a:t>
            </a:r>
            <a:r>
              <a:rPr lang="en-US" sz="1050" dirty="0">
                <a:latin typeface="+mj-lt"/>
              </a:rPr>
              <a:t>. Ken je de details </a:t>
            </a:r>
            <a:r>
              <a:rPr lang="en-US" sz="1050" dirty="0" err="1">
                <a:latin typeface="+mj-lt"/>
              </a:rPr>
              <a:t>en</a:t>
            </a:r>
            <a:r>
              <a:rPr lang="en-US" sz="1050" dirty="0">
                <a:latin typeface="+mj-lt"/>
              </a:rPr>
              <a:t> </a:t>
            </a:r>
            <a:r>
              <a:rPr lang="en-US" sz="1050" dirty="0" err="1">
                <a:latin typeface="+mj-lt"/>
              </a:rPr>
              <a:t>kun</a:t>
            </a:r>
            <a:r>
              <a:rPr lang="en-US" sz="1050" dirty="0">
                <a:latin typeface="+mj-lt"/>
              </a:rPr>
              <a:t> je </a:t>
            </a:r>
            <a:r>
              <a:rPr lang="en-US" sz="1050" dirty="0" err="1">
                <a:latin typeface="+mj-lt"/>
              </a:rPr>
              <a:t>daarmee</a:t>
            </a:r>
            <a:r>
              <a:rPr lang="en-US" sz="1050" dirty="0">
                <a:latin typeface="+mj-lt"/>
              </a:rPr>
              <a:t> het </a:t>
            </a:r>
            <a:r>
              <a:rPr lang="en-US" sz="1050" dirty="0" err="1">
                <a:latin typeface="+mj-lt"/>
              </a:rPr>
              <a:t>grote</a:t>
            </a:r>
            <a:r>
              <a:rPr lang="en-US" sz="1050" dirty="0">
                <a:latin typeface="+mj-lt"/>
              </a:rPr>
              <a:t> </a:t>
            </a:r>
            <a:r>
              <a:rPr lang="en-US" sz="1050" dirty="0" err="1">
                <a:latin typeface="+mj-lt"/>
              </a:rPr>
              <a:t>geheel</a:t>
            </a:r>
            <a:r>
              <a:rPr lang="en-US" sz="1050" dirty="0">
                <a:latin typeface="+mj-lt"/>
              </a:rPr>
              <a:t> </a:t>
            </a:r>
            <a:r>
              <a:rPr lang="en-US" sz="1050" dirty="0" err="1">
                <a:latin typeface="+mj-lt"/>
              </a:rPr>
              <a:t>begrijpen</a:t>
            </a:r>
            <a:r>
              <a:rPr lang="en-US" sz="1050" dirty="0">
                <a:latin typeface="+mj-lt"/>
              </a:rPr>
              <a:t> </a:t>
            </a:r>
            <a:r>
              <a:rPr lang="en-US" sz="1050" dirty="0" err="1">
                <a:latin typeface="+mj-lt"/>
              </a:rPr>
              <a:t>en</a:t>
            </a:r>
            <a:r>
              <a:rPr lang="en-US" sz="1050" dirty="0">
                <a:latin typeface="+mj-lt"/>
              </a:rPr>
              <a:t> </a:t>
            </a:r>
            <a:r>
              <a:rPr lang="en-US" sz="1050" dirty="0" err="1">
                <a:latin typeface="+mj-lt"/>
              </a:rPr>
              <a:t>verrijken</a:t>
            </a:r>
            <a:r>
              <a:rPr lang="en-US" sz="1050" dirty="0">
                <a:latin typeface="+mj-lt"/>
              </a:rPr>
              <a:t>, of </a:t>
            </a:r>
            <a:r>
              <a:rPr lang="en-US" sz="1050" dirty="0" err="1">
                <a:latin typeface="+mj-lt"/>
              </a:rPr>
              <a:t>overzie</a:t>
            </a:r>
            <a:r>
              <a:rPr lang="en-US" sz="1050" dirty="0">
                <a:latin typeface="+mj-lt"/>
              </a:rPr>
              <a:t> je het </a:t>
            </a:r>
            <a:r>
              <a:rPr lang="en-US" sz="1050" dirty="0" err="1">
                <a:latin typeface="+mj-lt"/>
              </a:rPr>
              <a:t>geheel</a:t>
            </a:r>
            <a:r>
              <a:rPr lang="en-US" sz="1050" dirty="0">
                <a:latin typeface="+mj-lt"/>
              </a:rPr>
              <a:t> </a:t>
            </a:r>
            <a:r>
              <a:rPr lang="en-US" sz="1050" dirty="0" err="1">
                <a:latin typeface="+mj-lt"/>
              </a:rPr>
              <a:t>en</a:t>
            </a:r>
            <a:r>
              <a:rPr lang="en-US" sz="1050" dirty="0">
                <a:latin typeface="+mj-lt"/>
              </a:rPr>
              <a:t> </a:t>
            </a:r>
            <a:r>
              <a:rPr lang="en-US" sz="1050" dirty="0" err="1">
                <a:latin typeface="+mj-lt"/>
              </a:rPr>
              <a:t>heb</a:t>
            </a:r>
            <a:r>
              <a:rPr lang="en-US" sz="1050" dirty="0">
                <a:latin typeface="+mj-lt"/>
              </a:rPr>
              <a:t> je </a:t>
            </a:r>
            <a:r>
              <a:rPr lang="en-US" sz="1050" dirty="0" err="1">
                <a:latin typeface="+mj-lt"/>
              </a:rPr>
              <a:t>juist</a:t>
            </a:r>
            <a:r>
              <a:rPr lang="en-US" sz="1050" dirty="0">
                <a:latin typeface="+mj-lt"/>
              </a:rPr>
              <a:t> </a:t>
            </a:r>
            <a:r>
              <a:rPr lang="en-US" sz="1050" dirty="0" err="1">
                <a:latin typeface="+mj-lt"/>
              </a:rPr>
              <a:t>aanvullende</a:t>
            </a:r>
            <a:r>
              <a:rPr lang="en-US" sz="1050" dirty="0">
                <a:latin typeface="+mj-lt"/>
              </a:rPr>
              <a:t> details </a:t>
            </a:r>
            <a:r>
              <a:rPr lang="en-US" sz="1050" dirty="0" err="1">
                <a:latin typeface="+mj-lt"/>
              </a:rPr>
              <a:t>nodig</a:t>
            </a:r>
            <a:r>
              <a:rPr lang="nl-NL" sz="1050" dirty="0">
                <a:latin typeface="+mj-lt"/>
              </a:rPr>
              <a:t>?</a:t>
            </a:r>
            <a:r>
              <a:rPr lang="nl-NL" sz="1050" strike="sngStrike" dirty="0">
                <a:latin typeface="+mj-lt"/>
              </a:rPr>
              <a:t>​</a:t>
            </a:r>
            <a:r>
              <a:rPr lang="en-US" sz="1050" dirty="0">
                <a:latin typeface="+mj-lt"/>
              </a:rPr>
              <a:t> Is het </a:t>
            </a:r>
            <a:r>
              <a:rPr lang="en-US" sz="1050" dirty="0" err="1">
                <a:latin typeface="+mj-lt"/>
              </a:rPr>
              <a:t>tijd</a:t>
            </a:r>
            <a:r>
              <a:rPr lang="en-US" sz="1050" dirty="0">
                <a:latin typeface="+mj-lt"/>
              </a:rPr>
              <a:t> om </a:t>
            </a:r>
            <a:r>
              <a:rPr lang="en-US" sz="1050" dirty="0" err="1">
                <a:latin typeface="+mj-lt"/>
              </a:rPr>
              <a:t>betrokkenen</a:t>
            </a:r>
            <a:r>
              <a:rPr lang="en-US" sz="1050" dirty="0">
                <a:latin typeface="+mj-lt"/>
              </a:rPr>
              <a:t> </a:t>
            </a:r>
            <a:r>
              <a:rPr lang="en-US" sz="1050" dirty="0" err="1">
                <a:latin typeface="+mj-lt"/>
              </a:rPr>
              <a:t>bij</a:t>
            </a:r>
            <a:r>
              <a:rPr lang="en-US" sz="1050" dirty="0">
                <a:latin typeface="+mj-lt"/>
              </a:rPr>
              <a:t> </a:t>
            </a:r>
            <a:r>
              <a:rPr lang="en-US" sz="1050" dirty="0" err="1">
                <a:latin typeface="+mj-lt"/>
              </a:rPr>
              <a:t>elkaar</a:t>
            </a:r>
            <a:r>
              <a:rPr lang="en-US" sz="1050" dirty="0">
                <a:latin typeface="+mj-lt"/>
              </a:rPr>
              <a:t> </a:t>
            </a:r>
            <a:r>
              <a:rPr lang="en-US" sz="1050" dirty="0" err="1">
                <a:latin typeface="+mj-lt"/>
              </a:rPr>
              <a:t>te</a:t>
            </a:r>
            <a:r>
              <a:rPr lang="en-US" sz="1050" dirty="0">
                <a:latin typeface="+mj-lt"/>
              </a:rPr>
              <a:t> </a:t>
            </a:r>
            <a:r>
              <a:rPr lang="en-US" sz="1050" dirty="0" err="1">
                <a:latin typeface="+mj-lt"/>
              </a:rPr>
              <a:t>brengen</a:t>
            </a:r>
            <a:r>
              <a:rPr lang="en-US" sz="1050" dirty="0">
                <a:latin typeface="+mj-lt"/>
              </a:rPr>
              <a:t>, is het </a:t>
            </a:r>
            <a:r>
              <a:rPr lang="en-US" sz="1050" dirty="0" err="1">
                <a:latin typeface="+mj-lt"/>
              </a:rPr>
              <a:t>noodzakelijk</a:t>
            </a:r>
            <a:r>
              <a:rPr lang="en-US" sz="1050" dirty="0">
                <a:latin typeface="+mj-lt"/>
              </a:rPr>
              <a:t> om </a:t>
            </a:r>
            <a:r>
              <a:rPr lang="en-US" sz="1050" dirty="0" err="1">
                <a:latin typeface="+mj-lt"/>
              </a:rPr>
              <a:t>één</a:t>
            </a:r>
            <a:r>
              <a:rPr lang="en-US" sz="1050" dirty="0">
                <a:latin typeface="+mj-lt"/>
              </a:rPr>
              <a:t> op </a:t>
            </a:r>
            <a:r>
              <a:rPr lang="en-US" sz="1050" dirty="0" err="1">
                <a:latin typeface="+mj-lt"/>
              </a:rPr>
              <a:t>één</a:t>
            </a:r>
            <a:r>
              <a:rPr lang="en-US" sz="1050" dirty="0">
                <a:latin typeface="+mj-lt"/>
              </a:rPr>
              <a:t> </a:t>
            </a:r>
            <a:r>
              <a:rPr lang="en-US" sz="1050" dirty="0" err="1">
                <a:latin typeface="+mj-lt"/>
              </a:rPr>
              <a:t>nog</a:t>
            </a:r>
            <a:r>
              <a:rPr lang="en-US" sz="1050" dirty="0">
                <a:latin typeface="+mj-lt"/>
              </a:rPr>
              <a:t> wat </a:t>
            </a:r>
            <a:r>
              <a:rPr lang="en-US" sz="1050" dirty="0" err="1">
                <a:latin typeface="+mj-lt"/>
              </a:rPr>
              <a:t>muurtjes</a:t>
            </a:r>
            <a:r>
              <a:rPr lang="en-US" sz="1050" dirty="0">
                <a:latin typeface="+mj-lt"/>
              </a:rPr>
              <a:t> </a:t>
            </a:r>
            <a:r>
              <a:rPr lang="en-US" sz="1050" dirty="0" err="1">
                <a:latin typeface="+mj-lt"/>
              </a:rPr>
              <a:t>te</a:t>
            </a:r>
            <a:r>
              <a:rPr lang="en-US" sz="1050" dirty="0">
                <a:latin typeface="+mj-lt"/>
              </a:rPr>
              <a:t> </a:t>
            </a:r>
            <a:r>
              <a:rPr lang="en-US" sz="1050" dirty="0" err="1">
                <a:latin typeface="+mj-lt"/>
              </a:rPr>
              <a:t>slechten</a:t>
            </a:r>
            <a:r>
              <a:rPr lang="en-US" sz="1050" dirty="0">
                <a:latin typeface="+mj-lt"/>
              </a:rPr>
              <a:t>, of </a:t>
            </a:r>
            <a:r>
              <a:rPr lang="en-US" sz="1050" dirty="0" err="1">
                <a:latin typeface="+mj-lt"/>
              </a:rPr>
              <a:t>moet</a:t>
            </a:r>
            <a:r>
              <a:rPr lang="en-US" sz="1050" dirty="0">
                <a:latin typeface="+mj-lt"/>
              </a:rPr>
              <a:t> je </a:t>
            </a:r>
            <a:r>
              <a:rPr lang="en-US" sz="1050" dirty="0" err="1">
                <a:latin typeface="+mj-lt"/>
              </a:rPr>
              <a:t>nog</a:t>
            </a:r>
            <a:r>
              <a:rPr lang="en-US" sz="1050" dirty="0">
                <a:latin typeface="+mj-lt"/>
              </a:rPr>
              <a:t> </a:t>
            </a:r>
            <a:r>
              <a:rPr lang="en-US" sz="1050" dirty="0" err="1">
                <a:latin typeface="+mj-lt"/>
              </a:rPr>
              <a:t>een</a:t>
            </a:r>
            <a:r>
              <a:rPr lang="en-US" sz="1050" dirty="0">
                <a:latin typeface="+mj-lt"/>
              </a:rPr>
              <a:t> </a:t>
            </a:r>
            <a:r>
              <a:rPr lang="en-US" sz="1050" dirty="0" err="1">
                <a:latin typeface="+mj-lt"/>
              </a:rPr>
              <a:t>betrokkene</a:t>
            </a:r>
            <a:r>
              <a:rPr lang="en-US" sz="1050" dirty="0">
                <a:latin typeface="+mj-lt"/>
              </a:rPr>
              <a:t> </a:t>
            </a:r>
            <a:r>
              <a:rPr lang="en-US" sz="1050" dirty="0" err="1">
                <a:latin typeface="+mj-lt"/>
              </a:rPr>
              <a:t>toevoegen</a:t>
            </a:r>
            <a:r>
              <a:rPr lang="en-US" sz="1050" dirty="0">
                <a:latin typeface="+mj-lt"/>
              </a:rPr>
              <a:t>? </a:t>
            </a:r>
          </a:p>
          <a:p>
            <a:pPr marL="0" indent="0">
              <a:lnSpc>
                <a:spcPct val="110000"/>
              </a:lnSpc>
              <a:spcBef>
                <a:spcPts val="600"/>
              </a:spcBef>
              <a:buNone/>
            </a:pPr>
            <a:r>
              <a:rPr lang="en-US" sz="1050" dirty="0" err="1">
                <a:latin typeface="+mj-lt"/>
              </a:rPr>
              <a:t>Dit</a:t>
            </a:r>
            <a:r>
              <a:rPr lang="en-US" sz="1050" dirty="0">
                <a:latin typeface="+mj-lt"/>
              </a:rPr>
              <a:t> </a:t>
            </a:r>
            <a:r>
              <a:rPr lang="en-US" sz="1050" dirty="0" err="1">
                <a:latin typeface="+mj-lt"/>
              </a:rPr>
              <a:t>vraagt</a:t>
            </a:r>
            <a:r>
              <a:rPr lang="en-US" sz="1050" dirty="0">
                <a:latin typeface="+mj-lt"/>
              </a:rPr>
              <a:t> </a:t>
            </a:r>
            <a:r>
              <a:rPr lang="en-US" sz="1050" dirty="0" err="1">
                <a:latin typeface="+mj-lt"/>
              </a:rPr>
              <a:t>flexibiliteit</a:t>
            </a:r>
            <a:r>
              <a:rPr lang="en-US" sz="1050" dirty="0">
                <a:latin typeface="+mj-lt"/>
              </a:rPr>
              <a:t> in </a:t>
            </a:r>
            <a:r>
              <a:rPr lang="en-US" sz="1050" dirty="0" err="1">
                <a:latin typeface="+mj-lt"/>
              </a:rPr>
              <a:t>denken</a:t>
            </a:r>
            <a:r>
              <a:rPr lang="en-US" sz="1050" dirty="0">
                <a:latin typeface="+mj-lt"/>
              </a:rPr>
              <a:t>, </a:t>
            </a:r>
            <a:r>
              <a:rPr lang="en-US" sz="1050" dirty="0" err="1">
                <a:latin typeface="+mj-lt"/>
              </a:rPr>
              <a:t>duiden</a:t>
            </a:r>
            <a:r>
              <a:rPr lang="en-US" sz="1050" dirty="0">
                <a:latin typeface="+mj-lt"/>
              </a:rPr>
              <a:t> </a:t>
            </a:r>
            <a:r>
              <a:rPr lang="en-US" sz="1050" dirty="0" err="1">
                <a:latin typeface="+mj-lt"/>
              </a:rPr>
              <a:t>en</a:t>
            </a:r>
            <a:r>
              <a:rPr lang="en-US" sz="1050" dirty="0">
                <a:latin typeface="+mj-lt"/>
              </a:rPr>
              <a:t> </a:t>
            </a:r>
            <a:r>
              <a:rPr lang="en-US" sz="1050" dirty="0" err="1">
                <a:latin typeface="+mj-lt"/>
              </a:rPr>
              <a:t>handelen</a:t>
            </a:r>
            <a:r>
              <a:rPr lang="en-US" sz="1050" dirty="0">
                <a:latin typeface="+mj-lt"/>
              </a:rPr>
              <a:t>. </a:t>
            </a:r>
            <a:r>
              <a:rPr lang="en-US" sz="1050" dirty="0" err="1">
                <a:latin typeface="+mj-lt"/>
              </a:rPr>
              <a:t>Niet</a:t>
            </a:r>
            <a:r>
              <a:rPr lang="en-US" sz="1050" dirty="0">
                <a:latin typeface="+mj-lt"/>
              </a:rPr>
              <a:t> </a:t>
            </a:r>
            <a:r>
              <a:rPr lang="en-US" sz="1050" dirty="0" err="1">
                <a:latin typeface="+mj-lt"/>
              </a:rPr>
              <a:t>alleen</a:t>
            </a:r>
            <a:r>
              <a:rPr lang="en-US" sz="1050" dirty="0">
                <a:latin typeface="+mj-lt"/>
              </a:rPr>
              <a:t> </a:t>
            </a:r>
            <a:r>
              <a:rPr lang="en-US" sz="1050" dirty="0" err="1">
                <a:latin typeface="+mj-lt"/>
              </a:rPr>
              <a:t>bij</a:t>
            </a:r>
            <a:r>
              <a:rPr lang="en-US" sz="1050" dirty="0">
                <a:latin typeface="+mj-lt"/>
              </a:rPr>
              <a:t> de </a:t>
            </a:r>
            <a:r>
              <a:rPr lang="en-US" sz="1050" dirty="0" err="1">
                <a:latin typeface="+mj-lt"/>
              </a:rPr>
              <a:t>uitvoering</a:t>
            </a:r>
            <a:r>
              <a:rPr lang="en-US" sz="1050" dirty="0">
                <a:latin typeface="+mj-lt"/>
              </a:rPr>
              <a:t> van het </a:t>
            </a:r>
            <a:r>
              <a:rPr lang="en-US" sz="1050" dirty="0" err="1">
                <a:latin typeface="+mj-lt"/>
              </a:rPr>
              <a:t>veranderproces</a:t>
            </a:r>
            <a:r>
              <a:rPr lang="en-US" sz="1050" dirty="0">
                <a:latin typeface="+mj-lt"/>
              </a:rPr>
              <a:t>, maar </a:t>
            </a:r>
            <a:r>
              <a:rPr lang="en-US" sz="1050" dirty="0" err="1">
                <a:latin typeface="+mj-lt"/>
              </a:rPr>
              <a:t>dus</a:t>
            </a:r>
            <a:r>
              <a:rPr lang="en-US" sz="1050" dirty="0">
                <a:latin typeface="+mj-lt"/>
              </a:rPr>
              <a:t> </a:t>
            </a:r>
            <a:r>
              <a:rPr lang="en-US" sz="1050" dirty="0" err="1">
                <a:latin typeface="+mj-lt"/>
              </a:rPr>
              <a:t>ook</a:t>
            </a:r>
            <a:r>
              <a:rPr lang="en-US" sz="1050" dirty="0">
                <a:latin typeface="+mj-lt"/>
              </a:rPr>
              <a:t> </a:t>
            </a:r>
            <a:r>
              <a:rPr lang="en-US" sz="1050" dirty="0" err="1">
                <a:latin typeface="+mj-lt"/>
              </a:rPr>
              <a:t>bij</a:t>
            </a:r>
            <a:r>
              <a:rPr lang="en-US" sz="1050" dirty="0">
                <a:latin typeface="+mj-lt"/>
              </a:rPr>
              <a:t> het </a:t>
            </a:r>
            <a:r>
              <a:rPr lang="en-US" sz="1050" dirty="0" err="1">
                <a:latin typeface="+mj-lt"/>
              </a:rPr>
              <a:t>lezen</a:t>
            </a:r>
            <a:r>
              <a:rPr lang="en-US" sz="1050" dirty="0">
                <a:latin typeface="+mj-lt"/>
              </a:rPr>
              <a:t> van </a:t>
            </a:r>
            <a:r>
              <a:rPr lang="en-US" sz="1050" dirty="0" err="1">
                <a:latin typeface="+mj-lt"/>
              </a:rPr>
              <a:t>deze</a:t>
            </a:r>
            <a:r>
              <a:rPr lang="en-US" sz="1050" dirty="0">
                <a:latin typeface="+mj-lt"/>
              </a:rPr>
              <a:t> gids. Het is </a:t>
            </a:r>
            <a:r>
              <a:rPr lang="en-US" sz="1050" dirty="0" err="1">
                <a:latin typeface="+mj-lt"/>
              </a:rPr>
              <a:t>belangrijker</a:t>
            </a:r>
            <a:r>
              <a:rPr lang="en-US" sz="1050" dirty="0">
                <a:latin typeface="+mj-lt"/>
              </a:rPr>
              <a:t> </a:t>
            </a:r>
            <a:r>
              <a:rPr lang="en-US" sz="1050" dirty="0" err="1">
                <a:latin typeface="+mj-lt"/>
              </a:rPr>
              <a:t>dat</a:t>
            </a:r>
            <a:r>
              <a:rPr lang="en-US" sz="1050" dirty="0">
                <a:latin typeface="+mj-lt"/>
              </a:rPr>
              <a:t> je </a:t>
            </a:r>
            <a:r>
              <a:rPr lang="en-US" sz="1050" dirty="0" err="1">
                <a:latin typeface="+mj-lt"/>
              </a:rPr>
              <a:t>begrijpt</a:t>
            </a:r>
            <a:r>
              <a:rPr lang="en-US" sz="1050" dirty="0">
                <a:latin typeface="+mj-lt"/>
              </a:rPr>
              <a:t> </a:t>
            </a:r>
            <a:r>
              <a:rPr lang="en-US" sz="1050" dirty="0" err="1">
                <a:latin typeface="+mj-lt"/>
              </a:rPr>
              <a:t>wát</a:t>
            </a:r>
            <a:r>
              <a:rPr lang="en-US" sz="1050" dirty="0">
                <a:latin typeface="+mj-lt"/>
              </a:rPr>
              <a:t> er in </a:t>
            </a:r>
            <a:r>
              <a:rPr lang="en-US" sz="1050" dirty="0" err="1">
                <a:latin typeface="+mj-lt"/>
              </a:rPr>
              <a:t>een</a:t>
            </a:r>
            <a:r>
              <a:rPr lang="en-US" sz="1050" dirty="0">
                <a:latin typeface="+mj-lt"/>
              </a:rPr>
              <a:t> </a:t>
            </a:r>
            <a:r>
              <a:rPr lang="en-US" sz="1050" dirty="0" err="1">
                <a:latin typeface="+mj-lt"/>
              </a:rPr>
              <a:t>bepaalde</a:t>
            </a:r>
            <a:r>
              <a:rPr lang="en-US" sz="1050" dirty="0">
                <a:latin typeface="+mj-lt"/>
              </a:rPr>
              <a:t> </a:t>
            </a:r>
            <a:r>
              <a:rPr lang="en-US" sz="1050" dirty="0" err="1">
                <a:latin typeface="+mj-lt"/>
              </a:rPr>
              <a:t>stap</a:t>
            </a:r>
            <a:r>
              <a:rPr lang="en-US" sz="1050" dirty="0">
                <a:latin typeface="+mj-lt"/>
              </a:rPr>
              <a:t> </a:t>
            </a:r>
            <a:r>
              <a:rPr lang="en-US" sz="1050" dirty="0" err="1">
                <a:latin typeface="+mj-lt"/>
              </a:rPr>
              <a:t>wordt</a:t>
            </a:r>
            <a:r>
              <a:rPr lang="en-US" sz="1050" dirty="0">
                <a:latin typeface="+mj-lt"/>
              </a:rPr>
              <a:t> </a:t>
            </a:r>
            <a:r>
              <a:rPr lang="en-US" sz="1050" dirty="0" err="1">
                <a:latin typeface="+mj-lt"/>
              </a:rPr>
              <a:t>gedaan</a:t>
            </a:r>
            <a:r>
              <a:rPr lang="en-US" sz="1050" dirty="0">
                <a:latin typeface="+mj-lt"/>
              </a:rPr>
              <a:t>, dan in </a:t>
            </a:r>
            <a:r>
              <a:rPr lang="en-US" sz="1050" dirty="0" err="1">
                <a:latin typeface="+mj-lt"/>
              </a:rPr>
              <a:t>welke</a:t>
            </a:r>
            <a:r>
              <a:rPr lang="en-US" sz="1050" dirty="0">
                <a:latin typeface="+mj-lt"/>
              </a:rPr>
              <a:t> </a:t>
            </a:r>
            <a:r>
              <a:rPr lang="en-US" sz="1050" dirty="0" err="1">
                <a:latin typeface="+mj-lt"/>
              </a:rPr>
              <a:t>volgorde</a:t>
            </a:r>
            <a:r>
              <a:rPr lang="en-US" sz="1050" dirty="0">
                <a:latin typeface="+mj-lt"/>
              </a:rPr>
              <a:t> </a:t>
            </a:r>
            <a:r>
              <a:rPr lang="en-US" sz="1050" dirty="0" err="1">
                <a:latin typeface="+mj-lt"/>
              </a:rPr>
              <a:t>dit</a:t>
            </a:r>
            <a:r>
              <a:rPr lang="en-US" sz="1050" dirty="0">
                <a:latin typeface="+mj-lt"/>
              </a:rPr>
              <a:t> </a:t>
            </a:r>
            <a:r>
              <a:rPr lang="en-US" sz="1050" dirty="0" err="1">
                <a:latin typeface="+mj-lt"/>
              </a:rPr>
              <a:t>gebeurt</a:t>
            </a:r>
            <a:r>
              <a:rPr lang="en-US" sz="1050" dirty="0">
                <a:latin typeface="+mj-lt"/>
              </a:rPr>
              <a:t>. Als je het </a:t>
            </a:r>
            <a:r>
              <a:rPr lang="en-US" sz="1050" dirty="0" err="1">
                <a:latin typeface="+mj-lt"/>
              </a:rPr>
              <a:t>eenmaal</a:t>
            </a:r>
            <a:r>
              <a:rPr lang="en-US" sz="1050" dirty="0">
                <a:latin typeface="+mj-lt"/>
              </a:rPr>
              <a:t> </a:t>
            </a:r>
            <a:r>
              <a:rPr lang="en-US" sz="1050" dirty="0" err="1">
                <a:latin typeface="+mj-lt"/>
              </a:rPr>
              <a:t>te</a:t>
            </a:r>
            <a:r>
              <a:rPr lang="en-US" sz="1050" dirty="0">
                <a:latin typeface="+mj-lt"/>
              </a:rPr>
              <a:t> </a:t>
            </a:r>
            <a:r>
              <a:rPr lang="en-US" sz="1050" dirty="0" err="1">
                <a:latin typeface="+mj-lt"/>
              </a:rPr>
              <a:t>pakken</a:t>
            </a:r>
            <a:r>
              <a:rPr lang="en-US" sz="1050" dirty="0">
                <a:latin typeface="+mj-lt"/>
              </a:rPr>
              <a:t> </a:t>
            </a:r>
            <a:r>
              <a:rPr lang="en-US" sz="1050" dirty="0" err="1">
                <a:latin typeface="+mj-lt"/>
              </a:rPr>
              <a:t>hebt</a:t>
            </a:r>
            <a:r>
              <a:rPr lang="en-US" sz="1050" dirty="0">
                <a:latin typeface="+mj-lt"/>
              </a:rPr>
              <a:t>, </a:t>
            </a:r>
            <a:r>
              <a:rPr lang="en-US" sz="1050" dirty="0" err="1">
                <a:latin typeface="+mj-lt"/>
              </a:rPr>
              <a:t>zul</a:t>
            </a:r>
            <a:r>
              <a:rPr lang="en-US" sz="1050" dirty="0">
                <a:latin typeface="+mj-lt"/>
              </a:rPr>
              <a:t> je </a:t>
            </a:r>
            <a:r>
              <a:rPr lang="en-US" sz="1050" dirty="0" err="1">
                <a:latin typeface="+mj-lt"/>
              </a:rPr>
              <a:t>merken</a:t>
            </a:r>
            <a:r>
              <a:rPr lang="en-US" sz="1050" dirty="0">
                <a:latin typeface="+mj-lt"/>
              </a:rPr>
              <a:t> </a:t>
            </a:r>
            <a:r>
              <a:rPr lang="en-US" sz="1050" dirty="0" err="1">
                <a:latin typeface="+mj-lt"/>
              </a:rPr>
              <a:t>dat</a:t>
            </a:r>
            <a:r>
              <a:rPr lang="en-US" sz="1050" dirty="0">
                <a:latin typeface="+mj-lt"/>
              </a:rPr>
              <a:t> je al </a:t>
            </a:r>
            <a:r>
              <a:rPr lang="en-US" sz="1050" dirty="0" err="1">
                <a:latin typeface="+mj-lt"/>
              </a:rPr>
              <a:t>doende</a:t>
            </a:r>
            <a:r>
              <a:rPr lang="en-US" sz="1050" dirty="0">
                <a:latin typeface="+mj-lt"/>
              </a:rPr>
              <a:t> </a:t>
            </a:r>
            <a:r>
              <a:rPr lang="en-US" sz="1050" dirty="0" err="1">
                <a:latin typeface="+mj-lt"/>
              </a:rPr>
              <a:t>veranderingen</a:t>
            </a:r>
            <a:r>
              <a:rPr lang="en-US" sz="1050" dirty="0">
                <a:latin typeface="+mj-lt"/>
              </a:rPr>
              <a:t> </a:t>
            </a:r>
            <a:r>
              <a:rPr lang="en-US" sz="1050" dirty="0" err="1">
                <a:latin typeface="+mj-lt"/>
              </a:rPr>
              <a:t>teweeg</a:t>
            </a:r>
            <a:r>
              <a:rPr lang="en-US" sz="1050" dirty="0">
                <a:latin typeface="+mj-lt"/>
              </a:rPr>
              <a:t> </a:t>
            </a:r>
            <a:r>
              <a:rPr lang="en-US" sz="1050" dirty="0" err="1">
                <a:latin typeface="+mj-lt"/>
              </a:rPr>
              <a:t>brengt</a:t>
            </a:r>
            <a:r>
              <a:rPr lang="en-US" sz="1050" dirty="0">
                <a:latin typeface="+mj-lt"/>
              </a:rPr>
              <a:t>.</a:t>
            </a:r>
          </a:p>
        </p:txBody>
      </p:sp>
      <p:grpSp>
        <p:nvGrpSpPr>
          <p:cNvPr id="8" name="Group 7">
            <a:extLst>
              <a:ext uri="{FF2B5EF4-FFF2-40B4-BE49-F238E27FC236}">
                <a16:creationId xmlns:a16="http://schemas.microsoft.com/office/drawing/2014/main" id="{4E0A544C-7D6C-43C7-9A36-3D8979BC7D1A}"/>
              </a:ext>
            </a:extLst>
          </p:cNvPr>
          <p:cNvGrpSpPr/>
          <p:nvPr/>
        </p:nvGrpSpPr>
        <p:grpSpPr>
          <a:xfrm>
            <a:off x="746819" y="2314149"/>
            <a:ext cx="4083906" cy="504000"/>
            <a:chOff x="1526568" y="2695770"/>
            <a:chExt cx="4083906" cy="504000"/>
          </a:xfrm>
        </p:grpSpPr>
        <p:sp>
          <p:nvSpPr>
            <p:cNvPr id="4" name="Rectangle 3">
              <a:extLst>
                <a:ext uri="{FF2B5EF4-FFF2-40B4-BE49-F238E27FC236}">
                  <a16:creationId xmlns:a16="http://schemas.microsoft.com/office/drawing/2014/main" id="{9D38CE0D-776C-467D-AE4F-401E0627B904}"/>
                </a:ext>
              </a:extLst>
            </p:cNvPr>
            <p:cNvSpPr/>
            <p:nvPr/>
          </p:nvSpPr>
          <p:spPr>
            <a:xfrm>
              <a:off x="1526568" y="2695770"/>
              <a:ext cx="936000" cy="504000"/>
            </a:xfrm>
            <a:prstGeom prst="rect">
              <a:avLst/>
            </a:prstGeom>
            <a:solidFill>
              <a:srgbClr val="FFCCCC"/>
            </a:solidFill>
            <a:ln w="9525">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solidFill>
                    <a:schemeClr val="tx1"/>
                  </a:solidFill>
                  <a:latin typeface="+mj-lt"/>
                </a:rPr>
                <a:t>Algemene uitleg veranderproces</a:t>
              </a:r>
            </a:p>
          </p:txBody>
        </p:sp>
        <p:sp>
          <p:nvSpPr>
            <p:cNvPr id="5" name="Rectangle 4">
              <a:extLst>
                <a:ext uri="{FF2B5EF4-FFF2-40B4-BE49-F238E27FC236}">
                  <a16:creationId xmlns:a16="http://schemas.microsoft.com/office/drawing/2014/main" id="{84B5BEBE-A50F-446F-9C31-19FA28B6A395}"/>
                </a:ext>
              </a:extLst>
            </p:cNvPr>
            <p:cNvSpPr/>
            <p:nvPr/>
          </p:nvSpPr>
          <p:spPr>
            <a:xfrm>
              <a:off x="3625172" y="2695770"/>
              <a:ext cx="936000" cy="504000"/>
            </a:xfrm>
            <a:prstGeom prst="rect">
              <a:avLst/>
            </a:prstGeom>
            <a:solidFill>
              <a:schemeClr val="accent5">
                <a:lumMod val="40000"/>
                <a:lumOff val="60000"/>
              </a:schemeClr>
            </a:solidFill>
            <a:ln w="952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solidFill>
                    <a:schemeClr val="tx1"/>
                  </a:solidFill>
                  <a:latin typeface="+mj-lt"/>
                </a:rPr>
                <a:t>Aanwijzingen voor uitvoering van het proces</a:t>
              </a:r>
            </a:p>
          </p:txBody>
        </p:sp>
        <p:sp>
          <p:nvSpPr>
            <p:cNvPr id="6" name="Rectangle 5">
              <a:extLst>
                <a:ext uri="{FF2B5EF4-FFF2-40B4-BE49-F238E27FC236}">
                  <a16:creationId xmlns:a16="http://schemas.microsoft.com/office/drawing/2014/main" id="{46F598F0-EF77-4ED1-B980-9A332F5DE818}"/>
                </a:ext>
              </a:extLst>
            </p:cNvPr>
            <p:cNvSpPr/>
            <p:nvPr/>
          </p:nvSpPr>
          <p:spPr>
            <a:xfrm>
              <a:off x="2575870" y="2695770"/>
              <a:ext cx="936000" cy="504000"/>
            </a:xfrm>
            <a:prstGeom prst="rect">
              <a:avLst/>
            </a:prstGeom>
            <a:solidFill>
              <a:schemeClr val="accent6">
                <a:lumMod val="40000"/>
                <a:lumOff val="60000"/>
              </a:schemeClr>
            </a:solidFill>
            <a:ln w="952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solidFill>
                    <a:schemeClr val="tx1"/>
                  </a:solidFill>
                  <a:latin typeface="+mj-lt"/>
                </a:rPr>
                <a:t>Fasen en stappen in het veranderproces</a:t>
              </a:r>
            </a:p>
          </p:txBody>
        </p:sp>
        <p:sp>
          <p:nvSpPr>
            <p:cNvPr id="7" name="Rectangle 6">
              <a:extLst>
                <a:ext uri="{FF2B5EF4-FFF2-40B4-BE49-F238E27FC236}">
                  <a16:creationId xmlns:a16="http://schemas.microsoft.com/office/drawing/2014/main" id="{E97A45C4-5674-4835-9C73-1A074FE01B69}"/>
                </a:ext>
              </a:extLst>
            </p:cNvPr>
            <p:cNvSpPr/>
            <p:nvPr/>
          </p:nvSpPr>
          <p:spPr>
            <a:xfrm>
              <a:off x="4674474" y="2695770"/>
              <a:ext cx="936000" cy="504000"/>
            </a:xfrm>
            <a:prstGeom prst="rect">
              <a:avLst/>
            </a:prstGeom>
            <a:solidFill>
              <a:schemeClr val="accent4">
                <a:lumMod val="40000"/>
                <a:lumOff val="60000"/>
              </a:schemeClr>
            </a:solidFill>
            <a:ln w="952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solidFill>
                    <a:schemeClr val="tx1"/>
                  </a:solidFill>
                </a:rPr>
                <a:t>Voorbeeld </a:t>
              </a:r>
            </a:p>
          </p:txBody>
        </p:sp>
      </p:grpSp>
      <p:sp>
        <p:nvSpPr>
          <p:cNvPr id="9" name="TextBox 8">
            <a:extLst>
              <a:ext uri="{FF2B5EF4-FFF2-40B4-BE49-F238E27FC236}">
                <a16:creationId xmlns:a16="http://schemas.microsoft.com/office/drawing/2014/main" id="{5A083382-ABC9-41F4-9274-801455F00C3C}"/>
              </a:ext>
            </a:extLst>
          </p:cNvPr>
          <p:cNvSpPr txBox="1"/>
          <p:nvPr/>
        </p:nvSpPr>
        <p:spPr>
          <a:xfrm flipH="1">
            <a:off x="5451613" y="3231175"/>
            <a:ext cx="552378" cy="3293530"/>
          </a:xfrm>
          <a:prstGeom prst="rect">
            <a:avLst/>
          </a:prstGeom>
          <a:noFill/>
        </p:spPr>
        <p:txBody>
          <a:bodyPr wrap="square" rtlCol="0">
            <a:spAutoFit/>
          </a:bodyPr>
          <a:lstStyle/>
          <a:p>
            <a:pPr>
              <a:lnSpc>
                <a:spcPct val="110000"/>
              </a:lnSpc>
            </a:pPr>
            <a:r>
              <a:rPr lang="nl-NL" sz="1050" dirty="0">
                <a:latin typeface="+mj-lt"/>
              </a:rPr>
              <a:t>4-7</a:t>
            </a:r>
          </a:p>
          <a:p>
            <a:pPr>
              <a:lnSpc>
                <a:spcPct val="110000"/>
              </a:lnSpc>
              <a:spcBef>
                <a:spcPts val="600"/>
              </a:spcBef>
            </a:pPr>
            <a:r>
              <a:rPr lang="nl-NL" sz="1050" dirty="0">
                <a:latin typeface="+mj-lt"/>
              </a:rPr>
              <a:t>9-26</a:t>
            </a:r>
          </a:p>
          <a:p>
            <a:pPr>
              <a:lnSpc>
                <a:spcPct val="110000"/>
              </a:lnSpc>
            </a:pPr>
            <a:endParaRPr lang="nl-NL" sz="1050" dirty="0">
              <a:latin typeface="+mj-lt"/>
            </a:endParaRPr>
          </a:p>
          <a:p>
            <a:pPr>
              <a:lnSpc>
                <a:spcPct val="110000"/>
              </a:lnSpc>
            </a:pPr>
            <a:endParaRPr lang="nl-NL" sz="1050" dirty="0">
              <a:latin typeface="+mj-lt"/>
            </a:endParaRPr>
          </a:p>
          <a:p>
            <a:pPr>
              <a:lnSpc>
                <a:spcPct val="110000"/>
              </a:lnSpc>
            </a:pPr>
            <a:endParaRPr lang="nl-NL" sz="1050" dirty="0">
              <a:latin typeface="+mj-lt"/>
            </a:endParaRPr>
          </a:p>
          <a:p>
            <a:pPr>
              <a:lnSpc>
                <a:spcPct val="110000"/>
              </a:lnSpc>
            </a:pPr>
            <a:endParaRPr lang="nl-NL" sz="1050" dirty="0">
              <a:latin typeface="+mj-lt"/>
            </a:endParaRPr>
          </a:p>
          <a:p>
            <a:pPr>
              <a:lnSpc>
                <a:spcPct val="110000"/>
              </a:lnSpc>
            </a:pPr>
            <a:endParaRPr lang="nl-NL" sz="1050" dirty="0">
              <a:latin typeface="+mj-lt"/>
            </a:endParaRPr>
          </a:p>
          <a:p>
            <a:pPr>
              <a:lnSpc>
                <a:spcPct val="110000"/>
              </a:lnSpc>
            </a:pPr>
            <a:endParaRPr lang="nl-NL" sz="800" dirty="0">
              <a:latin typeface="+mj-lt"/>
            </a:endParaRPr>
          </a:p>
          <a:p>
            <a:pPr>
              <a:lnSpc>
                <a:spcPct val="110000"/>
              </a:lnSpc>
              <a:spcBef>
                <a:spcPts val="600"/>
              </a:spcBef>
            </a:pPr>
            <a:r>
              <a:rPr lang="nl-NL" sz="1050" dirty="0">
                <a:latin typeface="+mj-lt"/>
              </a:rPr>
              <a:t>27-35</a:t>
            </a:r>
          </a:p>
          <a:p>
            <a:pPr>
              <a:lnSpc>
                <a:spcPct val="110000"/>
              </a:lnSpc>
            </a:pPr>
            <a:endParaRPr lang="nl-NL" sz="800" dirty="0">
              <a:latin typeface="+mj-lt"/>
            </a:endParaRPr>
          </a:p>
          <a:p>
            <a:pPr>
              <a:lnSpc>
                <a:spcPct val="110000"/>
              </a:lnSpc>
            </a:pPr>
            <a:endParaRPr lang="nl-NL" sz="1050" dirty="0">
              <a:latin typeface="+mj-lt"/>
            </a:endParaRPr>
          </a:p>
          <a:p>
            <a:pPr>
              <a:lnSpc>
                <a:spcPct val="110000"/>
              </a:lnSpc>
            </a:pPr>
            <a:endParaRPr lang="nl-NL" sz="1050" dirty="0">
              <a:latin typeface="+mj-lt"/>
            </a:endParaRPr>
          </a:p>
          <a:p>
            <a:pPr>
              <a:lnSpc>
                <a:spcPct val="110000"/>
              </a:lnSpc>
            </a:pPr>
            <a:endParaRPr lang="nl-NL" sz="1300" dirty="0">
              <a:latin typeface="+mj-lt"/>
            </a:endParaRPr>
          </a:p>
          <a:p>
            <a:pPr>
              <a:lnSpc>
                <a:spcPct val="110000"/>
              </a:lnSpc>
            </a:pPr>
            <a:endParaRPr lang="nl-NL" sz="1050" dirty="0">
              <a:latin typeface="+mj-lt"/>
            </a:endParaRPr>
          </a:p>
          <a:p>
            <a:pPr>
              <a:lnSpc>
                <a:spcPct val="110000"/>
              </a:lnSpc>
            </a:pPr>
            <a:endParaRPr lang="nl-NL" sz="1050" dirty="0">
              <a:latin typeface="+mj-lt"/>
            </a:endParaRPr>
          </a:p>
          <a:p>
            <a:pPr>
              <a:lnSpc>
                <a:spcPct val="110000"/>
              </a:lnSpc>
              <a:spcBef>
                <a:spcPts val="600"/>
              </a:spcBef>
            </a:pPr>
            <a:r>
              <a:rPr lang="nl-NL" sz="1050" dirty="0">
                <a:latin typeface="+mj-lt"/>
              </a:rPr>
              <a:t>36</a:t>
            </a:r>
            <a:br>
              <a:rPr lang="nl-NL" sz="1050" dirty="0">
                <a:latin typeface="+mj-lt"/>
              </a:rPr>
            </a:br>
            <a:endParaRPr lang="nl-NL" sz="1050" dirty="0">
              <a:latin typeface="+mj-lt"/>
            </a:endParaRPr>
          </a:p>
        </p:txBody>
      </p:sp>
      <p:sp>
        <p:nvSpPr>
          <p:cNvPr id="11" name="TextBox 10">
            <a:extLst>
              <a:ext uri="{FF2B5EF4-FFF2-40B4-BE49-F238E27FC236}">
                <a16:creationId xmlns:a16="http://schemas.microsoft.com/office/drawing/2014/main" id="{BAE09B14-7AEF-44F2-8509-61B7C4EE33C7}"/>
              </a:ext>
            </a:extLst>
          </p:cNvPr>
          <p:cNvSpPr txBox="1"/>
          <p:nvPr/>
        </p:nvSpPr>
        <p:spPr>
          <a:xfrm>
            <a:off x="5901906" y="6459609"/>
            <a:ext cx="388188" cy="261610"/>
          </a:xfrm>
          <a:prstGeom prst="rect">
            <a:avLst/>
          </a:prstGeom>
          <a:noFill/>
        </p:spPr>
        <p:txBody>
          <a:bodyPr wrap="square" rtlCol="0">
            <a:spAutoFit/>
          </a:bodyPr>
          <a:lstStyle/>
          <a:p>
            <a:pPr algn="ctr"/>
            <a:r>
              <a:rPr lang="nl-NL" sz="1050" dirty="0">
                <a:latin typeface="+mj-lt"/>
              </a:rPr>
              <a:t>1</a:t>
            </a:r>
          </a:p>
        </p:txBody>
      </p:sp>
      <p:sp>
        <p:nvSpPr>
          <p:cNvPr id="12" name="TextBox 11">
            <a:extLst>
              <a:ext uri="{FF2B5EF4-FFF2-40B4-BE49-F238E27FC236}">
                <a16:creationId xmlns:a16="http://schemas.microsoft.com/office/drawing/2014/main" id="{4B0EAFD4-359C-4568-987F-004BB9E8E461}"/>
              </a:ext>
            </a:extLst>
          </p:cNvPr>
          <p:cNvSpPr txBox="1"/>
          <p:nvPr/>
        </p:nvSpPr>
        <p:spPr>
          <a:xfrm rot="21202524">
            <a:off x="7133310" y="5102367"/>
            <a:ext cx="3732958" cy="461665"/>
          </a:xfrm>
          <a:prstGeom prst="rect">
            <a:avLst/>
          </a:prstGeom>
          <a:noFill/>
        </p:spPr>
        <p:txBody>
          <a:bodyPr wrap="square" rtlCol="0">
            <a:spAutoFit/>
          </a:bodyPr>
          <a:lstStyle/>
          <a:p>
            <a:r>
              <a:rPr lang="nl-NL" sz="1200" dirty="0">
                <a:solidFill>
                  <a:srgbClr val="FF0000"/>
                </a:solidFill>
                <a:highlight>
                  <a:srgbClr val="FFFF00"/>
                </a:highlight>
              </a:rPr>
              <a:t>Wens: visualisaties / ruimte / ‘lucht’ toevoegen zodat de gids inspireert en aantrekkelijker wordt om te lezen</a:t>
            </a:r>
          </a:p>
        </p:txBody>
      </p:sp>
    </p:spTree>
    <p:extLst>
      <p:ext uri="{BB962C8B-B14F-4D97-AF65-F5344CB8AC3E}">
        <p14:creationId xmlns:p14="http://schemas.microsoft.com/office/powerpoint/2010/main" val="27156755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50C66-CB77-4A03-93D6-B139C998C6D6}"/>
              </a:ext>
            </a:extLst>
          </p:cNvPr>
          <p:cNvSpPr>
            <a:spLocks noGrp="1"/>
          </p:cNvSpPr>
          <p:nvPr>
            <p:ph type="title"/>
          </p:nvPr>
        </p:nvSpPr>
        <p:spPr/>
        <p:txBody>
          <a:bodyPr>
            <a:normAutofit/>
          </a:bodyPr>
          <a:lstStyle/>
          <a:p>
            <a:pPr lvl="0">
              <a:lnSpc>
                <a:spcPct val="100000"/>
              </a:lnSpc>
              <a:spcBef>
                <a:spcPts val="0"/>
              </a:spcBef>
              <a:spcAft>
                <a:spcPts val="601"/>
              </a:spcAft>
              <a:defRPr/>
            </a:pPr>
            <a:r>
              <a:rPr lang="en-US" dirty="0">
                <a:solidFill>
                  <a:prstClr val="black"/>
                </a:solidFill>
              </a:rPr>
              <a:t>Over co-</a:t>
            </a:r>
            <a:r>
              <a:rPr lang="en-US" dirty="0" err="1">
                <a:solidFill>
                  <a:prstClr val="black"/>
                </a:solidFill>
              </a:rPr>
              <a:t>creatiesessies</a:t>
            </a:r>
            <a:r>
              <a:rPr lang="en-US" dirty="0">
                <a:solidFill>
                  <a:prstClr val="black"/>
                </a:solidFill>
              </a:rPr>
              <a:t> </a:t>
            </a:r>
            <a:endParaRPr lang="nl-NL" sz="4800" dirty="0">
              <a:solidFill>
                <a:prstClr val="black"/>
              </a:solidFill>
            </a:endParaRPr>
          </a:p>
        </p:txBody>
      </p:sp>
      <p:sp>
        <p:nvSpPr>
          <p:cNvPr id="3" name="Content Placeholder 2">
            <a:extLst>
              <a:ext uri="{FF2B5EF4-FFF2-40B4-BE49-F238E27FC236}">
                <a16:creationId xmlns:a16="http://schemas.microsoft.com/office/drawing/2014/main" id="{A19D4222-7549-4F3D-B5FD-56549CF44CEC}"/>
              </a:ext>
            </a:extLst>
          </p:cNvPr>
          <p:cNvSpPr>
            <a:spLocks noGrp="1"/>
          </p:cNvSpPr>
          <p:nvPr>
            <p:ph idx="1"/>
          </p:nvPr>
        </p:nvSpPr>
        <p:spPr>
          <a:xfrm>
            <a:off x="838204" y="1483743"/>
            <a:ext cx="10515600" cy="5009130"/>
          </a:xfrm>
        </p:spPr>
        <p:txBody>
          <a:bodyPr numCol="2" spcCol="360000">
            <a:normAutofit fontScale="92500" lnSpcReduction="10000"/>
          </a:bodyPr>
          <a:lstStyle/>
          <a:p>
            <a:pPr marL="0" indent="0">
              <a:lnSpc>
                <a:spcPct val="120000"/>
              </a:lnSpc>
              <a:spcBef>
                <a:spcPts val="600"/>
              </a:spcBef>
              <a:buNone/>
            </a:pPr>
            <a:r>
              <a:rPr lang="en-US" sz="1100" dirty="0">
                <a:latin typeface="+mj-lt"/>
              </a:rPr>
              <a:t>Co-</a:t>
            </a:r>
            <a:r>
              <a:rPr lang="en-US" sz="1100" dirty="0" err="1">
                <a:latin typeface="+mj-lt"/>
              </a:rPr>
              <a:t>creatiesessies</a:t>
            </a:r>
            <a:r>
              <a:rPr lang="en-US" sz="1100" dirty="0">
                <a:latin typeface="+mj-lt"/>
              </a:rPr>
              <a:t> </a:t>
            </a:r>
            <a:r>
              <a:rPr lang="en-US" sz="1100" dirty="0" err="1">
                <a:latin typeface="+mj-lt"/>
              </a:rPr>
              <a:t>zijn</a:t>
            </a:r>
            <a:r>
              <a:rPr lang="en-US" sz="1100" dirty="0">
                <a:latin typeface="+mj-lt"/>
              </a:rPr>
              <a:t> </a:t>
            </a:r>
            <a:r>
              <a:rPr lang="en-US" sz="1100" dirty="0" err="1">
                <a:latin typeface="+mj-lt"/>
              </a:rPr>
              <a:t>bijeenkomsten</a:t>
            </a:r>
            <a:r>
              <a:rPr lang="en-US" sz="1100" dirty="0">
                <a:latin typeface="+mj-lt"/>
              </a:rPr>
              <a:t> </a:t>
            </a:r>
            <a:r>
              <a:rPr lang="en-US" sz="1100" dirty="0" err="1">
                <a:latin typeface="+mj-lt"/>
              </a:rPr>
              <a:t>waarin</a:t>
            </a:r>
            <a:r>
              <a:rPr lang="en-US" sz="1100" dirty="0">
                <a:latin typeface="+mj-lt"/>
              </a:rPr>
              <a:t> je </a:t>
            </a:r>
            <a:r>
              <a:rPr lang="en-US" sz="1100" dirty="0" err="1">
                <a:latin typeface="+mj-lt"/>
              </a:rPr>
              <a:t>verschillende</a:t>
            </a:r>
            <a:r>
              <a:rPr lang="en-US" sz="1100" dirty="0">
                <a:latin typeface="+mj-lt"/>
              </a:rPr>
              <a:t> </a:t>
            </a:r>
            <a:r>
              <a:rPr lang="en-US" sz="1100" dirty="0" err="1">
                <a:latin typeface="+mj-lt"/>
              </a:rPr>
              <a:t>betrokkenen</a:t>
            </a:r>
            <a:r>
              <a:rPr lang="en-US" sz="1100" dirty="0">
                <a:latin typeface="+mj-lt"/>
              </a:rPr>
              <a:t> </a:t>
            </a:r>
            <a:r>
              <a:rPr lang="en-US" sz="1100" dirty="0" err="1">
                <a:latin typeface="+mj-lt"/>
              </a:rPr>
              <a:t>samen</a:t>
            </a:r>
            <a:r>
              <a:rPr lang="en-US" sz="1100" dirty="0">
                <a:latin typeface="+mj-lt"/>
              </a:rPr>
              <a:t> </a:t>
            </a:r>
            <a:r>
              <a:rPr lang="en-US" sz="1100" dirty="0" err="1">
                <a:latin typeface="+mj-lt"/>
              </a:rPr>
              <a:t>brengt</a:t>
            </a:r>
            <a:r>
              <a:rPr lang="en-US" sz="1100" dirty="0">
                <a:latin typeface="+mj-lt"/>
              </a:rPr>
              <a:t> om in </a:t>
            </a:r>
            <a:r>
              <a:rPr lang="en-US" sz="1100" dirty="0" err="1">
                <a:latin typeface="+mj-lt"/>
              </a:rPr>
              <a:t>gezamenlijkheid</a:t>
            </a:r>
            <a:r>
              <a:rPr lang="en-US" sz="1100" dirty="0">
                <a:latin typeface="+mj-lt"/>
              </a:rPr>
              <a:t> het </a:t>
            </a:r>
            <a:r>
              <a:rPr lang="en-US" sz="1100" dirty="0" err="1">
                <a:latin typeface="+mj-lt"/>
              </a:rPr>
              <a:t>vraagstuk</a:t>
            </a:r>
            <a:r>
              <a:rPr lang="en-US" sz="1100" dirty="0">
                <a:latin typeface="+mj-lt"/>
              </a:rPr>
              <a:t> </a:t>
            </a:r>
            <a:r>
              <a:rPr lang="en-US" sz="1100" dirty="0" err="1">
                <a:latin typeface="+mj-lt"/>
              </a:rPr>
              <a:t>en</a:t>
            </a:r>
            <a:r>
              <a:rPr lang="en-US" sz="1100" dirty="0">
                <a:latin typeface="+mj-lt"/>
              </a:rPr>
              <a:t> de </a:t>
            </a:r>
            <a:r>
              <a:rPr lang="en-US" sz="1100" dirty="0" err="1">
                <a:latin typeface="+mj-lt"/>
              </a:rPr>
              <a:t>verschillende</a:t>
            </a:r>
            <a:r>
              <a:rPr lang="en-US" sz="1100" dirty="0">
                <a:latin typeface="+mj-lt"/>
              </a:rPr>
              <a:t> </a:t>
            </a:r>
            <a:r>
              <a:rPr lang="en-US" sz="1100" dirty="0" err="1">
                <a:latin typeface="+mj-lt"/>
              </a:rPr>
              <a:t>perspectieven</a:t>
            </a:r>
            <a:r>
              <a:rPr lang="en-US" sz="1100" dirty="0">
                <a:latin typeface="+mj-lt"/>
              </a:rPr>
              <a:t> </a:t>
            </a:r>
            <a:r>
              <a:rPr lang="en-US" sz="1100" dirty="0" err="1">
                <a:latin typeface="+mj-lt"/>
              </a:rPr>
              <a:t>daarop</a:t>
            </a:r>
            <a:r>
              <a:rPr lang="en-US" sz="1100" dirty="0">
                <a:latin typeface="+mj-lt"/>
              </a:rPr>
              <a:t> </a:t>
            </a:r>
            <a:r>
              <a:rPr lang="en-US" sz="1100" dirty="0" err="1">
                <a:latin typeface="+mj-lt"/>
              </a:rPr>
              <a:t>te</a:t>
            </a:r>
            <a:r>
              <a:rPr lang="en-US" sz="1100" dirty="0">
                <a:latin typeface="+mj-lt"/>
              </a:rPr>
              <a:t> </a:t>
            </a:r>
            <a:r>
              <a:rPr lang="en-US" sz="1100" dirty="0" err="1">
                <a:latin typeface="+mj-lt"/>
              </a:rPr>
              <a:t>verkennen</a:t>
            </a:r>
            <a:r>
              <a:rPr lang="en-US" sz="1100" dirty="0">
                <a:latin typeface="+mj-lt"/>
              </a:rPr>
              <a:t>. </a:t>
            </a:r>
            <a:r>
              <a:rPr lang="en-US" sz="1100" dirty="0" err="1">
                <a:latin typeface="+mj-lt"/>
              </a:rPr>
              <a:t>Zoals</a:t>
            </a:r>
            <a:r>
              <a:rPr lang="en-US" sz="1100" dirty="0">
                <a:latin typeface="+mj-lt"/>
              </a:rPr>
              <a:t> </a:t>
            </a:r>
            <a:r>
              <a:rPr lang="en-US" sz="1100" dirty="0" err="1">
                <a:latin typeface="+mj-lt"/>
              </a:rPr>
              <a:t>gezegd</a:t>
            </a:r>
            <a:r>
              <a:rPr lang="en-US" sz="1100" dirty="0">
                <a:latin typeface="+mj-lt"/>
              </a:rPr>
              <a:t> </a:t>
            </a:r>
            <a:r>
              <a:rPr lang="en-US" sz="1100" dirty="0" err="1">
                <a:latin typeface="+mj-lt"/>
              </a:rPr>
              <a:t>kunnen</a:t>
            </a:r>
            <a:r>
              <a:rPr lang="en-US" sz="1100" dirty="0">
                <a:latin typeface="+mj-lt"/>
              </a:rPr>
              <a:t> </a:t>
            </a:r>
            <a:r>
              <a:rPr lang="en-US" sz="1100" dirty="0" err="1">
                <a:latin typeface="+mj-lt"/>
              </a:rPr>
              <a:t>deze</a:t>
            </a:r>
            <a:r>
              <a:rPr lang="en-US" sz="1100" dirty="0">
                <a:latin typeface="+mj-lt"/>
              </a:rPr>
              <a:t> </a:t>
            </a:r>
            <a:r>
              <a:rPr lang="en-US" sz="1100" dirty="0" err="1">
                <a:latin typeface="+mj-lt"/>
              </a:rPr>
              <a:t>sessies</a:t>
            </a:r>
            <a:r>
              <a:rPr lang="en-US" sz="1100" dirty="0">
                <a:latin typeface="+mj-lt"/>
              </a:rPr>
              <a:t>  </a:t>
            </a:r>
            <a:r>
              <a:rPr lang="en-US" sz="1100" dirty="0" err="1">
                <a:latin typeface="+mj-lt"/>
              </a:rPr>
              <a:t>verschillende</a:t>
            </a:r>
            <a:r>
              <a:rPr lang="en-US" sz="1100" dirty="0">
                <a:latin typeface="+mj-lt"/>
              </a:rPr>
              <a:t> </a:t>
            </a:r>
            <a:r>
              <a:rPr lang="en-US" sz="1100" dirty="0" err="1">
                <a:latin typeface="+mj-lt"/>
              </a:rPr>
              <a:t>doelen</a:t>
            </a:r>
            <a:r>
              <a:rPr lang="en-US" sz="1100" dirty="0">
                <a:latin typeface="+mj-lt"/>
              </a:rPr>
              <a:t> </a:t>
            </a:r>
            <a:r>
              <a:rPr lang="en-US" sz="1100" dirty="0" err="1">
                <a:latin typeface="+mj-lt"/>
              </a:rPr>
              <a:t>hebben</a:t>
            </a:r>
            <a:r>
              <a:rPr lang="en-US" sz="1100" dirty="0">
                <a:latin typeface="+mj-lt"/>
              </a:rPr>
              <a:t>: </a:t>
            </a:r>
          </a:p>
          <a:p>
            <a:pPr>
              <a:lnSpc>
                <a:spcPct val="120000"/>
              </a:lnSpc>
              <a:spcBef>
                <a:spcPts val="600"/>
              </a:spcBef>
            </a:pPr>
            <a:r>
              <a:rPr lang="en-US" sz="1100" dirty="0" err="1">
                <a:solidFill>
                  <a:prstClr val="black"/>
                </a:solidFill>
                <a:latin typeface="+mj-lt"/>
              </a:rPr>
              <a:t>validatie</a:t>
            </a:r>
            <a:r>
              <a:rPr lang="en-US" sz="1100" dirty="0">
                <a:solidFill>
                  <a:prstClr val="black"/>
                </a:solidFill>
                <a:latin typeface="+mj-lt"/>
              </a:rPr>
              <a:t> van </a:t>
            </a:r>
            <a:r>
              <a:rPr lang="en-US" sz="1100" dirty="0" err="1">
                <a:solidFill>
                  <a:prstClr val="black"/>
                </a:solidFill>
                <a:latin typeface="+mj-lt"/>
              </a:rPr>
              <a:t>kennis</a:t>
            </a:r>
            <a:r>
              <a:rPr lang="en-US" sz="1100" dirty="0">
                <a:solidFill>
                  <a:prstClr val="black"/>
                </a:solidFill>
                <a:latin typeface="+mj-lt"/>
              </a:rPr>
              <a:t>: </a:t>
            </a:r>
            <a:r>
              <a:rPr lang="en-US" sz="1100" dirty="0" err="1">
                <a:solidFill>
                  <a:prstClr val="black"/>
                </a:solidFill>
                <a:latin typeface="+mj-lt"/>
              </a:rPr>
              <a:t>komt</a:t>
            </a:r>
            <a:r>
              <a:rPr lang="en-US" sz="1100" dirty="0">
                <a:solidFill>
                  <a:prstClr val="black"/>
                </a:solidFill>
                <a:latin typeface="+mj-lt"/>
              </a:rPr>
              <a:t> </a:t>
            </a:r>
            <a:r>
              <a:rPr lang="en-US" sz="1100" dirty="0" err="1">
                <a:solidFill>
                  <a:prstClr val="black"/>
                </a:solidFill>
                <a:latin typeface="+mj-lt"/>
              </a:rPr>
              <a:t>dat</a:t>
            </a:r>
            <a:r>
              <a:rPr lang="en-US" sz="1100" dirty="0">
                <a:solidFill>
                  <a:prstClr val="black"/>
                </a:solidFill>
                <a:latin typeface="+mj-lt"/>
              </a:rPr>
              <a:t> wat </a:t>
            </a:r>
            <a:r>
              <a:rPr lang="en-US" sz="1100" dirty="0" err="1">
                <a:latin typeface="+mj-lt"/>
              </a:rPr>
              <a:t>jij</a:t>
            </a:r>
            <a:r>
              <a:rPr lang="en-US" sz="1100" dirty="0">
                <a:latin typeface="+mj-lt"/>
              </a:rPr>
              <a:t> </a:t>
            </a:r>
            <a:r>
              <a:rPr lang="en-US" sz="1100" dirty="0" err="1">
                <a:latin typeface="+mj-lt"/>
              </a:rPr>
              <a:t>uit</a:t>
            </a:r>
            <a:r>
              <a:rPr lang="en-US" sz="1100" dirty="0">
                <a:latin typeface="+mj-lt"/>
              </a:rPr>
              <a:t> de </a:t>
            </a:r>
            <a:r>
              <a:rPr lang="en-US" sz="1100" dirty="0" err="1">
                <a:latin typeface="+mj-lt"/>
              </a:rPr>
              <a:t>gesprekken</a:t>
            </a:r>
            <a:r>
              <a:rPr lang="en-US" sz="1100" dirty="0">
                <a:latin typeface="+mj-lt"/>
              </a:rPr>
              <a:t> </a:t>
            </a:r>
            <a:r>
              <a:rPr lang="en-US" sz="1100" dirty="0" err="1">
                <a:latin typeface="+mj-lt"/>
              </a:rPr>
              <a:t>hebt</a:t>
            </a:r>
            <a:r>
              <a:rPr lang="en-US" sz="1100" dirty="0">
                <a:latin typeface="+mj-lt"/>
              </a:rPr>
              <a:t> </a:t>
            </a:r>
            <a:r>
              <a:rPr lang="en-US" sz="1100" dirty="0" err="1">
                <a:latin typeface="+mj-lt"/>
              </a:rPr>
              <a:t>gehaald</a:t>
            </a:r>
            <a:r>
              <a:rPr lang="en-US" sz="1100" dirty="0">
                <a:latin typeface="+mj-lt"/>
              </a:rPr>
              <a:t> </a:t>
            </a:r>
            <a:r>
              <a:rPr lang="en-US" sz="1100" dirty="0" err="1">
                <a:latin typeface="+mj-lt"/>
              </a:rPr>
              <a:t>ook</a:t>
            </a:r>
            <a:r>
              <a:rPr lang="en-US" sz="1100" dirty="0">
                <a:latin typeface="+mj-lt"/>
              </a:rPr>
              <a:t> </a:t>
            </a:r>
            <a:r>
              <a:rPr lang="en-US" sz="1100" dirty="0" err="1">
                <a:latin typeface="+mj-lt"/>
              </a:rPr>
              <a:t>overeenmet</a:t>
            </a:r>
            <a:r>
              <a:rPr lang="en-US" sz="1100" dirty="0">
                <a:latin typeface="+mj-lt"/>
              </a:rPr>
              <a:t> </a:t>
            </a:r>
            <a:r>
              <a:rPr lang="en-US" sz="1100" dirty="0" err="1">
                <a:latin typeface="+mj-lt"/>
              </a:rPr>
              <a:t>dat</a:t>
            </a:r>
            <a:r>
              <a:rPr lang="en-US" sz="1100" dirty="0">
                <a:latin typeface="+mj-lt"/>
              </a:rPr>
              <a:t> wat </a:t>
            </a:r>
            <a:r>
              <a:rPr lang="en-US" sz="1100" dirty="0" err="1">
                <a:latin typeface="+mj-lt"/>
              </a:rPr>
              <a:t>betrokkenen</a:t>
            </a:r>
            <a:r>
              <a:rPr lang="en-US" sz="1100" dirty="0">
                <a:latin typeface="+mj-lt"/>
              </a:rPr>
              <a:t> </a:t>
            </a:r>
            <a:r>
              <a:rPr lang="en-US" sz="1100" dirty="0" err="1">
                <a:latin typeface="+mj-lt"/>
              </a:rPr>
              <a:t>hebben</a:t>
            </a:r>
            <a:r>
              <a:rPr lang="en-US" sz="1100" dirty="0">
                <a:latin typeface="+mj-lt"/>
              </a:rPr>
              <a:t> </a:t>
            </a:r>
            <a:r>
              <a:rPr lang="en-US" sz="1100" dirty="0" err="1">
                <a:latin typeface="+mj-lt"/>
              </a:rPr>
              <a:t>bedoeld</a:t>
            </a:r>
            <a:r>
              <a:rPr lang="en-US" sz="1100" dirty="0">
                <a:latin typeface="+mj-lt"/>
              </a:rPr>
              <a:t>? </a:t>
            </a:r>
          </a:p>
          <a:p>
            <a:pPr>
              <a:lnSpc>
                <a:spcPct val="120000"/>
              </a:lnSpc>
              <a:spcBef>
                <a:spcPts val="600"/>
              </a:spcBef>
            </a:pPr>
            <a:r>
              <a:rPr lang="en-US" sz="1100" dirty="0" err="1">
                <a:solidFill>
                  <a:prstClr val="black"/>
                </a:solidFill>
                <a:latin typeface="+mj-lt"/>
              </a:rPr>
              <a:t>Verrijken</a:t>
            </a:r>
            <a:r>
              <a:rPr lang="en-US" sz="1100" dirty="0">
                <a:solidFill>
                  <a:prstClr val="black"/>
                </a:solidFill>
                <a:latin typeface="+mj-lt"/>
              </a:rPr>
              <a:t> van </a:t>
            </a:r>
            <a:r>
              <a:rPr lang="en-US" sz="1100" dirty="0" err="1">
                <a:solidFill>
                  <a:prstClr val="black"/>
                </a:solidFill>
                <a:latin typeface="+mj-lt"/>
              </a:rPr>
              <a:t>inzichten</a:t>
            </a:r>
            <a:r>
              <a:rPr lang="en-US" sz="1100" dirty="0">
                <a:solidFill>
                  <a:prstClr val="black"/>
                </a:solidFill>
                <a:latin typeface="+mj-lt"/>
              </a:rPr>
              <a:t>: </a:t>
            </a:r>
            <a:r>
              <a:rPr lang="en-US" sz="1100" dirty="0" err="1">
                <a:solidFill>
                  <a:prstClr val="black"/>
                </a:solidFill>
                <a:latin typeface="+mj-lt"/>
              </a:rPr>
              <a:t>welke</a:t>
            </a:r>
            <a:r>
              <a:rPr lang="en-US" sz="1100" dirty="0">
                <a:solidFill>
                  <a:prstClr val="black"/>
                </a:solidFill>
                <a:latin typeface="+mj-lt"/>
              </a:rPr>
              <a:t> </a:t>
            </a:r>
            <a:r>
              <a:rPr lang="en-US" sz="1100" dirty="0" err="1">
                <a:solidFill>
                  <a:prstClr val="black"/>
                </a:solidFill>
                <a:latin typeface="+mj-lt"/>
              </a:rPr>
              <a:t>nieuwe</a:t>
            </a:r>
            <a:r>
              <a:rPr lang="en-US" sz="1100" dirty="0">
                <a:solidFill>
                  <a:prstClr val="black"/>
                </a:solidFill>
                <a:latin typeface="+mj-lt"/>
              </a:rPr>
              <a:t> </a:t>
            </a:r>
            <a:r>
              <a:rPr lang="en-US" sz="1100" dirty="0" err="1">
                <a:solidFill>
                  <a:prstClr val="black"/>
                </a:solidFill>
                <a:latin typeface="+mj-lt"/>
              </a:rPr>
              <a:t>inzichten</a:t>
            </a:r>
            <a:r>
              <a:rPr lang="en-US" sz="1100" dirty="0">
                <a:solidFill>
                  <a:prstClr val="black"/>
                </a:solidFill>
                <a:latin typeface="+mj-lt"/>
              </a:rPr>
              <a:t> </a:t>
            </a:r>
            <a:r>
              <a:rPr lang="en-US" sz="1100" dirty="0" err="1">
                <a:solidFill>
                  <a:prstClr val="black"/>
                </a:solidFill>
                <a:latin typeface="+mj-lt"/>
              </a:rPr>
              <a:t>komen</a:t>
            </a:r>
            <a:r>
              <a:rPr lang="en-US" sz="1100" dirty="0">
                <a:solidFill>
                  <a:prstClr val="black"/>
                </a:solidFill>
                <a:latin typeface="+mj-lt"/>
              </a:rPr>
              <a:t> </a:t>
            </a:r>
            <a:r>
              <a:rPr lang="en-US" sz="1100" dirty="0" err="1">
                <a:solidFill>
                  <a:prstClr val="black"/>
                </a:solidFill>
                <a:latin typeface="+mj-lt"/>
              </a:rPr>
              <a:t>naar</a:t>
            </a:r>
            <a:r>
              <a:rPr lang="en-US" sz="1100" dirty="0">
                <a:solidFill>
                  <a:prstClr val="black"/>
                </a:solidFill>
                <a:latin typeface="+mj-lt"/>
              </a:rPr>
              <a:t> </a:t>
            </a:r>
            <a:r>
              <a:rPr lang="en-US" sz="1100" dirty="0" err="1">
                <a:solidFill>
                  <a:prstClr val="black"/>
                </a:solidFill>
                <a:latin typeface="+mj-lt"/>
              </a:rPr>
              <a:t>boven</a:t>
            </a:r>
            <a:r>
              <a:rPr lang="en-US" sz="1100" dirty="0">
                <a:solidFill>
                  <a:prstClr val="black"/>
                </a:solidFill>
                <a:latin typeface="+mj-lt"/>
              </a:rPr>
              <a:t>? </a:t>
            </a:r>
          </a:p>
          <a:p>
            <a:pPr>
              <a:lnSpc>
                <a:spcPct val="120000"/>
              </a:lnSpc>
              <a:spcBef>
                <a:spcPts val="600"/>
              </a:spcBef>
            </a:pPr>
            <a:r>
              <a:rPr lang="en-US" sz="1100" dirty="0" err="1">
                <a:solidFill>
                  <a:prstClr val="black"/>
                </a:solidFill>
                <a:latin typeface="+mj-lt"/>
              </a:rPr>
              <a:t>Versterken</a:t>
            </a:r>
            <a:r>
              <a:rPr lang="en-US" sz="1100" dirty="0">
                <a:solidFill>
                  <a:prstClr val="black"/>
                </a:solidFill>
                <a:latin typeface="+mj-lt"/>
              </a:rPr>
              <a:t> van </a:t>
            </a:r>
            <a:r>
              <a:rPr lang="en-US" sz="1100" dirty="0" err="1">
                <a:solidFill>
                  <a:prstClr val="black"/>
                </a:solidFill>
                <a:latin typeface="+mj-lt"/>
              </a:rPr>
              <a:t>banden</a:t>
            </a:r>
            <a:r>
              <a:rPr lang="en-US" sz="1100" dirty="0">
                <a:solidFill>
                  <a:prstClr val="black"/>
                </a:solidFill>
                <a:latin typeface="+mj-lt"/>
              </a:rPr>
              <a:t> </a:t>
            </a:r>
            <a:r>
              <a:rPr lang="en-US" sz="1100" dirty="0" err="1">
                <a:solidFill>
                  <a:prstClr val="black"/>
                </a:solidFill>
                <a:latin typeface="+mj-lt"/>
              </a:rPr>
              <a:t>tussen</a:t>
            </a:r>
            <a:r>
              <a:rPr lang="en-US" sz="1100" dirty="0">
                <a:solidFill>
                  <a:prstClr val="black"/>
                </a:solidFill>
                <a:latin typeface="+mj-lt"/>
              </a:rPr>
              <a:t> </a:t>
            </a:r>
            <a:r>
              <a:rPr lang="en-US" sz="1100" dirty="0" err="1">
                <a:solidFill>
                  <a:prstClr val="black"/>
                </a:solidFill>
                <a:latin typeface="+mj-lt"/>
              </a:rPr>
              <a:t>verschillende</a:t>
            </a:r>
            <a:r>
              <a:rPr lang="en-US" sz="1100" dirty="0">
                <a:solidFill>
                  <a:prstClr val="black"/>
                </a:solidFill>
                <a:latin typeface="+mj-lt"/>
              </a:rPr>
              <a:t> </a:t>
            </a:r>
            <a:r>
              <a:rPr lang="en-US" sz="1100" dirty="0" err="1">
                <a:solidFill>
                  <a:prstClr val="black"/>
                </a:solidFill>
                <a:latin typeface="+mj-lt"/>
              </a:rPr>
              <a:t>betrokkenen</a:t>
            </a:r>
            <a:r>
              <a:rPr lang="en-US" sz="1100" dirty="0">
                <a:solidFill>
                  <a:prstClr val="black"/>
                </a:solidFill>
                <a:latin typeface="+mj-lt"/>
              </a:rPr>
              <a:t> </a:t>
            </a:r>
            <a:r>
              <a:rPr lang="en-US" sz="1100" dirty="0" err="1">
                <a:solidFill>
                  <a:prstClr val="black"/>
                </a:solidFill>
                <a:latin typeface="+mj-lt"/>
              </a:rPr>
              <a:t>en</a:t>
            </a:r>
            <a:r>
              <a:rPr lang="en-US" sz="1100" dirty="0">
                <a:solidFill>
                  <a:prstClr val="black"/>
                </a:solidFill>
                <a:latin typeface="+mj-lt"/>
              </a:rPr>
              <a:t> het </a:t>
            </a:r>
            <a:r>
              <a:rPr lang="en-US" sz="1100" dirty="0" err="1">
                <a:solidFill>
                  <a:prstClr val="black"/>
                </a:solidFill>
                <a:latin typeface="+mj-lt"/>
              </a:rPr>
              <a:t>stimuleren</a:t>
            </a:r>
            <a:r>
              <a:rPr lang="en-US" sz="1100" dirty="0">
                <a:solidFill>
                  <a:prstClr val="black"/>
                </a:solidFill>
                <a:latin typeface="+mj-lt"/>
              </a:rPr>
              <a:t> van </a:t>
            </a:r>
            <a:r>
              <a:rPr lang="en-US" sz="1100" dirty="0" err="1">
                <a:solidFill>
                  <a:prstClr val="black"/>
                </a:solidFill>
                <a:latin typeface="+mj-lt"/>
              </a:rPr>
              <a:t>wederzijds</a:t>
            </a:r>
            <a:r>
              <a:rPr lang="en-US" sz="1100" dirty="0">
                <a:solidFill>
                  <a:prstClr val="black"/>
                </a:solidFill>
                <a:latin typeface="+mj-lt"/>
              </a:rPr>
              <a:t> begrip.</a:t>
            </a:r>
          </a:p>
          <a:p>
            <a:pPr>
              <a:lnSpc>
                <a:spcPct val="120000"/>
              </a:lnSpc>
              <a:spcBef>
                <a:spcPts val="600"/>
              </a:spcBef>
            </a:pPr>
            <a:r>
              <a:rPr lang="en-US" sz="1100" dirty="0" err="1">
                <a:solidFill>
                  <a:prstClr val="black"/>
                </a:solidFill>
                <a:latin typeface="+mj-lt"/>
              </a:rPr>
              <a:t>Samen</a:t>
            </a:r>
            <a:r>
              <a:rPr lang="en-US" sz="1100" dirty="0">
                <a:solidFill>
                  <a:prstClr val="black"/>
                </a:solidFill>
                <a:latin typeface="+mj-lt"/>
              </a:rPr>
              <a:t> </a:t>
            </a:r>
            <a:r>
              <a:rPr lang="en-US" sz="1100" dirty="0" err="1">
                <a:solidFill>
                  <a:prstClr val="black"/>
                </a:solidFill>
                <a:latin typeface="+mj-lt"/>
              </a:rPr>
              <a:t>een</a:t>
            </a:r>
            <a:r>
              <a:rPr lang="en-US" sz="1100" dirty="0">
                <a:solidFill>
                  <a:prstClr val="black"/>
                </a:solidFill>
                <a:latin typeface="+mj-lt"/>
              </a:rPr>
              <a:t> </a:t>
            </a:r>
            <a:r>
              <a:rPr lang="en-US" sz="1100" dirty="0" err="1">
                <a:solidFill>
                  <a:prstClr val="black"/>
                </a:solidFill>
                <a:latin typeface="+mj-lt"/>
              </a:rPr>
              <a:t>beeld</a:t>
            </a:r>
            <a:r>
              <a:rPr lang="en-US" sz="1100" dirty="0">
                <a:solidFill>
                  <a:prstClr val="black"/>
                </a:solidFill>
                <a:latin typeface="+mj-lt"/>
              </a:rPr>
              <a:t> </a:t>
            </a:r>
            <a:r>
              <a:rPr lang="en-US" sz="1100" dirty="0" err="1">
                <a:solidFill>
                  <a:prstClr val="black"/>
                </a:solidFill>
                <a:latin typeface="+mj-lt"/>
              </a:rPr>
              <a:t>vormen</a:t>
            </a:r>
            <a:r>
              <a:rPr lang="en-US" sz="1100" dirty="0">
                <a:solidFill>
                  <a:prstClr val="black"/>
                </a:solidFill>
                <a:latin typeface="+mj-lt"/>
              </a:rPr>
              <a:t> van het </a:t>
            </a:r>
            <a:r>
              <a:rPr lang="en-US" sz="1100" dirty="0" err="1">
                <a:solidFill>
                  <a:prstClr val="black"/>
                </a:solidFill>
                <a:latin typeface="+mj-lt"/>
              </a:rPr>
              <a:t>vraagstuk</a:t>
            </a:r>
            <a:r>
              <a:rPr lang="en-US" sz="1100" dirty="0">
                <a:solidFill>
                  <a:prstClr val="black"/>
                </a:solidFill>
                <a:latin typeface="+mj-lt"/>
              </a:rPr>
              <a:t> </a:t>
            </a:r>
            <a:endParaRPr lang="en-US" sz="1100" dirty="0">
              <a:latin typeface="+mj-lt"/>
            </a:endParaRPr>
          </a:p>
          <a:p>
            <a:pPr marL="0" indent="0">
              <a:lnSpc>
                <a:spcPct val="120000"/>
              </a:lnSpc>
              <a:spcBef>
                <a:spcPts val="600"/>
              </a:spcBef>
              <a:buNone/>
            </a:pPr>
            <a:r>
              <a:rPr lang="en-US" sz="1100" b="1" dirty="0" err="1">
                <a:latin typeface="+mj-lt"/>
              </a:rPr>
              <a:t>Kantelpunt</a:t>
            </a:r>
            <a:r>
              <a:rPr lang="en-US" sz="1100" b="1" dirty="0">
                <a:latin typeface="+mj-lt"/>
              </a:rPr>
              <a:t> </a:t>
            </a:r>
            <a:r>
              <a:rPr lang="en-US" sz="1100" b="1" dirty="0" err="1">
                <a:latin typeface="+mj-lt"/>
              </a:rPr>
              <a:t>tussen</a:t>
            </a:r>
            <a:r>
              <a:rPr lang="en-US" sz="1100" b="1" dirty="0">
                <a:latin typeface="+mj-lt"/>
              </a:rPr>
              <a:t> twee </a:t>
            </a:r>
            <a:r>
              <a:rPr lang="en-US" sz="1100" b="1" dirty="0" err="1">
                <a:latin typeface="+mj-lt"/>
              </a:rPr>
              <a:t>fasen</a:t>
            </a:r>
            <a:endParaRPr lang="en-US" sz="1100" b="1" dirty="0">
              <a:latin typeface="+mj-lt"/>
            </a:endParaRPr>
          </a:p>
          <a:p>
            <a:pPr marL="0" indent="0">
              <a:lnSpc>
                <a:spcPct val="120000"/>
              </a:lnSpc>
              <a:spcBef>
                <a:spcPts val="600"/>
              </a:spcBef>
              <a:buNone/>
            </a:pPr>
            <a:r>
              <a:rPr lang="en-US" sz="1100" dirty="0">
                <a:latin typeface="+mj-lt"/>
              </a:rPr>
              <a:t>De co-</a:t>
            </a:r>
            <a:r>
              <a:rPr lang="en-US" sz="1100" dirty="0" err="1">
                <a:latin typeface="+mj-lt"/>
              </a:rPr>
              <a:t>creatiesessies</a:t>
            </a:r>
            <a:r>
              <a:rPr lang="en-US" sz="1100" dirty="0">
                <a:latin typeface="+mj-lt"/>
              </a:rPr>
              <a:t> </a:t>
            </a:r>
            <a:r>
              <a:rPr lang="en-US" sz="1100" dirty="0" err="1">
                <a:latin typeface="+mj-lt"/>
              </a:rPr>
              <a:t>zoals</a:t>
            </a:r>
            <a:r>
              <a:rPr lang="en-US" sz="1100" dirty="0">
                <a:latin typeface="+mj-lt"/>
              </a:rPr>
              <a:t> </a:t>
            </a:r>
            <a:r>
              <a:rPr lang="en-US" sz="1100" dirty="0" err="1">
                <a:latin typeface="+mj-lt"/>
              </a:rPr>
              <a:t>voorgesteld</a:t>
            </a:r>
            <a:r>
              <a:rPr lang="en-US" sz="1100" dirty="0">
                <a:latin typeface="+mj-lt"/>
              </a:rPr>
              <a:t> in </a:t>
            </a:r>
            <a:r>
              <a:rPr lang="en-US" sz="1100" dirty="0" err="1">
                <a:latin typeface="+mj-lt"/>
              </a:rPr>
              <a:t>dit</a:t>
            </a:r>
            <a:r>
              <a:rPr lang="en-US" sz="1100" dirty="0">
                <a:latin typeface="+mj-lt"/>
              </a:rPr>
              <a:t> </a:t>
            </a:r>
            <a:r>
              <a:rPr lang="en-US" sz="1100" dirty="0" err="1">
                <a:latin typeface="+mj-lt"/>
              </a:rPr>
              <a:t>proces</a:t>
            </a:r>
            <a:r>
              <a:rPr lang="en-US" sz="1100" dirty="0">
                <a:latin typeface="+mj-lt"/>
              </a:rPr>
              <a:t> </a:t>
            </a:r>
            <a:r>
              <a:rPr lang="en-US" sz="1100" dirty="0" err="1">
                <a:latin typeface="+mj-lt"/>
              </a:rPr>
              <a:t>vormen</a:t>
            </a:r>
            <a:r>
              <a:rPr lang="en-US" sz="1100" dirty="0">
                <a:latin typeface="+mj-lt"/>
              </a:rPr>
              <a:t> </a:t>
            </a:r>
            <a:r>
              <a:rPr lang="en-US" sz="1100" dirty="0" err="1">
                <a:latin typeface="+mj-lt"/>
              </a:rPr>
              <a:t>een</a:t>
            </a:r>
            <a:r>
              <a:rPr lang="en-US" sz="1100" dirty="0">
                <a:latin typeface="+mj-lt"/>
              </a:rPr>
              <a:t> </a:t>
            </a:r>
            <a:r>
              <a:rPr lang="en-US" sz="1100" dirty="0" err="1">
                <a:latin typeface="+mj-lt"/>
              </a:rPr>
              <a:t>soort</a:t>
            </a:r>
            <a:r>
              <a:rPr lang="en-US" sz="1100" dirty="0">
                <a:latin typeface="+mj-lt"/>
              </a:rPr>
              <a:t> </a:t>
            </a:r>
            <a:r>
              <a:rPr lang="en-US" sz="1100" dirty="0" err="1">
                <a:latin typeface="+mj-lt"/>
              </a:rPr>
              <a:t>kantelpunt</a:t>
            </a:r>
            <a:r>
              <a:rPr lang="en-US" sz="1100" dirty="0">
                <a:latin typeface="+mj-lt"/>
              </a:rPr>
              <a:t> </a:t>
            </a:r>
            <a:r>
              <a:rPr lang="en-US" sz="1100" dirty="0" err="1">
                <a:latin typeface="+mj-lt"/>
              </a:rPr>
              <a:t>tussen</a:t>
            </a:r>
            <a:r>
              <a:rPr lang="en-US" sz="1100" dirty="0">
                <a:latin typeface="+mj-lt"/>
              </a:rPr>
              <a:t> de twee </a:t>
            </a:r>
            <a:r>
              <a:rPr lang="en-US" sz="1100" dirty="0" err="1">
                <a:latin typeface="+mj-lt"/>
              </a:rPr>
              <a:t>verschillende</a:t>
            </a:r>
            <a:r>
              <a:rPr lang="en-US" sz="1100" dirty="0">
                <a:latin typeface="+mj-lt"/>
              </a:rPr>
              <a:t> </a:t>
            </a:r>
            <a:r>
              <a:rPr lang="en-US" sz="1100" dirty="0" err="1">
                <a:latin typeface="+mj-lt"/>
              </a:rPr>
              <a:t>fases</a:t>
            </a:r>
            <a:r>
              <a:rPr lang="en-US" sz="1100" dirty="0">
                <a:latin typeface="+mj-lt"/>
              </a:rPr>
              <a:t> van het </a:t>
            </a:r>
            <a:r>
              <a:rPr lang="en-US" sz="1100" dirty="0" err="1">
                <a:latin typeface="+mj-lt"/>
              </a:rPr>
              <a:t>groepsleerproces</a:t>
            </a:r>
            <a:r>
              <a:rPr lang="en-US" sz="1100" dirty="0">
                <a:latin typeface="+mj-lt"/>
              </a:rPr>
              <a:t> </a:t>
            </a:r>
            <a:r>
              <a:rPr lang="en-US" sz="1100" dirty="0" err="1">
                <a:latin typeface="+mj-lt"/>
              </a:rPr>
              <a:t>en</a:t>
            </a:r>
            <a:r>
              <a:rPr lang="en-US" sz="1100" dirty="0">
                <a:latin typeface="+mj-lt"/>
              </a:rPr>
              <a:t> </a:t>
            </a:r>
            <a:r>
              <a:rPr lang="en-US" sz="1100" dirty="0" err="1">
                <a:latin typeface="+mj-lt"/>
              </a:rPr>
              <a:t>onderstrepen</a:t>
            </a:r>
            <a:r>
              <a:rPr lang="en-US" sz="1100" dirty="0">
                <a:latin typeface="+mj-lt"/>
              </a:rPr>
              <a:t> het </a:t>
            </a:r>
            <a:r>
              <a:rPr lang="en-US" sz="1100" dirty="0" err="1">
                <a:latin typeface="+mj-lt"/>
              </a:rPr>
              <a:t>iteratieve</a:t>
            </a:r>
            <a:r>
              <a:rPr lang="en-US" sz="1100" dirty="0">
                <a:latin typeface="+mj-lt"/>
              </a:rPr>
              <a:t> </a:t>
            </a:r>
            <a:r>
              <a:rPr lang="en-US" sz="1100" dirty="0" err="1">
                <a:latin typeface="+mj-lt"/>
              </a:rPr>
              <a:t>karakter</a:t>
            </a:r>
            <a:r>
              <a:rPr lang="en-US" sz="1100" dirty="0">
                <a:latin typeface="+mj-lt"/>
              </a:rPr>
              <a:t> van </a:t>
            </a:r>
            <a:r>
              <a:rPr lang="en-US" sz="1100" dirty="0" err="1">
                <a:latin typeface="+mj-lt"/>
              </a:rPr>
              <a:t>dit</a:t>
            </a:r>
            <a:r>
              <a:rPr lang="en-US" sz="1100" dirty="0">
                <a:latin typeface="+mj-lt"/>
              </a:rPr>
              <a:t> </a:t>
            </a:r>
            <a:r>
              <a:rPr lang="en-US" sz="1100" dirty="0" err="1">
                <a:latin typeface="+mj-lt"/>
              </a:rPr>
              <a:t>proces</a:t>
            </a:r>
            <a:r>
              <a:rPr lang="en-US" sz="1100" dirty="0">
                <a:latin typeface="+mj-lt"/>
              </a:rPr>
              <a:t>. In </a:t>
            </a:r>
            <a:r>
              <a:rPr lang="en-US" sz="1100" dirty="0" err="1">
                <a:latin typeface="+mj-lt"/>
              </a:rPr>
              <a:t>eerste</a:t>
            </a:r>
            <a:r>
              <a:rPr lang="en-US" sz="1100" dirty="0">
                <a:latin typeface="+mj-lt"/>
              </a:rPr>
              <a:t> </a:t>
            </a:r>
            <a:r>
              <a:rPr lang="en-US" sz="1100" dirty="0" err="1">
                <a:latin typeface="+mj-lt"/>
              </a:rPr>
              <a:t>instantie</a:t>
            </a:r>
            <a:r>
              <a:rPr lang="en-US" sz="1100" dirty="0">
                <a:latin typeface="+mj-lt"/>
              </a:rPr>
              <a:t> </a:t>
            </a:r>
            <a:r>
              <a:rPr lang="en-US" sz="1100" dirty="0" err="1">
                <a:latin typeface="+mj-lt"/>
              </a:rPr>
              <a:t>dragen</a:t>
            </a:r>
            <a:r>
              <a:rPr lang="en-US" sz="1100" dirty="0">
                <a:latin typeface="+mj-lt"/>
              </a:rPr>
              <a:t> de co-</a:t>
            </a:r>
            <a:r>
              <a:rPr lang="en-US" sz="1100" dirty="0" err="1">
                <a:latin typeface="+mj-lt"/>
              </a:rPr>
              <a:t>creatie</a:t>
            </a:r>
            <a:r>
              <a:rPr lang="en-US" sz="1100" dirty="0">
                <a:latin typeface="+mj-lt"/>
              </a:rPr>
              <a:t> </a:t>
            </a:r>
            <a:r>
              <a:rPr lang="en-US" sz="1100" dirty="0" err="1">
                <a:latin typeface="+mj-lt"/>
              </a:rPr>
              <a:t>sessies</a:t>
            </a:r>
            <a:r>
              <a:rPr lang="en-US" sz="1100" dirty="0">
                <a:latin typeface="+mj-lt"/>
              </a:rPr>
              <a:t> </a:t>
            </a:r>
            <a:r>
              <a:rPr lang="en-US" sz="1100" dirty="0" err="1">
                <a:latin typeface="+mj-lt"/>
              </a:rPr>
              <a:t>bij</a:t>
            </a:r>
            <a:r>
              <a:rPr lang="en-US" sz="1100" dirty="0">
                <a:latin typeface="+mj-lt"/>
              </a:rPr>
              <a:t> </a:t>
            </a:r>
            <a:r>
              <a:rPr lang="en-US" sz="1100" dirty="0" err="1">
                <a:latin typeface="+mj-lt"/>
              </a:rPr>
              <a:t>aan</a:t>
            </a:r>
            <a:r>
              <a:rPr lang="en-US" sz="1100" dirty="0">
                <a:latin typeface="+mj-lt"/>
              </a:rPr>
              <a:t> het </a:t>
            </a:r>
            <a:r>
              <a:rPr lang="en-US" sz="1100" dirty="0" err="1">
                <a:latin typeface="+mj-lt"/>
              </a:rPr>
              <a:t>verkrijgen</a:t>
            </a:r>
            <a:r>
              <a:rPr lang="en-US" sz="1100" dirty="0">
                <a:latin typeface="+mj-lt"/>
              </a:rPr>
              <a:t> van het </a:t>
            </a:r>
            <a:r>
              <a:rPr lang="en-US" sz="1100" dirty="0" err="1">
                <a:latin typeface="+mj-lt"/>
              </a:rPr>
              <a:t>gedeelde</a:t>
            </a:r>
            <a:r>
              <a:rPr lang="en-US" sz="1100" dirty="0">
                <a:latin typeface="+mj-lt"/>
              </a:rPr>
              <a:t> </a:t>
            </a:r>
            <a:r>
              <a:rPr lang="en-US" sz="1100" dirty="0" err="1">
                <a:latin typeface="+mj-lt"/>
              </a:rPr>
              <a:t>beeld</a:t>
            </a:r>
            <a:r>
              <a:rPr lang="en-US" sz="1100" dirty="0">
                <a:latin typeface="+mj-lt"/>
              </a:rPr>
              <a:t> van het </a:t>
            </a:r>
            <a:r>
              <a:rPr lang="en-US" sz="1100" dirty="0" err="1">
                <a:latin typeface="+mj-lt"/>
              </a:rPr>
              <a:t>vraagstuk</a:t>
            </a:r>
            <a:r>
              <a:rPr lang="en-US" sz="1100" dirty="0">
                <a:latin typeface="+mj-lt"/>
              </a:rPr>
              <a:t> </a:t>
            </a:r>
            <a:r>
              <a:rPr lang="en-US" sz="1100" dirty="0" err="1">
                <a:latin typeface="+mj-lt"/>
              </a:rPr>
              <a:t>waar</a:t>
            </a:r>
            <a:r>
              <a:rPr lang="en-US" sz="1100" dirty="0">
                <a:latin typeface="+mj-lt"/>
              </a:rPr>
              <a:t> de </a:t>
            </a:r>
            <a:r>
              <a:rPr lang="en-US" sz="1100" dirty="0" err="1">
                <a:latin typeface="+mj-lt"/>
              </a:rPr>
              <a:t>eerste</a:t>
            </a:r>
            <a:r>
              <a:rPr lang="en-US" sz="1100" dirty="0">
                <a:latin typeface="+mj-lt"/>
              </a:rPr>
              <a:t> </a:t>
            </a:r>
            <a:r>
              <a:rPr lang="en-US" sz="1100" dirty="0" err="1">
                <a:latin typeface="+mj-lt"/>
              </a:rPr>
              <a:t>fase</a:t>
            </a:r>
            <a:r>
              <a:rPr lang="en-US" sz="1100" dirty="0">
                <a:latin typeface="+mj-lt"/>
              </a:rPr>
              <a:t> van het </a:t>
            </a:r>
            <a:r>
              <a:rPr lang="en-US" sz="1100" dirty="0" err="1">
                <a:latin typeface="+mj-lt"/>
              </a:rPr>
              <a:t>proces</a:t>
            </a:r>
            <a:r>
              <a:rPr lang="en-US" sz="1100" dirty="0">
                <a:latin typeface="+mj-lt"/>
              </a:rPr>
              <a:t> op is </a:t>
            </a:r>
            <a:r>
              <a:rPr lang="en-US" sz="1100" dirty="0" err="1">
                <a:latin typeface="+mj-lt"/>
              </a:rPr>
              <a:t>gericht</a:t>
            </a:r>
            <a:r>
              <a:rPr lang="en-US" sz="1100" dirty="0">
                <a:latin typeface="+mj-lt"/>
              </a:rPr>
              <a:t>. In </a:t>
            </a:r>
            <a:r>
              <a:rPr lang="en-US" sz="1100" dirty="0" err="1">
                <a:latin typeface="+mj-lt"/>
              </a:rPr>
              <a:t>vele</a:t>
            </a:r>
            <a:r>
              <a:rPr lang="en-US" sz="1100" dirty="0">
                <a:latin typeface="+mj-lt"/>
              </a:rPr>
              <a:t> </a:t>
            </a:r>
            <a:r>
              <a:rPr lang="en-US" sz="1100" dirty="0" err="1">
                <a:latin typeface="+mj-lt"/>
              </a:rPr>
              <a:t>gevallen</a:t>
            </a:r>
            <a:r>
              <a:rPr lang="en-US" sz="1100" dirty="0">
                <a:latin typeface="+mj-lt"/>
              </a:rPr>
              <a:t> </a:t>
            </a:r>
            <a:r>
              <a:rPr lang="en-US" sz="1100" dirty="0" err="1">
                <a:latin typeface="+mj-lt"/>
              </a:rPr>
              <a:t>vloeit</a:t>
            </a:r>
            <a:r>
              <a:rPr lang="en-US" sz="1100" dirty="0">
                <a:latin typeface="+mj-lt"/>
              </a:rPr>
              <a:t> </a:t>
            </a:r>
            <a:r>
              <a:rPr lang="en-US" sz="1100" dirty="0" err="1">
                <a:latin typeface="+mj-lt"/>
              </a:rPr>
              <a:t>dit</a:t>
            </a:r>
            <a:r>
              <a:rPr lang="en-US" sz="1100" dirty="0">
                <a:latin typeface="+mj-lt"/>
              </a:rPr>
              <a:t> </a:t>
            </a:r>
            <a:r>
              <a:rPr lang="en-US" sz="1100" dirty="0" err="1">
                <a:latin typeface="+mj-lt"/>
              </a:rPr>
              <a:t>natuurlijk</a:t>
            </a:r>
            <a:r>
              <a:rPr lang="en-US" sz="1100" dirty="0">
                <a:latin typeface="+mj-lt"/>
              </a:rPr>
              <a:t> over in het </a:t>
            </a:r>
            <a:r>
              <a:rPr lang="en-US" sz="1100" dirty="0" err="1">
                <a:latin typeface="+mj-lt"/>
              </a:rPr>
              <a:t>bepalen</a:t>
            </a:r>
            <a:r>
              <a:rPr lang="en-US" sz="1100" dirty="0">
                <a:latin typeface="+mj-lt"/>
              </a:rPr>
              <a:t> van </a:t>
            </a:r>
            <a:r>
              <a:rPr lang="en-US" sz="1100" dirty="0" err="1">
                <a:latin typeface="+mj-lt"/>
              </a:rPr>
              <a:t>gemeenschappelijke</a:t>
            </a:r>
            <a:r>
              <a:rPr lang="en-US" sz="1100" dirty="0">
                <a:latin typeface="+mj-lt"/>
              </a:rPr>
              <a:t> </a:t>
            </a:r>
            <a:r>
              <a:rPr lang="en-US" sz="1100" dirty="0" err="1">
                <a:latin typeface="+mj-lt"/>
              </a:rPr>
              <a:t>doelen</a:t>
            </a:r>
            <a:r>
              <a:rPr lang="en-US" sz="1100" dirty="0">
                <a:latin typeface="+mj-lt"/>
              </a:rPr>
              <a:t> </a:t>
            </a:r>
            <a:r>
              <a:rPr lang="en-US" sz="1100" dirty="0" err="1">
                <a:latin typeface="+mj-lt"/>
              </a:rPr>
              <a:t>en</a:t>
            </a:r>
            <a:r>
              <a:rPr lang="en-US" sz="1100" dirty="0">
                <a:latin typeface="+mj-lt"/>
              </a:rPr>
              <a:t> </a:t>
            </a:r>
            <a:r>
              <a:rPr lang="en-US" sz="1100" dirty="0" err="1">
                <a:latin typeface="+mj-lt"/>
              </a:rPr>
              <a:t>acties</a:t>
            </a:r>
            <a:r>
              <a:rPr lang="en-US" sz="1100" dirty="0">
                <a:latin typeface="+mj-lt"/>
              </a:rPr>
              <a:t>. </a:t>
            </a:r>
            <a:r>
              <a:rPr lang="en-US" sz="1100" dirty="0" err="1">
                <a:latin typeface="+mj-lt"/>
              </a:rPr>
              <a:t>Dit</a:t>
            </a:r>
            <a:r>
              <a:rPr lang="en-US" sz="1100" dirty="0">
                <a:latin typeface="+mj-lt"/>
              </a:rPr>
              <a:t> </a:t>
            </a:r>
            <a:r>
              <a:rPr lang="en-US" sz="1100" dirty="0" err="1">
                <a:latin typeface="+mj-lt"/>
              </a:rPr>
              <a:t>valt</a:t>
            </a:r>
            <a:r>
              <a:rPr lang="en-US" sz="1100" dirty="0">
                <a:latin typeface="+mj-lt"/>
              </a:rPr>
              <a:t> </a:t>
            </a:r>
            <a:r>
              <a:rPr lang="en-US" sz="1100" dirty="0" err="1">
                <a:latin typeface="+mj-lt"/>
              </a:rPr>
              <a:t>onder</a:t>
            </a:r>
            <a:r>
              <a:rPr lang="en-US" sz="1100" dirty="0">
                <a:latin typeface="+mj-lt"/>
              </a:rPr>
              <a:t> de </a:t>
            </a:r>
            <a:r>
              <a:rPr lang="en-US" sz="1100" dirty="0" err="1">
                <a:latin typeface="+mj-lt"/>
              </a:rPr>
              <a:t>tweede</a:t>
            </a:r>
            <a:r>
              <a:rPr lang="en-US" sz="1100" dirty="0">
                <a:latin typeface="+mj-lt"/>
              </a:rPr>
              <a:t> </a:t>
            </a:r>
            <a:r>
              <a:rPr lang="en-US" sz="1100" dirty="0" err="1">
                <a:latin typeface="+mj-lt"/>
              </a:rPr>
              <a:t>fase</a:t>
            </a:r>
            <a:r>
              <a:rPr lang="en-US" sz="1100" dirty="0">
                <a:latin typeface="+mj-lt"/>
              </a:rPr>
              <a:t> van het </a:t>
            </a:r>
            <a:r>
              <a:rPr lang="en-US" sz="1100" dirty="0" err="1">
                <a:latin typeface="+mj-lt"/>
              </a:rPr>
              <a:t>proces</a:t>
            </a:r>
            <a:r>
              <a:rPr lang="en-US" sz="1100" dirty="0">
                <a:latin typeface="+mj-lt"/>
              </a:rPr>
              <a:t>: de </a:t>
            </a:r>
            <a:r>
              <a:rPr lang="en-US" sz="1100" dirty="0" err="1">
                <a:latin typeface="+mj-lt"/>
              </a:rPr>
              <a:t>fase</a:t>
            </a:r>
            <a:r>
              <a:rPr lang="en-US" sz="1100" dirty="0">
                <a:latin typeface="+mj-lt"/>
              </a:rPr>
              <a:t> van de </a:t>
            </a:r>
            <a:r>
              <a:rPr lang="en-US" sz="1100" dirty="0" err="1">
                <a:latin typeface="+mj-lt"/>
              </a:rPr>
              <a:t>breedgedragen</a:t>
            </a:r>
            <a:r>
              <a:rPr lang="en-US" sz="1100" dirty="0">
                <a:latin typeface="+mj-lt"/>
              </a:rPr>
              <a:t> </a:t>
            </a:r>
            <a:r>
              <a:rPr lang="en-US" sz="1100" dirty="0" err="1">
                <a:latin typeface="+mj-lt"/>
              </a:rPr>
              <a:t>besluiten</a:t>
            </a:r>
            <a:r>
              <a:rPr lang="en-US" sz="1100" dirty="0">
                <a:latin typeface="+mj-lt"/>
              </a:rPr>
              <a:t>. </a:t>
            </a:r>
          </a:p>
          <a:p>
            <a:pPr marL="0" indent="0">
              <a:lnSpc>
                <a:spcPct val="120000"/>
              </a:lnSpc>
              <a:spcBef>
                <a:spcPts val="600"/>
              </a:spcBef>
              <a:buNone/>
            </a:pPr>
            <a:r>
              <a:rPr lang="en-US" sz="1100" b="1" dirty="0" err="1">
                <a:latin typeface="+mj-lt"/>
              </a:rPr>
              <a:t>Thema’s</a:t>
            </a:r>
            <a:r>
              <a:rPr lang="en-US" sz="1100" b="1" dirty="0">
                <a:latin typeface="+mj-lt"/>
              </a:rPr>
              <a:t> </a:t>
            </a:r>
          </a:p>
          <a:p>
            <a:pPr marL="0" indent="0">
              <a:lnSpc>
                <a:spcPct val="120000"/>
              </a:lnSpc>
              <a:spcBef>
                <a:spcPts val="600"/>
              </a:spcBef>
              <a:buNone/>
            </a:pPr>
            <a:r>
              <a:rPr lang="en-US" sz="1100" dirty="0" err="1">
                <a:latin typeface="+mj-lt"/>
              </a:rPr>
              <a:t>Tijdens</a:t>
            </a:r>
            <a:r>
              <a:rPr lang="en-US" sz="1100" dirty="0">
                <a:latin typeface="+mj-lt"/>
              </a:rPr>
              <a:t> de co-</a:t>
            </a:r>
            <a:r>
              <a:rPr lang="en-US" sz="1100" dirty="0" err="1">
                <a:latin typeface="+mj-lt"/>
              </a:rPr>
              <a:t>creatie</a:t>
            </a:r>
            <a:r>
              <a:rPr lang="en-US" sz="1100" dirty="0">
                <a:latin typeface="+mj-lt"/>
              </a:rPr>
              <a:t> </a:t>
            </a:r>
            <a:r>
              <a:rPr lang="en-US" sz="1100" dirty="0" err="1">
                <a:latin typeface="+mj-lt"/>
              </a:rPr>
              <a:t>sessie</a:t>
            </a:r>
            <a:r>
              <a:rPr lang="en-US" sz="1100" dirty="0">
                <a:latin typeface="+mj-lt"/>
              </a:rPr>
              <a:t> </a:t>
            </a:r>
            <a:r>
              <a:rPr lang="en-US" sz="1100" dirty="0" err="1">
                <a:latin typeface="+mj-lt"/>
              </a:rPr>
              <a:t>ga</a:t>
            </a:r>
            <a:r>
              <a:rPr lang="en-US" sz="1100" dirty="0">
                <a:latin typeface="+mj-lt"/>
              </a:rPr>
              <a:t> je in </a:t>
            </a:r>
            <a:r>
              <a:rPr lang="en-US" sz="1100" dirty="0" err="1">
                <a:latin typeface="+mj-lt"/>
              </a:rPr>
              <a:t>gesprek</a:t>
            </a:r>
            <a:r>
              <a:rPr lang="en-US" sz="1100" dirty="0">
                <a:latin typeface="+mj-lt"/>
              </a:rPr>
              <a:t> over de </a:t>
            </a:r>
            <a:r>
              <a:rPr lang="en-US" sz="1100" dirty="0" err="1">
                <a:latin typeface="+mj-lt"/>
              </a:rPr>
              <a:t>onderwerpen</a:t>
            </a:r>
            <a:r>
              <a:rPr lang="en-US" sz="1100" dirty="0">
                <a:latin typeface="+mj-lt"/>
              </a:rPr>
              <a:t> die je in </a:t>
            </a:r>
            <a:r>
              <a:rPr lang="en-US" sz="1100" dirty="0" err="1">
                <a:latin typeface="+mj-lt"/>
              </a:rPr>
              <a:t>eerste</a:t>
            </a:r>
            <a:r>
              <a:rPr lang="en-US" sz="1100" dirty="0">
                <a:latin typeface="+mj-lt"/>
              </a:rPr>
              <a:t> </a:t>
            </a:r>
            <a:r>
              <a:rPr lang="en-US" sz="1100" dirty="0" err="1">
                <a:latin typeface="+mj-lt"/>
              </a:rPr>
              <a:t>instantie</a:t>
            </a:r>
            <a:r>
              <a:rPr lang="en-US" sz="1100" dirty="0">
                <a:latin typeface="+mj-lt"/>
              </a:rPr>
              <a:t> </a:t>
            </a:r>
            <a:r>
              <a:rPr lang="en-US" sz="1100" dirty="0" err="1">
                <a:latin typeface="+mj-lt"/>
              </a:rPr>
              <a:t>ook</a:t>
            </a:r>
            <a:r>
              <a:rPr lang="en-US" sz="1100" dirty="0">
                <a:latin typeface="+mj-lt"/>
              </a:rPr>
              <a:t> steeds </a:t>
            </a:r>
            <a:r>
              <a:rPr lang="en-US" sz="1100" dirty="0" err="1">
                <a:latin typeface="+mj-lt"/>
              </a:rPr>
              <a:t>centraal</a:t>
            </a:r>
            <a:r>
              <a:rPr lang="en-US" sz="1100" dirty="0">
                <a:latin typeface="+mj-lt"/>
              </a:rPr>
              <a:t> </a:t>
            </a:r>
            <a:r>
              <a:rPr lang="en-US" sz="1100" dirty="0" err="1">
                <a:latin typeface="+mj-lt"/>
              </a:rPr>
              <a:t>hebt</a:t>
            </a:r>
            <a:r>
              <a:rPr lang="en-US" sz="1100" dirty="0">
                <a:latin typeface="+mj-lt"/>
              </a:rPr>
              <a:t> </a:t>
            </a:r>
            <a:r>
              <a:rPr lang="en-US" sz="1100" dirty="0" err="1">
                <a:latin typeface="+mj-lt"/>
              </a:rPr>
              <a:t>gesteld</a:t>
            </a:r>
            <a:r>
              <a:rPr lang="en-US" sz="1100" dirty="0">
                <a:latin typeface="+mj-lt"/>
              </a:rPr>
              <a:t>:</a:t>
            </a:r>
          </a:p>
          <a:p>
            <a:pPr marL="534988" lvl="1" indent="-173038">
              <a:lnSpc>
                <a:spcPct val="120000"/>
              </a:lnSpc>
              <a:spcBef>
                <a:spcPts val="600"/>
              </a:spcBef>
            </a:pPr>
            <a:r>
              <a:rPr lang="en-US" sz="1100" dirty="0">
                <a:latin typeface="+mj-lt"/>
              </a:rPr>
              <a:t>De </a:t>
            </a:r>
            <a:r>
              <a:rPr lang="en-US" sz="1100" dirty="0" err="1">
                <a:latin typeface="+mj-lt"/>
              </a:rPr>
              <a:t>verschillende</a:t>
            </a:r>
            <a:r>
              <a:rPr lang="en-US" sz="1100" dirty="0">
                <a:latin typeface="+mj-lt"/>
              </a:rPr>
              <a:t> </a:t>
            </a:r>
            <a:r>
              <a:rPr lang="en-US" sz="1100" dirty="0" err="1">
                <a:latin typeface="+mj-lt"/>
              </a:rPr>
              <a:t>betrokkenen</a:t>
            </a:r>
            <a:r>
              <a:rPr lang="en-US" sz="1100" dirty="0">
                <a:latin typeface="+mj-lt"/>
              </a:rPr>
              <a:t> </a:t>
            </a:r>
            <a:r>
              <a:rPr lang="en-US" sz="1100" dirty="0" err="1">
                <a:latin typeface="+mj-lt"/>
              </a:rPr>
              <a:t>en</a:t>
            </a:r>
            <a:r>
              <a:rPr lang="en-US" sz="1100" dirty="0">
                <a:latin typeface="+mj-lt"/>
              </a:rPr>
              <a:t> </a:t>
            </a:r>
            <a:r>
              <a:rPr lang="en-US" sz="1100" dirty="0" err="1">
                <a:latin typeface="+mj-lt"/>
              </a:rPr>
              <a:t>hun</a:t>
            </a:r>
            <a:r>
              <a:rPr lang="en-US" sz="1100" dirty="0">
                <a:latin typeface="+mj-lt"/>
              </a:rPr>
              <a:t> </a:t>
            </a:r>
            <a:r>
              <a:rPr lang="en-US" sz="1100" dirty="0" err="1">
                <a:latin typeface="+mj-lt"/>
              </a:rPr>
              <a:t>drijfveren</a:t>
            </a:r>
            <a:r>
              <a:rPr lang="en-US" sz="1100" dirty="0">
                <a:latin typeface="+mj-lt"/>
              </a:rPr>
              <a:t>, </a:t>
            </a:r>
            <a:r>
              <a:rPr lang="en-US" sz="1100" dirty="0" err="1">
                <a:latin typeface="+mj-lt"/>
              </a:rPr>
              <a:t>handelingen</a:t>
            </a:r>
            <a:r>
              <a:rPr lang="en-US" sz="1100" dirty="0">
                <a:latin typeface="+mj-lt"/>
              </a:rPr>
              <a:t>/</a:t>
            </a:r>
            <a:r>
              <a:rPr lang="en-US" sz="1100" dirty="0" err="1">
                <a:latin typeface="+mj-lt"/>
              </a:rPr>
              <a:t>acties</a:t>
            </a:r>
            <a:r>
              <a:rPr lang="en-US" sz="1100" dirty="0">
                <a:latin typeface="+mj-lt"/>
              </a:rPr>
              <a:t> </a:t>
            </a:r>
            <a:r>
              <a:rPr lang="en-US" sz="1100" dirty="0" err="1">
                <a:latin typeface="+mj-lt"/>
              </a:rPr>
              <a:t>en</a:t>
            </a:r>
            <a:r>
              <a:rPr lang="en-US" sz="1100" dirty="0">
                <a:latin typeface="+mj-lt"/>
              </a:rPr>
              <a:t> </a:t>
            </a:r>
            <a:r>
              <a:rPr lang="en-US" sz="1100" dirty="0" err="1">
                <a:latin typeface="+mj-lt"/>
              </a:rPr>
              <a:t>condities</a:t>
            </a:r>
            <a:r>
              <a:rPr lang="en-US" sz="1100" dirty="0">
                <a:latin typeface="+mj-lt"/>
              </a:rPr>
              <a:t> die </a:t>
            </a:r>
            <a:r>
              <a:rPr lang="en-US" sz="1100" dirty="0" err="1">
                <a:latin typeface="+mj-lt"/>
              </a:rPr>
              <a:t>hier</a:t>
            </a:r>
            <a:r>
              <a:rPr lang="en-US" sz="1100" dirty="0">
                <a:latin typeface="+mj-lt"/>
              </a:rPr>
              <a:t> </a:t>
            </a:r>
            <a:r>
              <a:rPr lang="en-US" sz="1100" dirty="0" err="1">
                <a:latin typeface="+mj-lt"/>
              </a:rPr>
              <a:t>een</a:t>
            </a:r>
            <a:r>
              <a:rPr lang="en-US" sz="1100" dirty="0">
                <a:latin typeface="+mj-lt"/>
              </a:rPr>
              <a:t> </a:t>
            </a:r>
            <a:r>
              <a:rPr lang="en-US" sz="1100" dirty="0" err="1">
                <a:latin typeface="+mj-lt"/>
              </a:rPr>
              <a:t>rol</a:t>
            </a:r>
            <a:r>
              <a:rPr lang="en-US" sz="1100" dirty="0">
                <a:latin typeface="+mj-lt"/>
              </a:rPr>
              <a:t> </a:t>
            </a:r>
            <a:r>
              <a:rPr lang="en-US" sz="1100" dirty="0" err="1">
                <a:latin typeface="+mj-lt"/>
              </a:rPr>
              <a:t>bij</a:t>
            </a:r>
            <a:r>
              <a:rPr lang="en-US" sz="1100" dirty="0">
                <a:latin typeface="+mj-lt"/>
              </a:rPr>
              <a:t> </a:t>
            </a:r>
            <a:r>
              <a:rPr lang="en-US" sz="1100" dirty="0" err="1">
                <a:latin typeface="+mj-lt"/>
              </a:rPr>
              <a:t>spelen</a:t>
            </a:r>
            <a:r>
              <a:rPr lang="en-US" sz="1100" dirty="0">
                <a:latin typeface="+mj-lt"/>
              </a:rPr>
              <a:t>. </a:t>
            </a:r>
          </a:p>
          <a:p>
            <a:pPr marL="534988" lvl="1" indent="-173038">
              <a:lnSpc>
                <a:spcPct val="120000"/>
              </a:lnSpc>
              <a:spcBef>
                <a:spcPts val="0"/>
              </a:spcBef>
            </a:pPr>
            <a:r>
              <a:rPr lang="en-US" sz="1100" dirty="0">
                <a:latin typeface="+mj-lt"/>
              </a:rPr>
              <a:t>Ook de </a:t>
            </a:r>
            <a:r>
              <a:rPr lang="en-US" sz="1100" dirty="0" err="1">
                <a:latin typeface="+mj-lt"/>
              </a:rPr>
              <a:t>relaties</a:t>
            </a:r>
            <a:r>
              <a:rPr lang="en-US" sz="1100" dirty="0">
                <a:latin typeface="+mj-lt"/>
              </a:rPr>
              <a:t> </a:t>
            </a:r>
            <a:r>
              <a:rPr lang="en-US" sz="1100" dirty="0" err="1">
                <a:latin typeface="+mj-lt"/>
              </a:rPr>
              <a:t>tussen</a:t>
            </a:r>
            <a:r>
              <a:rPr lang="en-US" sz="1100" dirty="0">
                <a:latin typeface="+mj-lt"/>
              </a:rPr>
              <a:t> de </a:t>
            </a:r>
            <a:r>
              <a:rPr lang="en-US" sz="1100" dirty="0" err="1">
                <a:latin typeface="+mj-lt"/>
              </a:rPr>
              <a:t>verschillende</a:t>
            </a:r>
            <a:r>
              <a:rPr lang="en-US" sz="1100" dirty="0">
                <a:latin typeface="+mj-lt"/>
              </a:rPr>
              <a:t> </a:t>
            </a:r>
            <a:r>
              <a:rPr lang="en-US" sz="1100" dirty="0" err="1">
                <a:latin typeface="+mj-lt"/>
              </a:rPr>
              <a:t>betrokkenen</a:t>
            </a:r>
            <a:r>
              <a:rPr lang="en-US" sz="1100" dirty="0">
                <a:latin typeface="+mj-lt"/>
              </a:rPr>
              <a:t>, </a:t>
            </a:r>
            <a:r>
              <a:rPr lang="en-US" sz="1100" dirty="0" err="1">
                <a:latin typeface="+mj-lt"/>
              </a:rPr>
              <a:t>hun</a:t>
            </a:r>
            <a:r>
              <a:rPr lang="en-US" sz="1100" dirty="0">
                <a:latin typeface="+mj-lt"/>
              </a:rPr>
              <a:t> </a:t>
            </a:r>
            <a:r>
              <a:rPr lang="en-US" sz="1100" dirty="0" err="1">
                <a:latin typeface="+mj-lt"/>
              </a:rPr>
              <a:t>acties</a:t>
            </a:r>
            <a:r>
              <a:rPr lang="en-US" sz="1100" dirty="0">
                <a:latin typeface="+mj-lt"/>
              </a:rPr>
              <a:t>, </a:t>
            </a:r>
            <a:r>
              <a:rPr lang="en-US" sz="1100" dirty="0" err="1">
                <a:latin typeface="+mj-lt"/>
              </a:rPr>
              <a:t>hun</a:t>
            </a:r>
            <a:r>
              <a:rPr lang="en-US" sz="1100" dirty="0">
                <a:latin typeface="+mj-lt"/>
              </a:rPr>
              <a:t> </a:t>
            </a:r>
            <a:r>
              <a:rPr lang="en-US" sz="1100" dirty="0" err="1">
                <a:latin typeface="+mj-lt"/>
              </a:rPr>
              <a:t>doelen</a:t>
            </a:r>
            <a:r>
              <a:rPr lang="en-US" sz="1100" dirty="0">
                <a:latin typeface="+mj-lt"/>
              </a:rPr>
              <a:t>, </a:t>
            </a:r>
            <a:r>
              <a:rPr lang="en-US" sz="1100" dirty="0" err="1">
                <a:latin typeface="+mj-lt"/>
              </a:rPr>
              <a:t>hun</a:t>
            </a:r>
            <a:r>
              <a:rPr lang="en-US" sz="1100" dirty="0">
                <a:latin typeface="+mj-lt"/>
              </a:rPr>
              <a:t> </a:t>
            </a:r>
            <a:r>
              <a:rPr lang="en-US" sz="1100" dirty="0" err="1">
                <a:latin typeface="+mj-lt"/>
              </a:rPr>
              <a:t>condities</a:t>
            </a:r>
            <a:r>
              <a:rPr lang="en-US" sz="1100" dirty="0">
                <a:latin typeface="+mj-lt"/>
              </a:rPr>
              <a:t> </a:t>
            </a:r>
            <a:r>
              <a:rPr lang="en-US" sz="1100" dirty="0" err="1">
                <a:latin typeface="+mj-lt"/>
              </a:rPr>
              <a:t>maak</a:t>
            </a:r>
            <a:r>
              <a:rPr lang="en-US" sz="1100" dirty="0">
                <a:latin typeface="+mj-lt"/>
              </a:rPr>
              <a:t> je </a:t>
            </a:r>
            <a:r>
              <a:rPr lang="en-US" sz="1100" dirty="0" err="1">
                <a:latin typeface="+mj-lt"/>
              </a:rPr>
              <a:t>bespreekbaar</a:t>
            </a:r>
            <a:r>
              <a:rPr lang="en-US" sz="1100" dirty="0">
                <a:latin typeface="+mj-lt"/>
              </a:rPr>
              <a:t>. </a:t>
            </a:r>
            <a:r>
              <a:rPr lang="en-US" sz="1100" dirty="0" err="1">
                <a:latin typeface="+mj-lt"/>
              </a:rPr>
              <a:t>Waar</a:t>
            </a:r>
            <a:r>
              <a:rPr lang="en-US" sz="1100" dirty="0">
                <a:latin typeface="+mj-lt"/>
              </a:rPr>
              <a:t> </a:t>
            </a:r>
            <a:r>
              <a:rPr lang="en-US" sz="1100" dirty="0" err="1">
                <a:latin typeface="+mj-lt"/>
              </a:rPr>
              <a:t>raken</a:t>
            </a:r>
            <a:r>
              <a:rPr lang="en-US" sz="1100" dirty="0">
                <a:latin typeface="+mj-lt"/>
              </a:rPr>
              <a:t> </a:t>
            </a:r>
            <a:r>
              <a:rPr lang="en-US" sz="1100" dirty="0" err="1">
                <a:latin typeface="+mj-lt"/>
              </a:rPr>
              <a:t>zij</a:t>
            </a:r>
            <a:r>
              <a:rPr lang="en-US" sz="1100" dirty="0">
                <a:latin typeface="+mj-lt"/>
              </a:rPr>
              <a:t> </a:t>
            </a:r>
            <a:r>
              <a:rPr lang="en-US" sz="1100" dirty="0" err="1">
                <a:latin typeface="+mj-lt"/>
              </a:rPr>
              <a:t>elkaar</a:t>
            </a:r>
            <a:r>
              <a:rPr lang="en-US" sz="1100" dirty="0">
                <a:latin typeface="+mj-lt"/>
              </a:rPr>
              <a:t>? </a:t>
            </a:r>
            <a:r>
              <a:rPr lang="en-US" sz="1100" dirty="0" err="1">
                <a:latin typeface="+mj-lt"/>
              </a:rPr>
              <a:t>Waar</a:t>
            </a:r>
            <a:r>
              <a:rPr lang="en-US" sz="1100" dirty="0">
                <a:latin typeface="+mj-lt"/>
              </a:rPr>
              <a:t> </a:t>
            </a:r>
            <a:r>
              <a:rPr lang="en-US" sz="1100" dirty="0" err="1">
                <a:latin typeface="+mj-lt"/>
              </a:rPr>
              <a:t>schuurt</a:t>
            </a:r>
            <a:r>
              <a:rPr lang="en-US" sz="1100" dirty="0">
                <a:latin typeface="+mj-lt"/>
              </a:rPr>
              <a:t> het, </a:t>
            </a:r>
            <a:r>
              <a:rPr lang="en-US" sz="1100" dirty="0" err="1">
                <a:latin typeface="+mj-lt"/>
              </a:rPr>
              <a:t>waar</a:t>
            </a:r>
            <a:r>
              <a:rPr lang="en-US" sz="1100" dirty="0">
                <a:latin typeface="+mj-lt"/>
              </a:rPr>
              <a:t> </a:t>
            </a:r>
            <a:r>
              <a:rPr lang="en-US" sz="1100" dirty="0" err="1">
                <a:latin typeface="+mj-lt"/>
              </a:rPr>
              <a:t>versterkt</a:t>
            </a:r>
            <a:r>
              <a:rPr lang="en-US" sz="1100" dirty="0">
                <a:latin typeface="+mj-lt"/>
              </a:rPr>
              <a:t> het </a:t>
            </a:r>
            <a:r>
              <a:rPr lang="en-US" sz="1100" dirty="0" err="1">
                <a:latin typeface="+mj-lt"/>
              </a:rPr>
              <a:t>elkaar</a:t>
            </a:r>
            <a:r>
              <a:rPr lang="en-US" sz="1100" dirty="0">
                <a:latin typeface="+mj-lt"/>
              </a:rPr>
              <a:t>? </a:t>
            </a:r>
          </a:p>
          <a:p>
            <a:pPr marL="361950" lvl="1" indent="0">
              <a:lnSpc>
                <a:spcPct val="120000"/>
              </a:lnSpc>
              <a:spcBef>
                <a:spcPts val="0"/>
              </a:spcBef>
              <a:buNone/>
            </a:pPr>
            <a:endParaRPr lang="en-US" sz="1100" dirty="0">
              <a:latin typeface="+mj-lt"/>
            </a:endParaRPr>
          </a:p>
          <a:p>
            <a:pPr marL="534988" lvl="1" indent="-173038">
              <a:lnSpc>
                <a:spcPct val="120000"/>
              </a:lnSpc>
              <a:spcBef>
                <a:spcPts val="0"/>
              </a:spcBef>
            </a:pPr>
            <a:r>
              <a:rPr lang="en-US" sz="1100" dirty="0">
                <a:latin typeface="+mj-lt"/>
              </a:rPr>
              <a:t>In </a:t>
            </a:r>
            <a:r>
              <a:rPr lang="en-US" sz="1100" dirty="0" err="1">
                <a:latin typeface="+mj-lt"/>
              </a:rPr>
              <a:t>een</a:t>
            </a:r>
            <a:r>
              <a:rPr lang="en-US" sz="1100" dirty="0">
                <a:latin typeface="+mj-lt"/>
              </a:rPr>
              <a:t> later stadium </a:t>
            </a:r>
            <a:r>
              <a:rPr lang="en-US" sz="1100" dirty="0" err="1">
                <a:latin typeface="+mj-lt"/>
              </a:rPr>
              <a:t>kan</a:t>
            </a:r>
            <a:r>
              <a:rPr lang="en-US" sz="1100" dirty="0">
                <a:latin typeface="+mj-lt"/>
              </a:rPr>
              <a:t> je </a:t>
            </a:r>
            <a:r>
              <a:rPr lang="en-US" sz="1100" dirty="0" err="1">
                <a:latin typeface="+mj-lt"/>
              </a:rPr>
              <a:t>ook</a:t>
            </a:r>
            <a:r>
              <a:rPr lang="en-US" sz="1100" dirty="0">
                <a:latin typeface="+mj-lt"/>
              </a:rPr>
              <a:t> met </a:t>
            </a:r>
            <a:r>
              <a:rPr lang="en-US" sz="1100" dirty="0" err="1">
                <a:latin typeface="+mj-lt"/>
              </a:rPr>
              <a:t>elkaar</a:t>
            </a:r>
            <a:r>
              <a:rPr lang="en-US" sz="1100" dirty="0">
                <a:latin typeface="+mj-lt"/>
              </a:rPr>
              <a:t> in </a:t>
            </a:r>
            <a:r>
              <a:rPr lang="en-US" sz="1100" dirty="0" err="1">
                <a:latin typeface="+mj-lt"/>
              </a:rPr>
              <a:t>gesprek</a:t>
            </a:r>
            <a:r>
              <a:rPr lang="en-US" sz="1100" dirty="0">
                <a:latin typeface="+mj-lt"/>
              </a:rPr>
              <a:t> over concrete </a:t>
            </a:r>
            <a:r>
              <a:rPr lang="en-US" sz="1100" dirty="0" err="1">
                <a:latin typeface="+mj-lt"/>
              </a:rPr>
              <a:t>oplossingsrichtingen</a:t>
            </a:r>
            <a:r>
              <a:rPr lang="en-US" sz="1100" dirty="0">
                <a:latin typeface="+mj-lt"/>
              </a:rPr>
              <a:t> </a:t>
            </a:r>
            <a:r>
              <a:rPr lang="en-US" sz="1100" dirty="0" err="1">
                <a:latin typeface="+mj-lt"/>
              </a:rPr>
              <a:t>en</a:t>
            </a:r>
            <a:r>
              <a:rPr lang="en-US" sz="1100" dirty="0">
                <a:latin typeface="+mj-lt"/>
              </a:rPr>
              <a:t> de </a:t>
            </a:r>
            <a:r>
              <a:rPr lang="en-US" sz="1100" dirty="0" err="1">
                <a:latin typeface="+mj-lt"/>
              </a:rPr>
              <a:t>eventuele</a:t>
            </a:r>
            <a:r>
              <a:rPr lang="en-US" sz="1100" dirty="0">
                <a:latin typeface="+mj-lt"/>
              </a:rPr>
              <a:t> </a:t>
            </a:r>
            <a:r>
              <a:rPr lang="en-US" sz="1100" dirty="0" err="1">
                <a:latin typeface="+mj-lt"/>
              </a:rPr>
              <a:t>uitwerking</a:t>
            </a:r>
            <a:r>
              <a:rPr lang="en-US" sz="1100" dirty="0">
                <a:latin typeface="+mj-lt"/>
              </a:rPr>
              <a:t> </a:t>
            </a:r>
            <a:r>
              <a:rPr lang="en-US" sz="1100" dirty="0" err="1">
                <a:latin typeface="+mj-lt"/>
              </a:rPr>
              <a:t>daarvan</a:t>
            </a:r>
            <a:r>
              <a:rPr lang="en-US" sz="1100" dirty="0">
                <a:latin typeface="+mj-lt"/>
              </a:rPr>
              <a:t> (zo </a:t>
            </a:r>
            <a:r>
              <a:rPr lang="en-US" sz="1100" dirty="0" err="1">
                <a:latin typeface="+mj-lt"/>
              </a:rPr>
              <a:t>kan</a:t>
            </a:r>
            <a:r>
              <a:rPr lang="en-US" sz="1100" dirty="0">
                <a:latin typeface="+mj-lt"/>
              </a:rPr>
              <a:t> je </a:t>
            </a:r>
            <a:r>
              <a:rPr lang="en-US" sz="1100" dirty="0" err="1">
                <a:latin typeface="+mj-lt"/>
              </a:rPr>
              <a:t>bijvoorbeeld</a:t>
            </a:r>
            <a:r>
              <a:rPr lang="en-US" sz="1100" dirty="0">
                <a:latin typeface="+mj-lt"/>
              </a:rPr>
              <a:t> co-</a:t>
            </a:r>
            <a:r>
              <a:rPr lang="en-US" sz="1100" dirty="0" err="1">
                <a:latin typeface="+mj-lt"/>
              </a:rPr>
              <a:t>creatiesessies</a:t>
            </a:r>
            <a:r>
              <a:rPr lang="en-US" sz="1100" dirty="0">
                <a:latin typeface="+mj-lt"/>
              </a:rPr>
              <a:t> </a:t>
            </a:r>
            <a:r>
              <a:rPr lang="en-US" sz="1100" dirty="0" err="1">
                <a:latin typeface="+mj-lt"/>
              </a:rPr>
              <a:t>ook</a:t>
            </a:r>
            <a:r>
              <a:rPr lang="en-US" sz="1100" dirty="0">
                <a:latin typeface="+mj-lt"/>
              </a:rPr>
              <a:t> </a:t>
            </a:r>
            <a:r>
              <a:rPr lang="en-US" sz="1100" dirty="0" err="1">
                <a:latin typeface="+mj-lt"/>
              </a:rPr>
              <a:t>mooi</a:t>
            </a:r>
            <a:r>
              <a:rPr lang="en-US" sz="1100" dirty="0">
                <a:latin typeface="+mj-lt"/>
              </a:rPr>
              <a:t> </a:t>
            </a:r>
            <a:r>
              <a:rPr lang="en-US" sz="1100" dirty="0" err="1">
                <a:latin typeface="+mj-lt"/>
              </a:rPr>
              <a:t>gebruiken</a:t>
            </a:r>
            <a:r>
              <a:rPr lang="en-US" sz="1100" dirty="0">
                <a:latin typeface="+mj-lt"/>
              </a:rPr>
              <a:t> om </a:t>
            </a:r>
            <a:r>
              <a:rPr lang="en-US" sz="1100" dirty="0" err="1">
                <a:latin typeface="+mj-lt"/>
              </a:rPr>
              <a:t>bepaalde</a:t>
            </a:r>
            <a:r>
              <a:rPr lang="en-US" sz="1100" dirty="0">
                <a:latin typeface="+mj-lt"/>
              </a:rPr>
              <a:t> prototypes van </a:t>
            </a:r>
            <a:r>
              <a:rPr lang="en-US" sz="1100" dirty="0" err="1">
                <a:latin typeface="+mj-lt"/>
              </a:rPr>
              <a:t>ontwikkelde</a:t>
            </a:r>
            <a:r>
              <a:rPr lang="en-US" sz="1100" dirty="0">
                <a:latin typeface="+mj-lt"/>
              </a:rPr>
              <a:t> </a:t>
            </a:r>
            <a:r>
              <a:rPr lang="en-US" sz="1100" dirty="0" err="1">
                <a:latin typeface="+mj-lt"/>
              </a:rPr>
              <a:t>producten</a:t>
            </a:r>
            <a:r>
              <a:rPr lang="en-US" sz="1100" dirty="0">
                <a:latin typeface="+mj-lt"/>
              </a:rPr>
              <a:t> </a:t>
            </a:r>
            <a:r>
              <a:rPr lang="en-US" sz="1100" dirty="0" err="1">
                <a:latin typeface="+mj-lt"/>
              </a:rPr>
              <a:t>te</a:t>
            </a:r>
            <a:r>
              <a:rPr lang="en-US" sz="1100" dirty="0">
                <a:latin typeface="+mj-lt"/>
              </a:rPr>
              <a:t> </a:t>
            </a:r>
            <a:r>
              <a:rPr lang="en-US" sz="1100" dirty="0" err="1">
                <a:latin typeface="+mj-lt"/>
              </a:rPr>
              <a:t>testen</a:t>
            </a:r>
            <a:r>
              <a:rPr lang="en-US" sz="1100" dirty="0">
                <a:latin typeface="+mj-lt"/>
              </a:rPr>
              <a:t>. </a:t>
            </a:r>
          </a:p>
          <a:p>
            <a:pPr marL="534988" lvl="1" indent="-173038">
              <a:lnSpc>
                <a:spcPct val="120000"/>
              </a:lnSpc>
              <a:spcBef>
                <a:spcPts val="0"/>
              </a:spcBef>
            </a:pPr>
            <a:endParaRPr lang="en-US" sz="1100" dirty="0">
              <a:latin typeface="+mj-lt"/>
            </a:endParaRPr>
          </a:p>
          <a:p>
            <a:pPr marL="0" indent="0">
              <a:lnSpc>
                <a:spcPct val="120000"/>
              </a:lnSpc>
              <a:spcBef>
                <a:spcPts val="0"/>
              </a:spcBef>
              <a:buNone/>
            </a:pPr>
            <a:r>
              <a:rPr lang="en-US" sz="1100" dirty="0" err="1">
                <a:latin typeface="+mj-lt"/>
              </a:rPr>
              <a:t>Als</a:t>
            </a:r>
            <a:r>
              <a:rPr lang="en-US" sz="1100" dirty="0">
                <a:latin typeface="+mj-lt"/>
              </a:rPr>
              <a:t> facilitator </a:t>
            </a:r>
            <a:r>
              <a:rPr lang="en-US" sz="1100" dirty="0" err="1">
                <a:latin typeface="+mj-lt"/>
              </a:rPr>
              <a:t>bepaal</a:t>
            </a:r>
            <a:r>
              <a:rPr lang="en-US" sz="1100" dirty="0">
                <a:latin typeface="+mj-lt"/>
              </a:rPr>
              <a:t> je </a:t>
            </a:r>
            <a:r>
              <a:rPr lang="en-US" sz="1100" dirty="0" err="1">
                <a:latin typeface="+mj-lt"/>
              </a:rPr>
              <a:t>vooraf</a:t>
            </a:r>
            <a:r>
              <a:rPr lang="en-US" sz="1100" dirty="0">
                <a:latin typeface="+mj-lt"/>
              </a:rPr>
              <a:t> </a:t>
            </a:r>
            <a:r>
              <a:rPr lang="en-US" sz="1100" dirty="0" err="1">
                <a:latin typeface="+mj-lt"/>
              </a:rPr>
              <a:t>welke</a:t>
            </a:r>
            <a:r>
              <a:rPr lang="en-US" sz="1100" dirty="0">
                <a:latin typeface="+mj-lt"/>
              </a:rPr>
              <a:t> </a:t>
            </a:r>
            <a:r>
              <a:rPr lang="en-US" sz="1100" dirty="0" err="1">
                <a:latin typeface="+mj-lt"/>
              </a:rPr>
              <a:t>onderwerpen</a:t>
            </a:r>
            <a:r>
              <a:rPr lang="en-US" sz="1100" dirty="0">
                <a:latin typeface="+mj-lt"/>
              </a:rPr>
              <a:t> je het </a:t>
            </a:r>
            <a:r>
              <a:rPr lang="en-US" sz="1100" dirty="0" err="1">
                <a:latin typeface="+mj-lt"/>
              </a:rPr>
              <a:t>meest</a:t>
            </a:r>
            <a:r>
              <a:rPr lang="en-US" sz="1100" dirty="0">
                <a:latin typeface="+mj-lt"/>
              </a:rPr>
              <a:t> </a:t>
            </a:r>
            <a:r>
              <a:rPr lang="en-US" sz="1100" dirty="0" err="1">
                <a:latin typeface="+mj-lt"/>
              </a:rPr>
              <a:t>noodzakelijk</a:t>
            </a:r>
            <a:r>
              <a:rPr lang="en-US" sz="1100" dirty="0">
                <a:latin typeface="+mj-lt"/>
              </a:rPr>
              <a:t> </a:t>
            </a:r>
            <a:r>
              <a:rPr lang="en-US" sz="1100" dirty="0" err="1">
                <a:latin typeface="+mj-lt"/>
              </a:rPr>
              <a:t>vindt</a:t>
            </a:r>
            <a:r>
              <a:rPr lang="en-US" sz="1100" dirty="0">
                <a:latin typeface="+mj-lt"/>
              </a:rPr>
              <a:t> om </a:t>
            </a:r>
            <a:r>
              <a:rPr lang="en-US" sz="1100" dirty="0" err="1">
                <a:latin typeface="+mj-lt"/>
              </a:rPr>
              <a:t>te</a:t>
            </a:r>
            <a:r>
              <a:rPr lang="en-US" sz="1100" dirty="0">
                <a:latin typeface="+mj-lt"/>
              </a:rPr>
              <a:t> </a:t>
            </a:r>
            <a:r>
              <a:rPr lang="en-US" sz="1100" dirty="0" err="1">
                <a:latin typeface="+mj-lt"/>
              </a:rPr>
              <a:t>bespreken</a:t>
            </a:r>
            <a:r>
              <a:rPr lang="en-US" sz="1100" dirty="0">
                <a:latin typeface="+mj-lt"/>
              </a:rPr>
              <a:t> </a:t>
            </a:r>
            <a:r>
              <a:rPr lang="en-US" sz="1100" dirty="0" err="1">
                <a:latin typeface="+mj-lt"/>
              </a:rPr>
              <a:t>tijdens</a:t>
            </a:r>
            <a:r>
              <a:rPr lang="en-US" sz="1100" dirty="0">
                <a:latin typeface="+mj-lt"/>
              </a:rPr>
              <a:t> de </a:t>
            </a:r>
            <a:r>
              <a:rPr lang="en-US" sz="1100" dirty="0" err="1">
                <a:latin typeface="+mj-lt"/>
              </a:rPr>
              <a:t>sessie</a:t>
            </a:r>
            <a:r>
              <a:rPr lang="en-US" sz="1100" dirty="0">
                <a:latin typeface="+mj-lt"/>
              </a:rPr>
              <a:t>. Je </a:t>
            </a:r>
            <a:r>
              <a:rPr lang="en-US" sz="1100" dirty="0" err="1">
                <a:latin typeface="+mj-lt"/>
              </a:rPr>
              <a:t>maakt</a:t>
            </a:r>
            <a:r>
              <a:rPr lang="en-US" sz="1100" dirty="0">
                <a:latin typeface="+mj-lt"/>
              </a:rPr>
              <a:t> </a:t>
            </a:r>
            <a:r>
              <a:rPr lang="en-US" sz="1100" dirty="0" err="1">
                <a:latin typeface="+mj-lt"/>
              </a:rPr>
              <a:t>hierin</a:t>
            </a:r>
            <a:r>
              <a:rPr lang="en-US" sz="1100" dirty="0">
                <a:latin typeface="+mj-lt"/>
              </a:rPr>
              <a:t> </a:t>
            </a:r>
            <a:r>
              <a:rPr lang="en-US" sz="1100" dirty="0" err="1">
                <a:latin typeface="+mj-lt"/>
              </a:rPr>
              <a:t>richtinggevende</a:t>
            </a:r>
            <a:r>
              <a:rPr lang="en-US" sz="1100" dirty="0">
                <a:latin typeface="+mj-lt"/>
              </a:rPr>
              <a:t> </a:t>
            </a:r>
            <a:r>
              <a:rPr lang="en-US" sz="1100" dirty="0" err="1">
                <a:latin typeface="+mj-lt"/>
              </a:rPr>
              <a:t>keuzes</a:t>
            </a:r>
            <a:r>
              <a:rPr lang="en-US" sz="1100" dirty="0">
                <a:latin typeface="+mj-lt"/>
              </a:rPr>
              <a:t> maar </a:t>
            </a:r>
            <a:r>
              <a:rPr lang="en-US" sz="1100" dirty="0" err="1">
                <a:latin typeface="+mj-lt"/>
              </a:rPr>
              <a:t>staat</a:t>
            </a:r>
            <a:r>
              <a:rPr lang="en-US" sz="1100" dirty="0">
                <a:latin typeface="+mj-lt"/>
              </a:rPr>
              <a:t> </a:t>
            </a:r>
            <a:r>
              <a:rPr lang="en-US" sz="1100" dirty="0" err="1">
                <a:latin typeface="+mj-lt"/>
              </a:rPr>
              <a:t>tijdens</a:t>
            </a:r>
            <a:r>
              <a:rPr lang="en-US" sz="1100" dirty="0">
                <a:latin typeface="+mj-lt"/>
              </a:rPr>
              <a:t> de </a:t>
            </a:r>
            <a:r>
              <a:rPr lang="en-US" sz="1100" dirty="0" err="1">
                <a:latin typeface="+mj-lt"/>
              </a:rPr>
              <a:t>sessie</a:t>
            </a:r>
            <a:r>
              <a:rPr lang="en-US" sz="1100" dirty="0">
                <a:latin typeface="+mj-lt"/>
              </a:rPr>
              <a:t> steeds open </a:t>
            </a:r>
            <a:r>
              <a:rPr lang="en-US" sz="1100" dirty="0" err="1">
                <a:latin typeface="+mj-lt"/>
              </a:rPr>
              <a:t>voor</a:t>
            </a:r>
            <a:r>
              <a:rPr lang="en-US" sz="1100" dirty="0">
                <a:latin typeface="+mj-lt"/>
              </a:rPr>
              <a:t> </a:t>
            </a:r>
            <a:r>
              <a:rPr lang="en-US" sz="1100" dirty="0" err="1">
                <a:latin typeface="+mj-lt"/>
              </a:rPr>
              <a:t>andere</a:t>
            </a:r>
            <a:r>
              <a:rPr lang="en-US" sz="1100" dirty="0">
                <a:latin typeface="+mj-lt"/>
              </a:rPr>
              <a:t> </a:t>
            </a:r>
            <a:r>
              <a:rPr lang="en-US" sz="1100" dirty="0" err="1">
                <a:latin typeface="+mj-lt"/>
              </a:rPr>
              <a:t>perspectieven</a:t>
            </a:r>
            <a:r>
              <a:rPr lang="en-US" sz="1100" dirty="0">
                <a:latin typeface="+mj-lt"/>
              </a:rPr>
              <a:t>. </a:t>
            </a:r>
          </a:p>
          <a:p>
            <a:pPr marL="0" indent="0">
              <a:lnSpc>
                <a:spcPct val="120000"/>
              </a:lnSpc>
              <a:spcBef>
                <a:spcPts val="600"/>
              </a:spcBef>
              <a:buNone/>
            </a:pPr>
            <a:r>
              <a:rPr lang="en-US" sz="1100" b="1" dirty="0" err="1">
                <a:latin typeface="+mj-lt"/>
              </a:rPr>
              <a:t>Werkvormen</a:t>
            </a:r>
            <a:br>
              <a:rPr lang="en-US" sz="1100" b="1" dirty="0">
                <a:latin typeface="+mj-lt"/>
              </a:rPr>
            </a:br>
            <a:r>
              <a:rPr lang="en-US" sz="1100" dirty="0">
                <a:latin typeface="+mj-lt"/>
              </a:rPr>
              <a:t>Je </a:t>
            </a:r>
            <a:r>
              <a:rPr lang="en-US" sz="1100" dirty="0" err="1">
                <a:latin typeface="+mj-lt"/>
              </a:rPr>
              <a:t>kunt</a:t>
            </a:r>
            <a:r>
              <a:rPr lang="en-US" sz="1100" dirty="0">
                <a:latin typeface="+mj-lt"/>
              </a:rPr>
              <a:t> </a:t>
            </a:r>
            <a:r>
              <a:rPr lang="en-US" sz="1100" dirty="0" err="1">
                <a:latin typeface="+mj-lt"/>
              </a:rPr>
              <a:t>verschillende</a:t>
            </a:r>
            <a:r>
              <a:rPr lang="en-US" sz="1100" dirty="0">
                <a:latin typeface="+mj-lt"/>
              </a:rPr>
              <a:t> </a:t>
            </a:r>
            <a:r>
              <a:rPr lang="en-US" sz="1100" dirty="0" err="1">
                <a:latin typeface="+mj-lt"/>
              </a:rPr>
              <a:t>werkvormen</a:t>
            </a:r>
            <a:r>
              <a:rPr lang="en-US" sz="1100" dirty="0">
                <a:latin typeface="+mj-lt"/>
              </a:rPr>
              <a:t> </a:t>
            </a:r>
            <a:r>
              <a:rPr lang="en-US" sz="1100" dirty="0" err="1">
                <a:latin typeface="+mj-lt"/>
              </a:rPr>
              <a:t>gebruiken</a:t>
            </a:r>
            <a:r>
              <a:rPr lang="en-US" sz="1100" dirty="0">
                <a:latin typeface="+mj-lt"/>
              </a:rPr>
              <a:t> om </a:t>
            </a:r>
            <a:r>
              <a:rPr lang="en-US" sz="1100" dirty="0" err="1">
                <a:latin typeface="+mj-lt"/>
              </a:rPr>
              <a:t>tijdens</a:t>
            </a:r>
            <a:r>
              <a:rPr lang="en-US" sz="1100" dirty="0">
                <a:latin typeface="+mj-lt"/>
              </a:rPr>
              <a:t> </a:t>
            </a:r>
            <a:r>
              <a:rPr lang="en-US" sz="1100" dirty="0" err="1">
                <a:latin typeface="+mj-lt"/>
              </a:rPr>
              <a:t>dergelijke</a:t>
            </a:r>
            <a:r>
              <a:rPr lang="en-US" sz="1100" dirty="0">
                <a:latin typeface="+mj-lt"/>
              </a:rPr>
              <a:t> </a:t>
            </a:r>
            <a:r>
              <a:rPr lang="en-US" sz="1100" dirty="0" err="1">
                <a:latin typeface="+mj-lt"/>
              </a:rPr>
              <a:t>bijeenkomsten</a:t>
            </a:r>
            <a:r>
              <a:rPr lang="en-US" sz="1100" dirty="0">
                <a:latin typeface="+mj-lt"/>
              </a:rPr>
              <a:t> tot </a:t>
            </a:r>
            <a:r>
              <a:rPr lang="en-US" sz="1100" dirty="0" err="1">
                <a:latin typeface="+mj-lt"/>
              </a:rPr>
              <a:t>mooie</a:t>
            </a:r>
            <a:r>
              <a:rPr lang="en-US" sz="1100" dirty="0">
                <a:latin typeface="+mj-lt"/>
              </a:rPr>
              <a:t> </a:t>
            </a:r>
            <a:r>
              <a:rPr lang="en-US" sz="1100" dirty="0" err="1">
                <a:latin typeface="+mj-lt"/>
              </a:rPr>
              <a:t>gesprekken</a:t>
            </a:r>
            <a:r>
              <a:rPr lang="en-US" sz="1100" dirty="0">
                <a:latin typeface="+mj-lt"/>
              </a:rPr>
              <a:t> </a:t>
            </a:r>
            <a:r>
              <a:rPr lang="en-US" sz="1100" dirty="0" err="1">
                <a:latin typeface="+mj-lt"/>
              </a:rPr>
              <a:t>te</a:t>
            </a:r>
            <a:r>
              <a:rPr lang="en-US" sz="1100" dirty="0">
                <a:latin typeface="+mj-lt"/>
              </a:rPr>
              <a:t> </a:t>
            </a:r>
            <a:r>
              <a:rPr lang="en-US" sz="1100" dirty="0" err="1">
                <a:latin typeface="+mj-lt"/>
              </a:rPr>
              <a:t>komen</a:t>
            </a:r>
            <a:r>
              <a:rPr lang="en-US" sz="1100" dirty="0">
                <a:latin typeface="+mj-lt"/>
              </a:rPr>
              <a:t>. </a:t>
            </a:r>
            <a:r>
              <a:rPr lang="en-US" sz="1100" dirty="0" err="1">
                <a:latin typeface="+mj-lt"/>
              </a:rPr>
              <a:t>Maak</a:t>
            </a:r>
            <a:r>
              <a:rPr lang="en-US" sz="1100" dirty="0">
                <a:latin typeface="+mj-lt"/>
              </a:rPr>
              <a:t> </a:t>
            </a:r>
            <a:r>
              <a:rPr lang="en-US" sz="1100" dirty="0" err="1">
                <a:latin typeface="+mj-lt"/>
              </a:rPr>
              <a:t>hiervoor</a:t>
            </a:r>
            <a:r>
              <a:rPr lang="en-US" sz="1100" dirty="0">
                <a:latin typeface="+mj-lt"/>
              </a:rPr>
              <a:t> </a:t>
            </a:r>
            <a:r>
              <a:rPr lang="en-US" sz="1100" dirty="0" err="1">
                <a:latin typeface="+mj-lt"/>
              </a:rPr>
              <a:t>bijvoorbeeld</a:t>
            </a:r>
            <a:r>
              <a:rPr lang="en-US" sz="1100" dirty="0">
                <a:latin typeface="+mj-lt"/>
              </a:rPr>
              <a:t> </a:t>
            </a:r>
            <a:r>
              <a:rPr lang="en-US" sz="1100" dirty="0" err="1">
                <a:latin typeface="+mj-lt"/>
              </a:rPr>
              <a:t>gebruik</a:t>
            </a:r>
            <a:r>
              <a:rPr lang="en-US" sz="1100" dirty="0">
                <a:latin typeface="+mj-lt"/>
              </a:rPr>
              <a:t> van </a:t>
            </a:r>
            <a:r>
              <a:rPr lang="en-US" sz="1100" dirty="0" err="1">
                <a:latin typeface="+mj-lt"/>
              </a:rPr>
              <a:t>methoden</a:t>
            </a:r>
            <a:r>
              <a:rPr lang="en-US" sz="1100" dirty="0">
                <a:latin typeface="+mj-lt"/>
              </a:rPr>
              <a:t> </a:t>
            </a:r>
            <a:r>
              <a:rPr lang="en-US" sz="1100" dirty="0" err="1">
                <a:latin typeface="+mj-lt"/>
              </a:rPr>
              <a:t>en</a:t>
            </a:r>
            <a:r>
              <a:rPr lang="en-US" sz="1100" dirty="0">
                <a:latin typeface="+mj-lt"/>
              </a:rPr>
              <a:t> </a:t>
            </a:r>
            <a:r>
              <a:rPr lang="en-US" sz="1100" dirty="0" err="1">
                <a:latin typeface="+mj-lt"/>
              </a:rPr>
              <a:t>technieken</a:t>
            </a:r>
            <a:r>
              <a:rPr lang="en-US" sz="1100" dirty="0">
                <a:latin typeface="+mj-lt"/>
              </a:rPr>
              <a:t> </a:t>
            </a:r>
            <a:r>
              <a:rPr lang="en-US" sz="1100" dirty="0" err="1">
                <a:latin typeface="+mj-lt"/>
              </a:rPr>
              <a:t>vanuit</a:t>
            </a:r>
            <a:r>
              <a:rPr lang="en-US" sz="1100" dirty="0">
                <a:latin typeface="+mj-lt"/>
              </a:rPr>
              <a:t> de Deep democracy, Design thinking, </a:t>
            </a:r>
            <a:r>
              <a:rPr lang="en-US" sz="1100" dirty="0" err="1">
                <a:latin typeface="+mj-lt"/>
              </a:rPr>
              <a:t>socratische</a:t>
            </a:r>
            <a:r>
              <a:rPr lang="en-US" sz="1100" dirty="0">
                <a:latin typeface="+mj-lt"/>
              </a:rPr>
              <a:t> </a:t>
            </a:r>
            <a:r>
              <a:rPr lang="en-US" sz="1100" dirty="0" err="1">
                <a:latin typeface="+mj-lt"/>
              </a:rPr>
              <a:t>gespreksvoering</a:t>
            </a:r>
            <a:r>
              <a:rPr lang="en-US" sz="1100" dirty="0">
                <a:latin typeface="+mj-lt"/>
              </a:rPr>
              <a:t>, appreciative inquiry of The Work (door Byron Katie). </a:t>
            </a:r>
          </a:p>
          <a:p>
            <a:pPr marL="0" indent="0">
              <a:lnSpc>
                <a:spcPct val="120000"/>
              </a:lnSpc>
              <a:spcBef>
                <a:spcPts val="600"/>
              </a:spcBef>
              <a:buNone/>
            </a:pPr>
            <a:r>
              <a:rPr lang="en-US" sz="1100" dirty="0" err="1">
                <a:latin typeface="+mj-lt"/>
              </a:rPr>
              <a:t>Zoals</a:t>
            </a:r>
            <a:r>
              <a:rPr lang="en-US" sz="1100" dirty="0">
                <a:latin typeface="+mj-lt"/>
              </a:rPr>
              <a:t> </a:t>
            </a:r>
            <a:r>
              <a:rPr lang="en-US" sz="1100" dirty="0" err="1">
                <a:latin typeface="+mj-lt"/>
              </a:rPr>
              <a:t>gezegd</a:t>
            </a:r>
            <a:r>
              <a:rPr lang="en-US" sz="1100" dirty="0">
                <a:latin typeface="+mj-lt"/>
              </a:rPr>
              <a:t> </a:t>
            </a:r>
            <a:r>
              <a:rPr lang="en-US" sz="1100" dirty="0" err="1">
                <a:latin typeface="+mj-lt"/>
              </a:rPr>
              <a:t>adviseren</a:t>
            </a:r>
            <a:r>
              <a:rPr lang="en-US" sz="1100" dirty="0">
                <a:latin typeface="+mj-lt"/>
              </a:rPr>
              <a:t> </a:t>
            </a:r>
            <a:r>
              <a:rPr lang="en-US" sz="1100" dirty="0" err="1">
                <a:latin typeface="+mj-lt"/>
              </a:rPr>
              <a:t>wij</a:t>
            </a:r>
            <a:r>
              <a:rPr lang="en-US" sz="1100" dirty="0">
                <a:latin typeface="+mj-lt"/>
              </a:rPr>
              <a:t> om </a:t>
            </a:r>
            <a:r>
              <a:rPr lang="en-US" sz="1100" dirty="0" err="1">
                <a:latin typeface="+mj-lt"/>
              </a:rPr>
              <a:t>tijdens</a:t>
            </a:r>
            <a:r>
              <a:rPr lang="en-US" sz="1100" dirty="0">
                <a:latin typeface="+mj-lt"/>
              </a:rPr>
              <a:t> </a:t>
            </a:r>
            <a:r>
              <a:rPr lang="en-US" sz="1100" dirty="0" err="1">
                <a:latin typeface="+mj-lt"/>
              </a:rPr>
              <a:t>dergelijke</a:t>
            </a:r>
            <a:r>
              <a:rPr lang="en-US" sz="1100" dirty="0">
                <a:latin typeface="+mj-lt"/>
              </a:rPr>
              <a:t> </a:t>
            </a:r>
            <a:r>
              <a:rPr lang="en-US" sz="1100" dirty="0" err="1">
                <a:latin typeface="+mj-lt"/>
              </a:rPr>
              <a:t>sessies</a:t>
            </a:r>
            <a:r>
              <a:rPr lang="en-US" sz="1100" dirty="0">
                <a:latin typeface="+mj-lt"/>
              </a:rPr>
              <a:t> </a:t>
            </a:r>
            <a:r>
              <a:rPr lang="en-US" sz="1100" dirty="0" err="1">
                <a:latin typeface="+mj-lt"/>
              </a:rPr>
              <a:t>gebruik</a:t>
            </a:r>
            <a:r>
              <a:rPr lang="en-US" sz="1100" dirty="0">
                <a:latin typeface="+mj-lt"/>
              </a:rPr>
              <a:t> </a:t>
            </a:r>
            <a:r>
              <a:rPr lang="en-US" sz="1100" dirty="0" err="1">
                <a:latin typeface="+mj-lt"/>
              </a:rPr>
              <a:t>te</a:t>
            </a:r>
            <a:r>
              <a:rPr lang="en-US" sz="1100" dirty="0">
                <a:latin typeface="+mj-lt"/>
              </a:rPr>
              <a:t> </a:t>
            </a:r>
            <a:r>
              <a:rPr lang="en-US" sz="1100" dirty="0" err="1">
                <a:latin typeface="+mj-lt"/>
              </a:rPr>
              <a:t>maken</a:t>
            </a:r>
            <a:r>
              <a:rPr lang="en-US" sz="1100" dirty="0">
                <a:latin typeface="+mj-lt"/>
              </a:rPr>
              <a:t> van </a:t>
            </a:r>
            <a:r>
              <a:rPr lang="en-US" sz="1100" dirty="0" err="1">
                <a:latin typeface="+mj-lt"/>
              </a:rPr>
              <a:t>een</a:t>
            </a:r>
            <a:r>
              <a:rPr lang="en-US" sz="1100" dirty="0">
                <a:latin typeface="+mj-lt"/>
              </a:rPr>
              <a:t> </a:t>
            </a:r>
            <a:r>
              <a:rPr lang="en-US" sz="1100" dirty="0" err="1">
                <a:latin typeface="+mj-lt"/>
              </a:rPr>
              <a:t>bepaalde</a:t>
            </a:r>
            <a:r>
              <a:rPr lang="en-US" sz="1100" dirty="0">
                <a:latin typeface="+mj-lt"/>
              </a:rPr>
              <a:t> </a:t>
            </a:r>
            <a:r>
              <a:rPr lang="en-US" sz="1100" dirty="0" err="1">
                <a:latin typeface="+mj-lt"/>
              </a:rPr>
              <a:t>vorm</a:t>
            </a:r>
            <a:r>
              <a:rPr lang="en-US" sz="1100" dirty="0">
                <a:latin typeface="+mj-lt"/>
              </a:rPr>
              <a:t> van </a:t>
            </a:r>
            <a:r>
              <a:rPr lang="en-US" sz="1100" dirty="0" err="1">
                <a:latin typeface="+mj-lt"/>
              </a:rPr>
              <a:t>visualistie</a:t>
            </a:r>
            <a:r>
              <a:rPr lang="en-US" sz="1100" dirty="0">
                <a:latin typeface="+mj-lt"/>
              </a:rPr>
              <a:t> van het </a:t>
            </a:r>
            <a:r>
              <a:rPr lang="en-US" sz="1100" dirty="0" err="1">
                <a:latin typeface="+mj-lt"/>
              </a:rPr>
              <a:t>vraagstuk</a:t>
            </a:r>
            <a:r>
              <a:rPr lang="en-US" sz="1100" dirty="0">
                <a:latin typeface="+mj-lt"/>
              </a:rPr>
              <a:t>. De </a:t>
            </a:r>
            <a:r>
              <a:rPr lang="en-US" sz="1100" dirty="0" err="1">
                <a:latin typeface="+mj-lt"/>
              </a:rPr>
              <a:t>ervaring</a:t>
            </a:r>
            <a:r>
              <a:rPr lang="en-US" sz="1100" dirty="0">
                <a:latin typeface="+mj-lt"/>
              </a:rPr>
              <a:t> </a:t>
            </a:r>
            <a:r>
              <a:rPr lang="en-US" sz="1100" dirty="0" err="1">
                <a:latin typeface="+mj-lt"/>
              </a:rPr>
              <a:t>leert</a:t>
            </a:r>
            <a:r>
              <a:rPr lang="en-US" sz="1100" dirty="0">
                <a:latin typeface="+mj-lt"/>
              </a:rPr>
              <a:t> </a:t>
            </a:r>
            <a:r>
              <a:rPr lang="en-US" sz="1100" dirty="0" err="1">
                <a:latin typeface="+mj-lt"/>
              </a:rPr>
              <a:t>dat</a:t>
            </a:r>
            <a:r>
              <a:rPr lang="en-US" sz="1100" dirty="0">
                <a:latin typeface="+mj-lt"/>
              </a:rPr>
              <a:t> </a:t>
            </a:r>
            <a:r>
              <a:rPr lang="en-US" sz="1100" dirty="0" err="1">
                <a:latin typeface="+mj-lt"/>
              </a:rPr>
              <a:t>dit</a:t>
            </a:r>
            <a:r>
              <a:rPr lang="en-US" sz="1100" dirty="0">
                <a:latin typeface="+mj-lt"/>
              </a:rPr>
              <a:t> </a:t>
            </a:r>
            <a:r>
              <a:rPr lang="en-US" sz="1100" dirty="0" err="1">
                <a:latin typeface="+mj-lt"/>
              </a:rPr>
              <a:t>een</a:t>
            </a:r>
            <a:r>
              <a:rPr lang="en-US" sz="1100" dirty="0">
                <a:latin typeface="+mj-lt"/>
              </a:rPr>
              <a:t> hele </a:t>
            </a:r>
            <a:r>
              <a:rPr lang="en-US" sz="1100" dirty="0" err="1">
                <a:latin typeface="+mj-lt"/>
              </a:rPr>
              <a:t>prettige</a:t>
            </a:r>
            <a:r>
              <a:rPr lang="en-US" sz="1100" dirty="0">
                <a:latin typeface="+mj-lt"/>
              </a:rPr>
              <a:t> </a:t>
            </a:r>
            <a:r>
              <a:rPr lang="en-US" sz="1100" dirty="0" err="1">
                <a:latin typeface="+mj-lt"/>
              </a:rPr>
              <a:t>manier</a:t>
            </a:r>
            <a:r>
              <a:rPr lang="en-US" sz="1100" dirty="0">
                <a:latin typeface="+mj-lt"/>
              </a:rPr>
              <a:t> is om met </a:t>
            </a:r>
            <a:r>
              <a:rPr lang="en-US" sz="1100" dirty="0" err="1">
                <a:latin typeface="+mj-lt"/>
              </a:rPr>
              <a:t>elkaar</a:t>
            </a:r>
            <a:r>
              <a:rPr lang="en-US" sz="1100" dirty="0">
                <a:latin typeface="+mj-lt"/>
              </a:rPr>
              <a:t> het </a:t>
            </a:r>
            <a:r>
              <a:rPr lang="en-US" sz="1100" dirty="0" err="1">
                <a:latin typeface="+mj-lt"/>
              </a:rPr>
              <a:t>gesprek</a:t>
            </a:r>
            <a:r>
              <a:rPr lang="en-US" sz="1100" dirty="0">
                <a:latin typeface="+mj-lt"/>
              </a:rPr>
              <a:t> </a:t>
            </a:r>
            <a:r>
              <a:rPr lang="en-US" sz="1100" dirty="0" err="1">
                <a:latin typeface="+mj-lt"/>
              </a:rPr>
              <a:t>aan</a:t>
            </a:r>
            <a:r>
              <a:rPr lang="en-US" sz="1100" dirty="0">
                <a:latin typeface="+mj-lt"/>
              </a:rPr>
              <a:t> </a:t>
            </a:r>
            <a:r>
              <a:rPr lang="en-US" sz="1100" dirty="0" err="1">
                <a:latin typeface="+mj-lt"/>
              </a:rPr>
              <a:t>te</a:t>
            </a:r>
            <a:r>
              <a:rPr lang="en-US" sz="1100" dirty="0">
                <a:latin typeface="+mj-lt"/>
              </a:rPr>
              <a:t> </a:t>
            </a:r>
            <a:r>
              <a:rPr lang="en-US" sz="1100" dirty="0" err="1">
                <a:latin typeface="+mj-lt"/>
              </a:rPr>
              <a:t>gaan</a:t>
            </a:r>
            <a:r>
              <a:rPr lang="en-US" sz="1100" dirty="0">
                <a:latin typeface="+mj-lt"/>
              </a:rPr>
              <a:t>. </a:t>
            </a:r>
          </a:p>
          <a:p>
            <a:pPr marL="0" indent="0">
              <a:lnSpc>
                <a:spcPct val="120000"/>
              </a:lnSpc>
              <a:spcBef>
                <a:spcPts val="600"/>
              </a:spcBef>
              <a:buNone/>
            </a:pPr>
            <a:endParaRPr lang="en-US" sz="1100" dirty="0">
              <a:latin typeface="+mj-lt"/>
            </a:endParaRPr>
          </a:p>
          <a:p>
            <a:pPr marL="0" indent="0">
              <a:lnSpc>
                <a:spcPct val="120000"/>
              </a:lnSpc>
              <a:spcBef>
                <a:spcPts val="600"/>
              </a:spcBef>
              <a:buNone/>
            </a:pPr>
            <a:r>
              <a:rPr lang="en-US" sz="1100" b="1" dirty="0" err="1">
                <a:latin typeface="+mj-lt"/>
              </a:rPr>
              <a:t>Rolmodel</a:t>
            </a:r>
            <a:br>
              <a:rPr lang="en-US" sz="1100" b="1" dirty="0">
                <a:latin typeface="+mj-lt"/>
              </a:rPr>
            </a:br>
            <a:r>
              <a:rPr lang="en-US" sz="1100" dirty="0">
                <a:latin typeface="+mj-lt"/>
              </a:rPr>
              <a:t>De Facilitator of Change </a:t>
            </a:r>
            <a:r>
              <a:rPr lang="en-US" sz="1100" dirty="0" err="1">
                <a:latin typeface="+mj-lt"/>
              </a:rPr>
              <a:t>speelt</a:t>
            </a:r>
            <a:r>
              <a:rPr lang="en-US" sz="1100" dirty="0">
                <a:latin typeface="+mj-lt"/>
              </a:rPr>
              <a:t> </a:t>
            </a:r>
            <a:r>
              <a:rPr lang="en-US" sz="1100" dirty="0" err="1">
                <a:latin typeface="+mj-lt"/>
              </a:rPr>
              <a:t>een</a:t>
            </a:r>
            <a:r>
              <a:rPr lang="en-US" sz="1100" dirty="0">
                <a:latin typeface="+mj-lt"/>
              </a:rPr>
              <a:t> </a:t>
            </a:r>
            <a:r>
              <a:rPr lang="en-US" sz="1100" dirty="0" err="1">
                <a:latin typeface="+mj-lt"/>
              </a:rPr>
              <a:t>belangrijke</a:t>
            </a:r>
            <a:r>
              <a:rPr lang="en-US" sz="1100" dirty="0">
                <a:latin typeface="+mj-lt"/>
              </a:rPr>
              <a:t> </a:t>
            </a:r>
            <a:r>
              <a:rPr lang="en-US" sz="1100" dirty="0" err="1">
                <a:latin typeface="+mj-lt"/>
              </a:rPr>
              <a:t>rol</a:t>
            </a:r>
            <a:r>
              <a:rPr lang="en-US" sz="1100" dirty="0">
                <a:latin typeface="+mj-lt"/>
              </a:rPr>
              <a:t> </a:t>
            </a:r>
            <a:r>
              <a:rPr lang="en-US" sz="1100" dirty="0" err="1">
                <a:latin typeface="+mj-lt"/>
              </a:rPr>
              <a:t>tijdens</a:t>
            </a:r>
            <a:r>
              <a:rPr lang="en-US" sz="1100" dirty="0">
                <a:latin typeface="+mj-lt"/>
              </a:rPr>
              <a:t> </a:t>
            </a:r>
            <a:r>
              <a:rPr lang="en-US" sz="1100" dirty="0" err="1">
                <a:latin typeface="+mj-lt"/>
              </a:rPr>
              <a:t>deze</a:t>
            </a:r>
            <a:r>
              <a:rPr lang="en-US" sz="1100" dirty="0">
                <a:latin typeface="+mj-lt"/>
              </a:rPr>
              <a:t> co-</a:t>
            </a:r>
            <a:r>
              <a:rPr lang="en-US" sz="1100" dirty="0" err="1">
                <a:latin typeface="+mj-lt"/>
              </a:rPr>
              <a:t>creatiesessies</a:t>
            </a:r>
            <a:r>
              <a:rPr lang="en-US" sz="1100" dirty="0">
                <a:latin typeface="+mj-lt"/>
              </a:rPr>
              <a:t>. </a:t>
            </a:r>
            <a:r>
              <a:rPr lang="en-US" sz="1100" dirty="0" err="1">
                <a:latin typeface="+mj-lt"/>
              </a:rPr>
              <a:t>Jij</a:t>
            </a:r>
            <a:r>
              <a:rPr lang="en-US" sz="1100" dirty="0">
                <a:latin typeface="+mj-lt"/>
              </a:rPr>
              <a:t> </a:t>
            </a:r>
            <a:r>
              <a:rPr lang="en-US" sz="1100" dirty="0" err="1">
                <a:latin typeface="+mj-lt"/>
              </a:rPr>
              <a:t>probeert</a:t>
            </a:r>
            <a:r>
              <a:rPr lang="en-US" sz="1100" dirty="0">
                <a:latin typeface="+mj-lt"/>
              </a:rPr>
              <a:t> </a:t>
            </a:r>
            <a:r>
              <a:rPr lang="en-US" sz="1100" dirty="0" err="1">
                <a:latin typeface="+mj-lt"/>
              </a:rPr>
              <a:t>een</a:t>
            </a:r>
            <a:r>
              <a:rPr lang="en-US" sz="1100" dirty="0">
                <a:latin typeface="+mj-lt"/>
              </a:rPr>
              <a:t> setting </a:t>
            </a:r>
            <a:r>
              <a:rPr lang="en-US" sz="1100" dirty="0" err="1">
                <a:latin typeface="+mj-lt"/>
              </a:rPr>
              <a:t>te</a:t>
            </a:r>
            <a:r>
              <a:rPr lang="en-US" sz="1100" dirty="0">
                <a:latin typeface="+mj-lt"/>
              </a:rPr>
              <a:t> </a:t>
            </a:r>
            <a:r>
              <a:rPr lang="en-US" sz="1100" dirty="0" err="1">
                <a:latin typeface="+mj-lt"/>
              </a:rPr>
              <a:t>creëeren</a:t>
            </a:r>
            <a:r>
              <a:rPr lang="en-US" sz="1100" dirty="0">
                <a:latin typeface="+mj-lt"/>
              </a:rPr>
              <a:t> </a:t>
            </a:r>
            <a:r>
              <a:rPr lang="en-US" sz="1100" dirty="0" err="1">
                <a:latin typeface="+mj-lt"/>
              </a:rPr>
              <a:t>waarin</a:t>
            </a:r>
            <a:r>
              <a:rPr lang="en-US" sz="1100" dirty="0">
                <a:latin typeface="+mj-lt"/>
              </a:rPr>
              <a:t> men </a:t>
            </a:r>
            <a:r>
              <a:rPr lang="en-US" sz="1100" dirty="0" err="1">
                <a:latin typeface="+mj-lt"/>
              </a:rPr>
              <a:t>zich</a:t>
            </a:r>
            <a:r>
              <a:rPr lang="en-US" sz="1100" dirty="0">
                <a:latin typeface="+mj-lt"/>
              </a:rPr>
              <a:t> open </a:t>
            </a:r>
            <a:r>
              <a:rPr lang="en-US" sz="1100" dirty="0" err="1">
                <a:latin typeface="+mj-lt"/>
              </a:rPr>
              <a:t>durft</a:t>
            </a:r>
            <a:r>
              <a:rPr lang="en-US" sz="1100" dirty="0">
                <a:latin typeface="+mj-lt"/>
              </a:rPr>
              <a:t> </a:t>
            </a:r>
            <a:r>
              <a:rPr lang="en-US" sz="1100" dirty="0" err="1">
                <a:latin typeface="+mj-lt"/>
              </a:rPr>
              <a:t>te</a:t>
            </a:r>
            <a:r>
              <a:rPr lang="en-US" sz="1100" dirty="0">
                <a:latin typeface="+mj-lt"/>
              </a:rPr>
              <a:t> </a:t>
            </a:r>
            <a:r>
              <a:rPr lang="en-US" sz="1100" dirty="0" err="1">
                <a:latin typeface="+mj-lt"/>
              </a:rPr>
              <a:t>stellen</a:t>
            </a:r>
            <a:r>
              <a:rPr lang="en-US" sz="1100" dirty="0">
                <a:latin typeface="+mj-lt"/>
              </a:rPr>
              <a:t>. </a:t>
            </a:r>
            <a:r>
              <a:rPr lang="en-US" sz="1100" dirty="0" err="1">
                <a:latin typeface="+mj-lt"/>
              </a:rPr>
              <a:t>Waarbij</a:t>
            </a:r>
            <a:r>
              <a:rPr lang="en-US" sz="1100" dirty="0">
                <a:latin typeface="+mj-lt"/>
              </a:rPr>
              <a:t> men in </a:t>
            </a:r>
            <a:r>
              <a:rPr lang="en-US" sz="1100" dirty="0" err="1">
                <a:latin typeface="+mj-lt"/>
              </a:rPr>
              <a:t>staat</a:t>
            </a:r>
            <a:r>
              <a:rPr lang="en-US" sz="1100" dirty="0">
                <a:latin typeface="+mj-lt"/>
              </a:rPr>
              <a:t> is eigen </a:t>
            </a:r>
            <a:r>
              <a:rPr lang="en-US" sz="1100" dirty="0" err="1">
                <a:latin typeface="+mj-lt"/>
              </a:rPr>
              <a:t>oordelen</a:t>
            </a:r>
            <a:r>
              <a:rPr lang="en-US" sz="1100" dirty="0">
                <a:latin typeface="+mj-lt"/>
              </a:rPr>
              <a:t> </a:t>
            </a:r>
            <a:r>
              <a:rPr lang="en-US" sz="1100" dirty="0" err="1">
                <a:latin typeface="+mj-lt"/>
              </a:rPr>
              <a:t>uit</a:t>
            </a:r>
            <a:r>
              <a:rPr lang="en-US" sz="1100" dirty="0">
                <a:latin typeface="+mj-lt"/>
              </a:rPr>
              <a:t> </a:t>
            </a:r>
            <a:r>
              <a:rPr lang="en-US" sz="1100" dirty="0" err="1">
                <a:latin typeface="+mj-lt"/>
              </a:rPr>
              <a:t>te</a:t>
            </a:r>
            <a:r>
              <a:rPr lang="en-US" sz="1100" dirty="0">
                <a:latin typeface="+mj-lt"/>
              </a:rPr>
              <a:t> </a:t>
            </a:r>
            <a:r>
              <a:rPr lang="en-US" sz="1100" dirty="0" err="1">
                <a:latin typeface="+mj-lt"/>
              </a:rPr>
              <a:t>stellen</a:t>
            </a:r>
            <a:r>
              <a:rPr lang="en-US" sz="1100" dirty="0">
                <a:latin typeface="+mj-lt"/>
              </a:rPr>
              <a:t>. </a:t>
            </a:r>
            <a:r>
              <a:rPr lang="en-US" sz="1100" dirty="0" err="1">
                <a:latin typeface="+mj-lt"/>
              </a:rPr>
              <a:t>Oprecht</a:t>
            </a:r>
            <a:r>
              <a:rPr lang="en-US" sz="1100" dirty="0">
                <a:latin typeface="+mj-lt"/>
              </a:rPr>
              <a:t> </a:t>
            </a:r>
            <a:r>
              <a:rPr lang="en-US" sz="1100" dirty="0" err="1">
                <a:latin typeface="+mj-lt"/>
              </a:rPr>
              <a:t>te</a:t>
            </a:r>
            <a:r>
              <a:rPr lang="en-US" sz="1100" dirty="0">
                <a:latin typeface="+mj-lt"/>
              </a:rPr>
              <a:t> </a:t>
            </a:r>
            <a:r>
              <a:rPr lang="en-US" sz="1100" dirty="0" err="1">
                <a:latin typeface="+mj-lt"/>
              </a:rPr>
              <a:t>luisteren</a:t>
            </a:r>
            <a:r>
              <a:rPr lang="en-US" sz="1100" dirty="0">
                <a:latin typeface="+mj-lt"/>
              </a:rPr>
              <a:t> </a:t>
            </a:r>
            <a:r>
              <a:rPr lang="en-US" sz="1100" dirty="0" err="1">
                <a:latin typeface="+mj-lt"/>
              </a:rPr>
              <a:t>en</a:t>
            </a:r>
            <a:r>
              <a:rPr lang="en-US" sz="1100" dirty="0">
                <a:latin typeface="+mj-lt"/>
              </a:rPr>
              <a:t> </a:t>
            </a:r>
            <a:r>
              <a:rPr lang="en-US" sz="1100" dirty="0" err="1">
                <a:latin typeface="+mj-lt"/>
              </a:rPr>
              <a:t>nieuwsgierig</a:t>
            </a:r>
            <a:r>
              <a:rPr lang="en-US" sz="1100" dirty="0">
                <a:latin typeface="+mj-lt"/>
              </a:rPr>
              <a:t> </a:t>
            </a:r>
            <a:r>
              <a:rPr lang="en-US" sz="1100" dirty="0" err="1">
                <a:latin typeface="+mj-lt"/>
              </a:rPr>
              <a:t>te</a:t>
            </a:r>
            <a:r>
              <a:rPr lang="en-US" sz="1100" dirty="0">
                <a:latin typeface="+mj-lt"/>
              </a:rPr>
              <a:t> </a:t>
            </a:r>
            <a:r>
              <a:rPr lang="en-US" sz="1100" dirty="0" err="1">
                <a:latin typeface="+mj-lt"/>
              </a:rPr>
              <a:t>zijn</a:t>
            </a:r>
            <a:r>
              <a:rPr lang="en-US" sz="1100" dirty="0">
                <a:latin typeface="+mj-lt"/>
              </a:rPr>
              <a:t> </a:t>
            </a:r>
            <a:r>
              <a:rPr lang="en-US" sz="1100" dirty="0" err="1">
                <a:latin typeface="+mj-lt"/>
              </a:rPr>
              <a:t>naar</a:t>
            </a:r>
            <a:r>
              <a:rPr lang="en-US" sz="1100" dirty="0">
                <a:latin typeface="+mj-lt"/>
              </a:rPr>
              <a:t> de </a:t>
            </a:r>
            <a:r>
              <a:rPr lang="en-US" sz="1100" dirty="0" err="1">
                <a:latin typeface="+mj-lt"/>
              </a:rPr>
              <a:t>kijk</a:t>
            </a:r>
            <a:r>
              <a:rPr lang="en-US" sz="1100" dirty="0">
                <a:latin typeface="+mj-lt"/>
              </a:rPr>
              <a:t> van </a:t>
            </a:r>
            <a:r>
              <a:rPr lang="en-US" sz="1100" dirty="0" err="1">
                <a:latin typeface="+mj-lt"/>
              </a:rPr>
              <a:t>anderen</a:t>
            </a:r>
            <a:r>
              <a:rPr lang="en-US" sz="1100" dirty="0">
                <a:latin typeface="+mj-lt"/>
              </a:rPr>
              <a:t>. Je </a:t>
            </a:r>
            <a:r>
              <a:rPr lang="en-US" sz="1100" dirty="0" err="1">
                <a:latin typeface="+mj-lt"/>
              </a:rPr>
              <a:t>verbinden</a:t>
            </a:r>
            <a:r>
              <a:rPr lang="en-US" sz="1100" dirty="0">
                <a:latin typeface="+mj-lt"/>
              </a:rPr>
              <a:t> </a:t>
            </a:r>
            <a:r>
              <a:rPr lang="en-US" sz="1100" dirty="0" err="1">
                <a:latin typeface="+mj-lt"/>
              </a:rPr>
              <a:t>kwaliteiten</a:t>
            </a:r>
            <a:r>
              <a:rPr lang="en-US" sz="1100" dirty="0">
                <a:latin typeface="+mj-lt"/>
              </a:rPr>
              <a:t> </a:t>
            </a:r>
            <a:r>
              <a:rPr lang="en-US" sz="1100" dirty="0" err="1">
                <a:latin typeface="+mj-lt"/>
              </a:rPr>
              <a:t>als</a:t>
            </a:r>
            <a:r>
              <a:rPr lang="en-US" sz="1100" dirty="0">
                <a:latin typeface="+mj-lt"/>
              </a:rPr>
              <a:t> Facilitator of Change </a:t>
            </a:r>
            <a:r>
              <a:rPr lang="en-US" sz="1100" dirty="0" err="1">
                <a:latin typeface="+mj-lt"/>
              </a:rPr>
              <a:t>zijn</a:t>
            </a:r>
            <a:r>
              <a:rPr lang="en-US" sz="1100" dirty="0">
                <a:latin typeface="+mj-lt"/>
              </a:rPr>
              <a:t> van </a:t>
            </a:r>
            <a:r>
              <a:rPr lang="en-US" sz="1100" dirty="0" err="1">
                <a:latin typeface="+mj-lt"/>
              </a:rPr>
              <a:t>groot</a:t>
            </a:r>
            <a:r>
              <a:rPr lang="en-US" sz="1100" dirty="0">
                <a:latin typeface="+mj-lt"/>
              </a:rPr>
              <a:t> </a:t>
            </a:r>
            <a:r>
              <a:rPr lang="en-US" sz="1100" dirty="0" err="1">
                <a:latin typeface="+mj-lt"/>
              </a:rPr>
              <a:t>belang</a:t>
            </a:r>
            <a:r>
              <a:rPr lang="en-US" sz="1100" dirty="0">
                <a:latin typeface="+mj-lt"/>
              </a:rPr>
              <a:t> </a:t>
            </a:r>
            <a:r>
              <a:rPr lang="en-US" sz="1100" dirty="0" err="1">
                <a:latin typeface="+mj-lt"/>
              </a:rPr>
              <a:t>tijdens</a:t>
            </a:r>
            <a:r>
              <a:rPr lang="en-US" sz="1100" dirty="0">
                <a:latin typeface="+mj-lt"/>
              </a:rPr>
              <a:t> </a:t>
            </a:r>
            <a:r>
              <a:rPr lang="en-US" sz="1100" dirty="0" err="1">
                <a:latin typeface="+mj-lt"/>
              </a:rPr>
              <a:t>deze</a:t>
            </a:r>
            <a:r>
              <a:rPr lang="en-US" sz="1100" dirty="0">
                <a:latin typeface="+mj-lt"/>
              </a:rPr>
              <a:t> </a:t>
            </a:r>
            <a:r>
              <a:rPr lang="en-US" sz="1100" dirty="0" err="1">
                <a:latin typeface="+mj-lt"/>
              </a:rPr>
              <a:t>sessies</a:t>
            </a:r>
            <a:r>
              <a:rPr lang="en-US" sz="1100" dirty="0">
                <a:latin typeface="+mj-lt"/>
              </a:rPr>
              <a:t> </a:t>
            </a:r>
            <a:r>
              <a:rPr lang="en-US" sz="1100" dirty="0" err="1">
                <a:latin typeface="+mj-lt"/>
              </a:rPr>
              <a:t>en</a:t>
            </a:r>
            <a:r>
              <a:rPr lang="en-US" sz="1100" dirty="0">
                <a:latin typeface="+mj-lt"/>
              </a:rPr>
              <a:t> je </a:t>
            </a:r>
            <a:r>
              <a:rPr lang="en-US" sz="1100" dirty="0" err="1">
                <a:latin typeface="+mj-lt"/>
              </a:rPr>
              <a:t>fungeert</a:t>
            </a:r>
            <a:r>
              <a:rPr lang="en-US" sz="1100" dirty="0">
                <a:latin typeface="+mj-lt"/>
              </a:rPr>
              <a:t> </a:t>
            </a:r>
            <a:r>
              <a:rPr lang="en-US" sz="1100" dirty="0" err="1">
                <a:latin typeface="+mj-lt"/>
              </a:rPr>
              <a:t>zelf</a:t>
            </a:r>
            <a:r>
              <a:rPr lang="en-US" sz="1100" dirty="0">
                <a:latin typeface="+mj-lt"/>
              </a:rPr>
              <a:t> </a:t>
            </a:r>
            <a:r>
              <a:rPr lang="en-US" sz="1100" dirty="0" err="1">
                <a:latin typeface="+mj-lt"/>
              </a:rPr>
              <a:t>als</a:t>
            </a:r>
            <a:r>
              <a:rPr lang="en-US" sz="1100" dirty="0">
                <a:latin typeface="+mj-lt"/>
              </a:rPr>
              <a:t> </a:t>
            </a:r>
            <a:r>
              <a:rPr lang="en-US" sz="1100" dirty="0" err="1">
                <a:latin typeface="+mj-lt"/>
              </a:rPr>
              <a:t>een</a:t>
            </a:r>
            <a:r>
              <a:rPr lang="en-US" sz="1100" dirty="0">
                <a:latin typeface="+mj-lt"/>
              </a:rPr>
              <a:t> </a:t>
            </a:r>
            <a:r>
              <a:rPr lang="en-US" sz="1100" dirty="0" err="1">
                <a:latin typeface="+mj-lt"/>
              </a:rPr>
              <a:t>rolmodel</a:t>
            </a:r>
            <a:r>
              <a:rPr lang="en-US" sz="1100" dirty="0">
                <a:latin typeface="+mj-lt"/>
              </a:rPr>
              <a:t>. </a:t>
            </a:r>
          </a:p>
          <a:p>
            <a:pPr marL="0" indent="0">
              <a:lnSpc>
                <a:spcPct val="120000"/>
              </a:lnSpc>
              <a:spcBef>
                <a:spcPts val="600"/>
              </a:spcBef>
              <a:buNone/>
            </a:pPr>
            <a:r>
              <a:rPr lang="en-US" sz="1100" dirty="0" err="1">
                <a:latin typeface="+mj-lt"/>
              </a:rPr>
              <a:t>Doordat</a:t>
            </a:r>
            <a:r>
              <a:rPr lang="en-US" sz="1100" dirty="0">
                <a:latin typeface="+mj-lt"/>
              </a:rPr>
              <a:t> je </a:t>
            </a:r>
            <a:r>
              <a:rPr lang="en-US" sz="1100" dirty="0" err="1">
                <a:latin typeface="+mj-lt"/>
              </a:rPr>
              <a:t>bekend</a:t>
            </a:r>
            <a:r>
              <a:rPr lang="en-US" sz="1100" dirty="0">
                <a:latin typeface="+mj-lt"/>
              </a:rPr>
              <a:t> bent met de </a:t>
            </a:r>
            <a:r>
              <a:rPr lang="en-US" sz="1100" dirty="0" err="1">
                <a:latin typeface="+mj-lt"/>
              </a:rPr>
              <a:t>verschillende</a:t>
            </a:r>
            <a:r>
              <a:rPr lang="en-US" sz="1100" dirty="0">
                <a:latin typeface="+mj-lt"/>
              </a:rPr>
              <a:t> </a:t>
            </a:r>
            <a:r>
              <a:rPr lang="en-US" sz="1100" dirty="0" err="1">
                <a:latin typeface="+mj-lt"/>
              </a:rPr>
              <a:t>perspectieven</a:t>
            </a:r>
            <a:r>
              <a:rPr lang="en-US" sz="1100" dirty="0">
                <a:latin typeface="+mj-lt"/>
              </a:rPr>
              <a:t> </a:t>
            </a:r>
            <a:r>
              <a:rPr lang="en-US" sz="1100" dirty="0" err="1">
                <a:latin typeface="+mj-lt"/>
              </a:rPr>
              <a:t>kan</a:t>
            </a:r>
            <a:r>
              <a:rPr lang="en-US" sz="1100" dirty="0">
                <a:latin typeface="+mj-lt"/>
              </a:rPr>
              <a:t> je door het </a:t>
            </a:r>
            <a:r>
              <a:rPr lang="en-US" sz="1100" dirty="0" err="1">
                <a:latin typeface="+mj-lt"/>
              </a:rPr>
              <a:t>stellen</a:t>
            </a:r>
            <a:r>
              <a:rPr lang="en-US" sz="1100" dirty="0">
                <a:latin typeface="+mj-lt"/>
              </a:rPr>
              <a:t> van </a:t>
            </a:r>
            <a:r>
              <a:rPr lang="en-US" sz="1100" dirty="0" err="1">
                <a:latin typeface="+mj-lt"/>
              </a:rPr>
              <a:t>vragen</a:t>
            </a:r>
            <a:r>
              <a:rPr lang="en-US" sz="1100" dirty="0">
                <a:latin typeface="+mj-lt"/>
              </a:rPr>
              <a:t> of het </a:t>
            </a:r>
            <a:r>
              <a:rPr lang="en-US" sz="1100" dirty="0" err="1">
                <a:latin typeface="+mj-lt"/>
              </a:rPr>
              <a:t>uitnodigen</a:t>
            </a:r>
            <a:r>
              <a:rPr lang="en-US" sz="1100" dirty="0">
                <a:latin typeface="+mj-lt"/>
              </a:rPr>
              <a:t> tot </a:t>
            </a:r>
            <a:r>
              <a:rPr lang="en-US" sz="1100" dirty="0" err="1">
                <a:latin typeface="+mj-lt"/>
              </a:rPr>
              <a:t>een</a:t>
            </a:r>
            <a:r>
              <a:rPr lang="en-US" sz="1100" dirty="0">
                <a:latin typeface="+mj-lt"/>
              </a:rPr>
              <a:t> </a:t>
            </a:r>
            <a:r>
              <a:rPr lang="en-US" sz="1100" dirty="0" err="1">
                <a:latin typeface="+mj-lt"/>
              </a:rPr>
              <a:t>reactie</a:t>
            </a:r>
            <a:r>
              <a:rPr lang="en-US" sz="1100" dirty="0">
                <a:latin typeface="+mj-lt"/>
              </a:rPr>
              <a:t> </a:t>
            </a:r>
            <a:r>
              <a:rPr lang="en-US" sz="1100" dirty="0" err="1">
                <a:latin typeface="+mj-lt"/>
              </a:rPr>
              <a:t>bepaalde</a:t>
            </a:r>
            <a:r>
              <a:rPr lang="en-US" sz="1100" dirty="0">
                <a:latin typeface="+mj-lt"/>
              </a:rPr>
              <a:t> </a:t>
            </a:r>
            <a:r>
              <a:rPr lang="en-US" sz="1100" dirty="0" err="1">
                <a:latin typeface="+mj-lt"/>
              </a:rPr>
              <a:t>onderwerpen</a:t>
            </a:r>
            <a:r>
              <a:rPr lang="en-US" sz="1100" dirty="0">
                <a:latin typeface="+mj-lt"/>
              </a:rPr>
              <a:t> of </a:t>
            </a:r>
            <a:r>
              <a:rPr lang="en-US" sz="1100" dirty="0" err="1">
                <a:latin typeface="+mj-lt"/>
              </a:rPr>
              <a:t>perspectieven</a:t>
            </a:r>
            <a:r>
              <a:rPr lang="en-US" sz="1100" dirty="0">
                <a:latin typeface="+mj-lt"/>
              </a:rPr>
              <a:t> extra </a:t>
            </a:r>
            <a:r>
              <a:rPr lang="en-US" sz="1100" dirty="0" err="1">
                <a:latin typeface="+mj-lt"/>
              </a:rPr>
              <a:t>uitlichten</a:t>
            </a:r>
            <a:r>
              <a:rPr lang="en-US" sz="1100" dirty="0">
                <a:latin typeface="+mj-lt"/>
              </a:rPr>
              <a:t>. Zo </a:t>
            </a:r>
            <a:r>
              <a:rPr lang="en-US" sz="1100" dirty="0" err="1">
                <a:latin typeface="+mj-lt"/>
              </a:rPr>
              <a:t>komen</a:t>
            </a:r>
            <a:r>
              <a:rPr lang="en-US" sz="1100" dirty="0">
                <a:latin typeface="+mj-lt"/>
              </a:rPr>
              <a:t> </a:t>
            </a:r>
            <a:r>
              <a:rPr lang="en-US" sz="1100" dirty="0" err="1">
                <a:latin typeface="+mj-lt"/>
              </a:rPr>
              <a:t>ook</a:t>
            </a:r>
            <a:r>
              <a:rPr lang="en-US" sz="1100" dirty="0">
                <a:latin typeface="+mj-lt"/>
              </a:rPr>
              <a:t> minder </a:t>
            </a:r>
            <a:r>
              <a:rPr lang="en-US" sz="1100" dirty="0" err="1">
                <a:latin typeface="+mj-lt"/>
              </a:rPr>
              <a:t>uitgesproken</a:t>
            </a:r>
            <a:r>
              <a:rPr lang="en-US" sz="1100" dirty="0">
                <a:latin typeface="+mj-lt"/>
              </a:rPr>
              <a:t> </a:t>
            </a:r>
            <a:r>
              <a:rPr lang="en-US" sz="1100" dirty="0" err="1">
                <a:latin typeface="+mj-lt"/>
              </a:rPr>
              <a:t>meningen</a:t>
            </a:r>
            <a:r>
              <a:rPr lang="en-US" sz="1100" dirty="0">
                <a:latin typeface="+mj-lt"/>
              </a:rPr>
              <a:t> of </a:t>
            </a:r>
            <a:r>
              <a:rPr lang="en-US" sz="1100" dirty="0" err="1">
                <a:latin typeface="+mj-lt"/>
              </a:rPr>
              <a:t>perspectieven</a:t>
            </a:r>
            <a:r>
              <a:rPr lang="en-US" sz="1100" dirty="0">
                <a:latin typeface="+mj-lt"/>
              </a:rPr>
              <a:t> </a:t>
            </a:r>
            <a:r>
              <a:rPr lang="en-US" sz="1100" dirty="0" err="1">
                <a:latin typeface="+mj-lt"/>
              </a:rPr>
              <a:t>voldoende</a:t>
            </a:r>
            <a:r>
              <a:rPr lang="en-US" sz="1100" dirty="0">
                <a:latin typeface="+mj-lt"/>
              </a:rPr>
              <a:t> </a:t>
            </a:r>
            <a:r>
              <a:rPr lang="en-US" sz="1100" dirty="0" err="1">
                <a:latin typeface="+mj-lt"/>
              </a:rPr>
              <a:t>aan</a:t>
            </a:r>
            <a:r>
              <a:rPr lang="en-US" sz="1100" dirty="0">
                <a:latin typeface="+mj-lt"/>
              </a:rPr>
              <a:t> bod. </a:t>
            </a:r>
          </a:p>
          <a:p>
            <a:pPr marL="0" indent="0">
              <a:lnSpc>
                <a:spcPct val="120000"/>
              </a:lnSpc>
              <a:spcBef>
                <a:spcPts val="600"/>
              </a:spcBef>
              <a:buNone/>
            </a:pPr>
            <a:endParaRPr lang="en-US" sz="1100" dirty="0">
              <a:latin typeface="+mj-lt"/>
            </a:endParaRPr>
          </a:p>
        </p:txBody>
      </p:sp>
      <p:sp>
        <p:nvSpPr>
          <p:cNvPr id="6" name="Rectangle 5">
            <a:extLst>
              <a:ext uri="{FF2B5EF4-FFF2-40B4-BE49-F238E27FC236}">
                <a16:creationId xmlns:a16="http://schemas.microsoft.com/office/drawing/2014/main" id="{6BE80689-3116-470A-AEE7-24DE2835974A}"/>
              </a:ext>
            </a:extLst>
          </p:cNvPr>
          <p:cNvSpPr/>
          <p:nvPr/>
        </p:nvSpPr>
        <p:spPr>
          <a:xfrm>
            <a:off x="11107043" y="155122"/>
            <a:ext cx="932556" cy="568298"/>
          </a:xfrm>
          <a:prstGeom prst="rect">
            <a:avLst/>
          </a:prstGeom>
          <a:solidFill>
            <a:schemeClr val="accent5">
              <a:lumMod val="40000"/>
              <a:lumOff val="6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solidFill>
                  <a:schemeClr val="tx1"/>
                </a:solidFill>
              </a:rPr>
              <a:t>Aanwijzingen voor uitvoering van het proces</a:t>
            </a:r>
          </a:p>
        </p:txBody>
      </p:sp>
      <p:sp>
        <p:nvSpPr>
          <p:cNvPr id="5" name="TextBox 4">
            <a:extLst>
              <a:ext uri="{FF2B5EF4-FFF2-40B4-BE49-F238E27FC236}">
                <a16:creationId xmlns:a16="http://schemas.microsoft.com/office/drawing/2014/main" id="{88CB2564-56C2-4EBA-85A5-C381FF119F07}"/>
              </a:ext>
            </a:extLst>
          </p:cNvPr>
          <p:cNvSpPr txBox="1"/>
          <p:nvPr/>
        </p:nvSpPr>
        <p:spPr>
          <a:xfrm>
            <a:off x="5901906" y="6459609"/>
            <a:ext cx="388188" cy="261610"/>
          </a:xfrm>
          <a:prstGeom prst="rect">
            <a:avLst/>
          </a:prstGeom>
          <a:noFill/>
        </p:spPr>
        <p:txBody>
          <a:bodyPr wrap="square" rtlCol="0">
            <a:spAutoFit/>
          </a:bodyPr>
          <a:lstStyle/>
          <a:p>
            <a:pPr algn="ctr"/>
            <a:r>
              <a:rPr lang="nl-NL" sz="1050" dirty="0">
                <a:latin typeface="+mj-lt"/>
              </a:rPr>
              <a:t>1</a:t>
            </a:r>
          </a:p>
        </p:txBody>
      </p:sp>
      <p:pic>
        <p:nvPicPr>
          <p:cNvPr id="7" name="Picture 6">
            <a:extLst>
              <a:ext uri="{FF2B5EF4-FFF2-40B4-BE49-F238E27FC236}">
                <a16:creationId xmlns:a16="http://schemas.microsoft.com/office/drawing/2014/main" id="{594E86FF-3864-49C3-9DA5-88AC9B2B8700}"/>
              </a:ext>
            </a:extLst>
          </p:cNvPr>
          <p:cNvPicPr>
            <a:picLocks noChangeAspect="1"/>
          </p:cNvPicPr>
          <p:nvPr/>
        </p:nvPicPr>
        <p:blipFill>
          <a:blip r:embed="rId2"/>
          <a:stretch>
            <a:fillRect/>
          </a:stretch>
        </p:blipFill>
        <p:spPr>
          <a:xfrm>
            <a:off x="9680196" y="159705"/>
            <a:ext cx="1301633" cy="1181979"/>
          </a:xfrm>
          <a:prstGeom prst="rect">
            <a:avLst/>
          </a:prstGeom>
        </p:spPr>
      </p:pic>
    </p:spTree>
    <p:extLst>
      <p:ext uri="{BB962C8B-B14F-4D97-AF65-F5344CB8AC3E}">
        <p14:creationId xmlns:p14="http://schemas.microsoft.com/office/powerpoint/2010/main" val="34562314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50C66-CB77-4A03-93D6-B139C998C6D6}"/>
              </a:ext>
            </a:extLst>
          </p:cNvPr>
          <p:cNvSpPr>
            <a:spLocks noGrp="1"/>
          </p:cNvSpPr>
          <p:nvPr>
            <p:ph type="title"/>
          </p:nvPr>
        </p:nvSpPr>
        <p:spPr>
          <a:xfrm>
            <a:off x="472298" y="0"/>
            <a:ext cx="10859215" cy="1325563"/>
          </a:xfrm>
        </p:spPr>
        <p:txBody>
          <a:bodyPr>
            <a:normAutofit/>
          </a:bodyPr>
          <a:lstStyle/>
          <a:p>
            <a:pPr lvl="0">
              <a:lnSpc>
                <a:spcPct val="100000"/>
              </a:lnSpc>
              <a:spcBef>
                <a:spcPts val="0"/>
              </a:spcBef>
              <a:spcAft>
                <a:spcPts val="601"/>
              </a:spcAft>
              <a:defRPr/>
            </a:pPr>
            <a:r>
              <a:rPr lang="en-US" dirty="0" err="1">
                <a:solidFill>
                  <a:prstClr val="black"/>
                </a:solidFill>
              </a:rPr>
              <a:t>Belangrijke</a:t>
            </a:r>
            <a:r>
              <a:rPr lang="en-US" dirty="0">
                <a:solidFill>
                  <a:prstClr val="black"/>
                </a:solidFill>
              </a:rPr>
              <a:t> </a:t>
            </a:r>
            <a:r>
              <a:rPr lang="en-US" dirty="0" err="1">
                <a:solidFill>
                  <a:prstClr val="black"/>
                </a:solidFill>
              </a:rPr>
              <a:t>thema’s</a:t>
            </a:r>
            <a:r>
              <a:rPr lang="en-US" dirty="0">
                <a:solidFill>
                  <a:prstClr val="black"/>
                </a:solidFill>
              </a:rPr>
              <a:t> </a:t>
            </a:r>
            <a:r>
              <a:rPr lang="en-US" dirty="0" err="1">
                <a:solidFill>
                  <a:prstClr val="black"/>
                </a:solidFill>
              </a:rPr>
              <a:t>tijdens</a:t>
            </a:r>
            <a:r>
              <a:rPr lang="en-US" dirty="0">
                <a:solidFill>
                  <a:prstClr val="black"/>
                </a:solidFill>
              </a:rPr>
              <a:t> co-</a:t>
            </a:r>
            <a:r>
              <a:rPr lang="en-US" dirty="0" err="1">
                <a:solidFill>
                  <a:prstClr val="black"/>
                </a:solidFill>
              </a:rPr>
              <a:t>creatiesessies</a:t>
            </a:r>
            <a:endParaRPr lang="nl-NL" sz="4800" dirty="0">
              <a:solidFill>
                <a:prstClr val="black"/>
              </a:solidFill>
            </a:endParaRPr>
          </a:p>
        </p:txBody>
      </p:sp>
      <p:sp>
        <p:nvSpPr>
          <p:cNvPr id="3" name="Content Placeholder 2">
            <a:extLst>
              <a:ext uri="{FF2B5EF4-FFF2-40B4-BE49-F238E27FC236}">
                <a16:creationId xmlns:a16="http://schemas.microsoft.com/office/drawing/2014/main" id="{A19D4222-7549-4F3D-B5FD-56549CF44CEC}"/>
              </a:ext>
            </a:extLst>
          </p:cNvPr>
          <p:cNvSpPr>
            <a:spLocks noGrp="1"/>
          </p:cNvSpPr>
          <p:nvPr>
            <p:ph idx="1"/>
          </p:nvPr>
        </p:nvSpPr>
        <p:spPr>
          <a:xfrm>
            <a:off x="494582" y="1365635"/>
            <a:ext cx="11470256" cy="5115465"/>
          </a:xfrm>
        </p:spPr>
        <p:txBody>
          <a:bodyPr numCol="2" spcCol="360000">
            <a:noAutofit/>
          </a:bodyPr>
          <a:lstStyle/>
          <a:p>
            <a:pPr marL="0" indent="0">
              <a:lnSpc>
                <a:spcPct val="110000"/>
              </a:lnSpc>
              <a:spcBef>
                <a:spcPts val="600"/>
              </a:spcBef>
              <a:buNone/>
            </a:pPr>
            <a:r>
              <a:rPr lang="en-US" sz="900" dirty="0" err="1">
                <a:latin typeface="+mj-lt"/>
              </a:rPr>
              <a:t>Een</a:t>
            </a:r>
            <a:r>
              <a:rPr lang="en-US" sz="900" dirty="0">
                <a:latin typeface="+mj-lt"/>
              </a:rPr>
              <a:t> </a:t>
            </a:r>
            <a:r>
              <a:rPr lang="en-US" sz="900" dirty="0" err="1">
                <a:latin typeface="+mj-lt"/>
              </a:rPr>
              <a:t>belangrijk</a:t>
            </a:r>
            <a:r>
              <a:rPr lang="en-US" sz="900" dirty="0">
                <a:latin typeface="+mj-lt"/>
              </a:rPr>
              <a:t> </a:t>
            </a:r>
            <a:r>
              <a:rPr lang="en-US" sz="900" dirty="0" err="1">
                <a:latin typeface="+mj-lt"/>
              </a:rPr>
              <a:t>thema</a:t>
            </a:r>
            <a:r>
              <a:rPr lang="en-US" sz="900" dirty="0">
                <a:latin typeface="+mj-lt"/>
              </a:rPr>
              <a:t> voor co-</a:t>
            </a:r>
            <a:r>
              <a:rPr lang="en-US" sz="900" dirty="0" err="1">
                <a:latin typeface="+mj-lt"/>
              </a:rPr>
              <a:t>creatiesessies</a:t>
            </a:r>
            <a:r>
              <a:rPr lang="en-US" sz="900" dirty="0">
                <a:latin typeface="+mj-lt"/>
              </a:rPr>
              <a:t> is de </a:t>
            </a:r>
            <a:r>
              <a:rPr lang="en-US" sz="900" dirty="0" err="1">
                <a:latin typeface="+mj-lt"/>
              </a:rPr>
              <a:t>gemeenschappelijke</a:t>
            </a:r>
            <a:r>
              <a:rPr lang="en-US" sz="900" dirty="0">
                <a:latin typeface="+mj-lt"/>
              </a:rPr>
              <a:t> </a:t>
            </a:r>
            <a:r>
              <a:rPr lang="en-US" sz="900" dirty="0" err="1">
                <a:latin typeface="+mj-lt"/>
              </a:rPr>
              <a:t>drijfveer</a:t>
            </a:r>
            <a:r>
              <a:rPr lang="nl-NL" sz="900" dirty="0">
                <a:solidFill>
                  <a:prstClr val="black"/>
                </a:solidFill>
                <a:latin typeface="+mj-lt"/>
              </a:rPr>
              <a:t>: de combinatie van de intentie (wat iemand doet of zich voorneemt) en het doel (waarom iemand iets doet / wat iemand belangrijk vindt) van de groep. </a:t>
            </a:r>
            <a:endParaRPr lang="en-US" sz="900" dirty="0">
              <a:latin typeface="+mj-lt"/>
            </a:endParaRPr>
          </a:p>
          <a:p>
            <a:pPr marL="0" indent="0">
              <a:lnSpc>
                <a:spcPct val="110000"/>
              </a:lnSpc>
              <a:spcBef>
                <a:spcPts val="600"/>
              </a:spcBef>
              <a:buNone/>
            </a:pPr>
            <a:r>
              <a:rPr lang="en-US" sz="900" dirty="0" err="1">
                <a:latin typeface="+mj-lt"/>
              </a:rPr>
              <a:t>Kijkend</a:t>
            </a:r>
            <a:r>
              <a:rPr lang="en-US" sz="900" dirty="0">
                <a:latin typeface="+mj-lt"/>
              </a:rPr>
              <a:t> </a:t>
            </a:r>
            <a:r>
              <a:rPr lang="en-US" sz="900" dirty="0" err="1">
                <a:latin typeface="+mj-lt"/>
              </a:rPr>
              <a:t>naar</a:t>
            </a:r>
            <a:r>
              <a:rPr lang="en-US" sz="900" dirty="0">
                <a:latin typeface="+mj-lt"/>
              </a:rPr>
              <a:t> de </a:t>
            </a:r>
            <a:r>
              <a:rPr lang="en-US" sz="900" dirty="0" err="1">
                <a:latin typeface="+mj-lt"/>
              </a:rPr>
              <a:t>individuele</a:t>
            </a:r>
            <a:r>
              <a:rPr lang="en-US" sz="900" dirty="0">
                <a:latin typeface="+mj-lt"/>
              </a:rPr>
              <a:t> </a:t>
            </a:r>
            <a:r>
              <a:rPr lang="en-US" sz="900" dirty="0" err="1">
                <a:latin typeface="+mj-lt"/>
              </a:rPr>
              <a:t>drijfveren</a:t>
            </a:r>
            <a:r>
              <a:rPr lang="en-US" sz="900" dirty="0">
                <a:latin typeface="+mj-lt"/>
              </a:rPr>
              <a:t>, </a:t>
            </a:r>
            <a:r>
              <a:rPr lang="en-US" sz="900" dirty="0" err="1">
                <a:latin typeface="+mj-lt"/>
              </a:rPr>
              <a:t>zie</a:t>
            </a:r>
            <a:r>
              <a:rPr lang="en-US" sz="900" dirty="0">
                <a:latin typeface="+mj-lt"/>
              </a:rPr>
              <a:t> je dan </a:t>
            </a:r>
            <a:r>
              <a:rPr lang="en-US" sz="900" dirty="0" err="1">
                <a:latin typeface="+mj-lt"/>
              </a:rPr>
              <a:t>een</a:t>
            </a:r>
            <a:r>
              <a:rPr lang="en-US" sz="900" dirty="0">
                <a:latin typeface="+mj-lt"/>
              </a:rPr>
              <a:t> </a:t>
            </a:r>
            <a:r>
              <a:rPr lang="en-US" sz="900" dirty="0" err="1">
                <a:latin typeface="+mj-lt"/>
              </a:rPr>
              <a:t>groter</a:t>
            </a:r>
            <a:r>
              <a:rPr lang="en-US" sz="900" dirty="0">
                <a:latin typeface="+mj-lt"/>
              </a:rPr>
              <a:t>, </a:t>
            </a:r>
            <a:r>
              <a:rPr lang="en-US" sz="900" dirty="0" err="1">
                <a:latin typeface="+mj-lt"/>
              </a:rPr>
              <a:t>gezamenlijke</a:t>
            </a:r>
            <a:r>
              <a:rPr lang="en-US" sz="900" dirty="0">
                <a:latin typeface="+mj-lt"/>
              </a:rPr>
              <a:t> </a:t>
            </a:r>
            <a:r>
              <a:rPr lang="en-US" sz="900" dirty="0" err="1">
                <a:latin typeface="+mj-lt"/>
              </a:rPr>
              <a:t>drijfveer</a:t>
            </a:r>
            <a:r>
              <a:rPr lang="en-US" sz="900" dirty="0">
                <a:latin typeface="+mj-lt"/>
              </a:rPr>
              <a:t> </a:t>
            </a:r>
            <a:r>
              <a:rPr lang="en-US" sz="900" dirty="0" err="1">
                <a:latin typeface="+mj-lt"/>
              </a:rPr>
              <a:t>naar</a:t>
            </a:r>
            <a:r>
              <a:rPr lang="en-US" sz="900" dirty="0">
                <a:latin typeface="+mj-lt"/>
              </a:rPr>
              <a:t> </a:t>
            </a:r>
            <a:r>
              <a:rPr lang="en-US" sz="900" dirty="0" err="1">
                <a:latin typeface="+mj-lt"/>
              </a:rPr>
              <a:t>voren</a:t>
            </a:r>
            <a:r>
              <a:rPr lang="en-US" sz="900" dirty="0">
                <a:latin typeface="+mj-lt"/>
              </a:rPr>
              <a:t> </a:t>
            </a:r>
            <a:r>
              <a:rPr lang="en-US" sz="900" dirty="0" err="1">
                <a:latin typeface="+mj-lt"/>
              </a:rPr>
              <a:t>komen</a:t>
            </a:r>
            <a:r>
              <a:rPr lang="en-US" sz="900" dirty="0">
                <a:latin typeface="+mj-lt"/>
              </a:rPr>
              <a:t>? </a:t>
            </a:r>
            <a:r>
              <a:rPr lang="nl-NL" sz="900" dirty="0">
                <a:latin typeface="+mj-lt"/>
              </a:rPr>
              <a:t>Zijn de individuele </a:t>
            </a:r>
            <a:r>
              <a:rPr lang="en-US" sz="900" dirty="0" err="1">
                <a:latin typeface="+mj-lt"/>
              </a:rPr>
              <a:t>drijfveren</a:t>
            </a:r>
            <a:r>
              <a:rPr lang="nl-NL" sz="900" dirty="0">
                <a:latin typeface="+mj-lt"/>
              </a:rPr>
              <a:t> van de verschillende betrokkenen daar één op één onderdeel van (dus dragen zij allemaal bij aan die grotere </a:t>
            </a:r>
            <a:r>
              <a:rPr lang="en-US" sz="900" dirty="0" err="1">
                <a:latin typeface="+mj-lt"/>
              </a:rPr>
              <a:t>drijfveer</a:t>
            </a:r>
            <a:r>
              <a:rPr lang="nl-NL" sz="900" dirty="0">
                <a:latin typeface="+mj-lt"/>
              </a:rPr>
              <a:t>?), of zijn er afwijkende of misschien zelfs tegengestelde </a:t>
            </a:r>
            <a:r>
              <a:rPr lang="en-US" sz="900" dirty="0" err="1">
                <a:latin typeface="+mj-lt"/>
              </a:rPr>
              <a:t>drijfveren</a:t>
            </a:r>
            <a:r>
              <a:rPr lang="nl-NL" sz="900" dirty="0">
                <a:latin typeface="+mj-lt"/>
              </a:rPr>
              <a:t> (en dus ook belangen)? </a:t>
            </a:r>
          </a:p>
          <a:p>
            <a:pPr marL="0" indent="0">
              <a:lnSpc>
                <a:spcPct val="110000"/>
              </a:lnSpc>
              <a:spcBef>
                <a:spcPts val="600"/>
              </a:spcBef>
              <a:buNone/>
            </a:pPr>
            <a:r>
              <a:rPr lang="nl-NL" sz="900" dirty="0">
                <a:latin typeface="+mj-lt"/>
              </a:rPr>
              <a:t>Wanneer er niet meteen een duidelijk gemeenschappelijk belang naar voren komt is het zaak daar actief naar op zoek te gaan. Dit kan je één op één doen maar de co-creatiesessies zijn ook bij uitstek de plek om hier bij stil te staan. </a:t>
            </a:r>
            <a:endParaRPr lang="nl-NL" sz="900" b="1" dirty="0">
              <a:latin typeface="+mj-lt"/>
            </a:endParaRPr>
          </a:p>
          <a:p>
            <a:pPr marL="0" indent="0">
              <a:lnSpc>
                <a:spcPct val="110000"/>
              </a:lnSpc>
              <a:spcBef>
                <a:spcPts val="600"/>
              </a:spcBef>
              <a:buNone/>
            </a:pPr>
            <a:r>
              <a:rPr lang="en-US" sz="900" b="1" dirty="0">
                <a:latin typeface="+mj-lt"/>
              </a:rPr>
              <a:t>H</a:t>
            </a:r>
            <a:r>
              <a:rPr lang="nl-NL" sz="900" b="1" dirty="0">
                <a:latin typeface="+mj-lt"/>
              </a:rPr>
              <a:t>et belang van gemeenschappelijke drijfveren</a:t>
            </a:r>
          </a:p>
          <a:p>
            <a:pPr marL="0" indent="0">
              <a:lnSpc>
                <a:spcPct val="110000"/>
              </a:lnSpc>
              <a:spcBef>
                <a:spcPts val="600"/>
              </a:spcBef>
              <a:buNone/>
            </a:pPr>
            <a:r>
              <a:rPr lang="en-US" sz="900" dirty="0" err="1">
                <a:latin typeface="+mj-lt"/>
              </a:rPr>
              <a:t>Waarom</a:t>
            </a:r>
            <a:r>
              <a:rPr lang="en-US" sz="900" dirty="0">
                <a:latin typeface="+mj-lt"/>
              </a:rPr>
              <a:t> is </a:t>
            </a:r>
            <a:r>
              <a:rPr lang="en-US" sz="900" dirty="0" err="1">
                <a:latin typeface="+mj-lt"/>
              </a:rPr>
              <a:t>een</a:t>
            </a:r>
            <a:r>
              <a:rPr lang="en-US" sz="900" dirty="0">
                <a:latin typeface="+mj-lt"/>
              </a:rPr>
              <a:t> </a:t>
            </a:r>
            <a:r>
              <a:rPr lang="en-US" sz="900" dirty="0" err="1">
                <a:latin typeface="+mj-lt"/>
              </a:rPr>
              <a:t>gemeenschappelijke</a:t>
            </a:r>
            <a:r>
              <a:rPr lang="en-US" sz="900" dirty="0">
                <a:latin typeface="+mj-lt"/>
              </a:rPr>
              <a:t> </a:t>
            </a:r>
            <a:r>
              <a:rPr lang="en-US" sz="900" dirty="0" err="1">
                <a:latin typeface="+mj-lt"/>
              </a:rPr>
              <a:t>drijfveer</a:t>
            </a:r>
            <a:r>
              <a:rPr lang="en-US" sz="900" dirty="0">
                <a:latin typeface="+mj-lt"/>
              </a:rPr>
              <a:t> zo </a:t>
            </a:r>
            <a:r>
              <a:rPr lang="en-US" sz="900" dirty="0" err="1">
                <a:latin typeface="+mj-lt"/>
              </a:rPr>
              <a:t>belangrijk</a:t>
            </a:r>
            <a:r>
              <a:rPr lang="en-US" sz="900" dirty="0">
                <a:latin typeface="+mj-lt"/>
              </a:rPr>
              <a:t>? </a:t>
            </a:r>
            <a:r>
              <a:rPr lang="nl-NL" sz="900" dirty="0">
                <a:latin typeface="+mj-lt"/>
              </a:rPr>
              <a:t>Een gemeenschappelijke </a:t>
            </a:r>
            <a:r>
              <a:rPr lang="en-US" sz="900" dirty="0" err="1">
                <a:latin typeface="+mj-lt"/>
              </a:rPr>
              <a:t>drijfveer</a:t>
            </a:r>
            <a:r>
              <a:rPr lang="nl-NL" sz="900" dirty="0">
                <a:latin typeface="+mj-lt"/>
              </a:rPr>
              <a:t>, waar iedereen achterstaat, werkt niet alleen verbindend. Het kan er ook voor zorgen dat individuele betrokkenen mogelijk bereid worden anders te gaan handelen dan zij in eerste instantie van plan waren. </a:t>
            </a:r>
          </a:p>
          <a:p>
            <a:pPr marL="0" indent="0">
              <a:lnSpc>
                <a:spcPct val="110000"/>
              </a:lnSpc>
              <a:spcBef>
                <a:spcPts val="600"/>
              </a:spcBef>
              <a:buNone/>
            </a:pPr>
            <a:r>
              <a:rPr lang="en-US" sz="900" dirty="0">
                <a:latin typeface="+mj-lt"/>
              </a:rPr>
              <a:t>Neem </a:t>
            </a:r>
            <a:r>
              <a:rPr lang="en-US" sz="900" dirty="0" err="1">
                <a:latin typeface="+mj-lt"/>
              </a:rPr>
              <a:t>een</a:t>
            </a:r>
            <a:r>
              <a:rPr lang="en-US" sz="900" dirty="0">
                <a:latin typeface="+mj-lt"/>
              </a:rPr>
              <a:t> </a:t>
            </a:r>
            <a:r>
              <a:rPr lang="en-US" sz="900" dirty="0" err="1">
                <a:latin typeface="+mj-lt"/>
              </a:rPr>
              <a:t>simpel</a:t>
            </a:r>
            <a:r>
              <a:rPr lang="en-US" sz="900" dirty="0">
                <a:latin typeface="+mj-lt"/>
              </a:rPr>
              <a:t> </a:t>
            </a:r>
            <a:r>
              <a:rPr lang="en-US" sz="900" dirty="0" err="1">
                <a:latin typeface="+mj-lt"/>
              </a:rPr>
              <a:t>voorbeeld</a:t>
            </a:r>
            <a:r>
              <a:rPr lang="en-US" sz="900" dirty="0">
                <a:latin typeface="+mj-lt"/>
              </a:rPr>
              <a:t> </a:t>
            </a:r>
            <a:r>
              <a:rPr lang="en-US" sz="900" dirty="0" err="1">
                <a:latin typeface="+mj-lt"/>
              </a:rPr>
              <a:t>ter</a:t>
            </a:r>
            <a:r>
              <a:rPr lang="en-US" sz="900" dirty="0">
                <a:latin typeface="+mj-lt"/>
              </a:rPr>
              <a:t> </a:t>
            </a:r>
            <a:r>
              <a:rPr lang="en-US" sz="900" dirty="0" err="1">
                <a:latin typeface="+mj-lt"/>
              </a:rPr>
              <a:t>illustratie</a:t>
            </a:r>
            <a:r>
              <a:rPr lang="en-US" sz="900" dirty="0">
                <a:latin typeface="+mj-lt"/>
              </a:rPr>
              <a:t>: Anneke </a:t>
            </a:r>
            <a:r>
              <a:rPr lang="en-US" sz="900" dirty="0" err="1">
                <a:latin typeface="+mj-lt"/>
              </a:rPr>
              <a:t>wil</a:t>
            </a:r>
            <a:r>
              <a:rPr lang="en-US" sz="900" dirty="0">
                <a:latin typeface="+mj-lt"/>
              </a:rPr>
              <a:t> </a:t>
            </a:r>
            <a:r>
              <a:rPr lang="en-US" sz="900" dirty="0" err="1">
                <a:latin typeface="+mj-lt"/>
              </a:rPr>
              <a:t>stoppen</a:t>
            </a:r>
            <a:r>
              <a:rPr lang="en-US" sz="900" dirty="0">
                <a:latin typeface="+mj-lt"/>
              </a:rPr>
              <a:t> met </a:t>
            </a:r>
            <a:r>
              <a:rPr lang="en-US" sz="900" dirty="0" err="1">
                <a:latin typeface="+mj-lt"/>
              </a:rPr>
              <a:t>roken</a:t>
            </a:r>
            <a:r>
              <a:rPr lang="en-US" sz="900" dirty="0">
                <a:latin typeface="+mj-lt"/>
              </a:rPr>
              <a:t>. Zij </a:t>
            </a:r>
            <a:r>
              <a:rPr lang="en-US" sz="900" dirty="0" err="1">
                <a:latin typeface="+mj-lt"/>
              </a:rPr>
              <a:t>vraagt</a:t>
            </a:r>
            <a:r>
              <a:rPr lang="en-US" sz="900" dirty="0">
                <a:latin typeface="+mj-lt"/>
              </a:rPr>
              <a:t> </a:t>
            </a:r>
            <a:r>
              <a:rPr lang="en-US" sz="900" dirty="0" err="1">
                <a:latin typeface="+mj-lt"/>
              </a:rPr>
              <a:t>haar</a:t>
            </a:r>
            <a:r>
              <a:rPr lang="en-US" sz="900" dirty="0">
                <a:latin typeface="+mj-lt"/>
              </a:rPr>
              <a:t> man </a:t>
            </a:r>
            <a:r>
              <a:rPr lang="en-US" sz="900" dirty="0" err="1">
                <a:latin typeface="+mj-lt"/>
              </a:rPr>
              <a:t>en</a:t>
            </a:r>
            <a:r>
              <a:rPr lang="en-US" sz="900" dirty="0">
                <a:latin typeface="+mj-lt"/>
              </a:rPr>
              <a:t> zoon of </a:t>
            </a:r>
            <a:r>
              <a:rPr lang="en-US" sz="900" dirty="0" err="1">
                <a:latin typeface="+mj-lt"/>
              </a:rPr>
              <a:t>zij</a:t>
            </a:r>
            <a:r>
              <a:rPr lang="en-US" sz="900" dirty="0">
                <a:latin typeface="+mj-lt"/>
              </a:rPr>
              <a:t> </a:t>
            </a:r>
            <a:r>
              <a:rPr lang="en-US" sz="900" dirty="0" err="1">
                <a:latin typeface="+mj-lt"/>
              </a:rPr>
              <a:t>niet</a:t>
            </a:r>
            <a:r>
              <a:rPr lang="en-US" sz="900" dirty="0">
                <a:latin typeface="+mj-lt"/>
              </a:rPr>
              <a:t> </a:t>
            </a:r>
            <a:r>
              <a:rPr lang="en-US" sz="900" dirty="0" err="1">
                <a:latin typeface="+mj-lt"/>
              </a:rPr>
              <a:t>meer</a:t>
            </a:r>
            <a:r>
              <a:rPr lang="en-US" sz="900" dirty="0">
                <a:latin typeface="+mj-lt"/>
              </a:rPr>
              <a:t> in huis </a:t>
            </a:r>
            <a:r>
              <a:rPr lang="en-US" sz="900" dirty="0" err="1">
                <a:latin typeface="+mj-lt"/>
              </a:rPr>
              <a:t>willen</a:t>
            </a:r>
            <a:r>
              <a:rPr lang="en-US" sz="900" dirty="0">
                <a:latin typeface="+mj-lt"/>
              </a:rPr>
              <a:t> </a:t>
            </a:r>
            <a:r>
              <a:rPr lang="en-US" sz="900" dirty="0" err="1">
                <a:latin typeface="+mj-lt"/>
              </a:rPr>
              <a:t>roken</a:t>
            </a:r>
            <a:r>
              <a:rPr lang="en-US" sz="900" dirty="0">
                <a:latin typeface="+mj-lt"/>
              </a:rPr>
              <a:t> </a:t>
            </a:r>
            <a:r>
              <a:rPr lang="en-US" sz="900" dirty="0" err="1">
                <a:latin typeface="+mj-lt"/>
              </a:rPr>
              <a:t>en</a:t>
            </a:r>
            <a:r>
              <a:rPr lang="en-US" sz="900" dirty="0">
                <a:latin typeface="+mj-lt"/>
              </a:rPr>
              <a:t> het </a:t>
            </a:r>
            <a:r>
              <a:rPr lang="en-US" sz="900" dirty="0" err="1">
                <a:latin typeface="+mj-lt"/>
              </a:rPr>
              <a:t>liefst</a:t>
            </a:r>
            <a:r>
              <a:rPr lang="en-US" sz="900" dirty="0">
                <a:latin typeface="+mj-lt"/>
              </a:rPr>
              <a:t> </a:t>
            </a:r>
            <a:r>
              <a:rPr lang="en-US" sz="900" dirty="0" err="1">
                <a:latin typeface="+mj-lt"/>
              </a:rPr>
              <a:t>ook</a:t>
            </a:r>
            <a:r>
              <a:rPr lang="en-US" sz="900" dirty="0">
                <a:latin typeface="+mj-lt"/>
              </a:rPr>
              <a:t> </a:t>
            </a:r>
            <a:r>
              <a:rPr lang="en-US" sz="900" dirty="0" err="1">
                <a:latin typeface="+mj-lt"/>
              </a:rPr>
              <a:t>niet</a:t>
            </a:r>
            <a:r>
              <a:rPr lang="en-US" sz="900" dirty="0">
                <a:latin typeface="+mj-lt"/>
              </a:rPr>
              <a:t> </a:t>
            </a:r>
            <a:r>
              <a:rPr lang="en-US" sz="900" dirty="0" err="1">
                <a:latin typeface="+mj-lt"/>
              </a:rPr>
              <a:t>meer</a:t>
            </a:r>
            <a:r>
              <a:rPr lang="en-US" sz="900" dirty="0">
                <a:latin typeface="+mj-lt"/>
              </a:rPr>
              <a:t> in </a:t>
            </a:r>
            <a:r>
              <a:rPr lang="en-US" sz="900" dirty="0" err="1">
                <a:latin typeface="+mj-lt"/>
              </a:rPr>
              <a:t>haar</a:t>
            </a:r>
            <a:r>
              <a:rPr lang="en-US" sz="900" dirty="0">
                <a:latin typeface="+mj-lt"/>
              </a:rPr>
              <a:t> </a:t>
            </a:r>
            <a:r>
              <a:rPr lang="en-US" sz="900" dirty="0" err="1">
                <a:latin typeface="+mj-lt"/>
              </a:rPr>
              <a:t>bijzijn</a:t>
            </a:r>
            <a:r>
              <a:rPr lang="en-US" sz="900" dirty="0">
                <a:latin typeface="+mj-lt"/>
              </a:rPr>
              <a:t>. </a:t>
            </a:r>
            <a:r>
              <a:rPr lang="en-US" sz="900" dirty="0" err="1">
                <a:latin typeface="+mj-lt"/>
              </a:rPr>
              <a:t>Dit</a:t>
            </a:r>
            <a:r>
              <a:rPr lang="en-US" sz="900" dirty="0">
                <a:latin typeface="+mj-lt"/>
              </a:rPr>
              <a:t> </a:t>
            </a:r>
            <a:r>
              <a:rPr lang="en-US" sz="900" dirty="0" err="1">
                <a:latin typeface="+mj-lt"/>
              </a:rPr>
              <a:t>zal</a:t>
            </a:r>
            <a:r>
              <a:rPr lang="en-US" sz="900" dirty="0">
                <a:latin typeface="+mj-lt"/>
              </a:rPr>
              <a:t> </a:t>
            </a:r>
            <a:r>
              <a:rPr lang="en-US" sz="900" dirty="0" err="1">
                <a:latin typeface="+mj-lt"/>
              </a:rPr>
              <a:t>haar</a:t>
            </a:r>
            <a:r>
              <a:rPr lang="en-US" sz="900" dirty="0">
                <a:latin typeface="+mj-lt"/>
              </a:rPr>
              <a:t> </a:t>
            </a:r>
            <a:r>
              <a:rPr lang="en-US" sz="900" dirty="0" err="1">
                <a:latin typeface="+mj-lt"/>
              </a:rPr>
              <a:t>helpen</a:t>
            </a:r>
            <a:r>
              <a:rPr lang="en-US" sz="900" dirty="0">
                <a:latin typeface="+mj-lt"/>
              </a:rPr>
              <a:t> om </a:t>
            </a:r>
            <a:r>
              <a:rPr lang="en-US" sz="900" dirty="0" err="1">
                <a:latin typeface="+mj-lt"/>
              </a:rPr>
              <a:t>te</a:t>
            </a:r>
            <a:r>
              <a:rPr lang="en-US" sz="900" dirty="0">
                <a:latin typeface="+mj-lt"/>
              </a:rPr>
              <a:t> </a:t>
            </a:r>
            <a:r>
              <a:rPr lang="en-US" sz="900" dirty="0" err="1">
                <a:latin typeface="+mj-lt"/>
              </a:rPr>
              <a:t>stoppen</a:t>
            </a:r>
            <a:r>
              <a:rPr lang="en-US" sz="900" dirty="0">
                <a:latin typeface="+mj-lt"/>
              </a:rPr>
              <a:t> wat </a:t>
            </a:r>
            <a:r>
              <a:rPr lang="en-US" sz="900" dirty="0" err="1">
                <a:latin typeface="+mj-lt"/>
              </a:rPr>
              <a:t>uiteindelijk</a:t>
            </a:r>
            <a:r>
              <a:rPr lang="en-US" sz="900" dirty="0">
                <a:latin typeface="+mj-lt"/>
              </a:rPr>
              <a:t> </a:t>
            </a:r>
            <a:r>
              <a:rPr lang="en-US" sz="900" dirty="0" err="1">
                <a:latin typeface="+mj-lt"/>
              </a:rPr>
              <a:t>aan</a:t>
            </a:r>
            <a:r>
              <a:rPr lang="en-US" sz="900" dirty="0">
                <a:latin typeface="+mj-lt"/>
              </a:rPr>
              <a:t> </a:t>
            </a:r>
            <a:r>
              <a:rPr lang="en-US" sz="900" dirty="0" err="1">
                <a:latin typeface="+mj-lt"/>
              </a:rPr>
              <a:t>haar</a:t>
            </a:r>
            <a:r>
              <a:rPr lang="en-US" sz="900" dirty="0">
                <a:latin typeface="+mj-lt"/>
              </a:rPr>
              <a:t> </a:t>
            </a:r>
            <a:r>
              <a:rPr lang="en-US" sz="900" dirty="0" err="1">
                <a:latin typeface="+mj-lt"/>
              </a:rPr>
              <a:t>doel</a:t>
            </a:r>
            <a:r>
              <a:rPr lang="en-US" sz="900" dirty="0">
                <a:latin typeface="+mj-lt"/>
              </a:rPr>
              <a:t>, </a:t>
            </a:r>
            <a:r>
              <a:rPr lang="en-US" sz="900" dirty="0" err="1">
                <a:latin typeface="+mj-lt"/>
              </a:rPr>
              <a:t>haar</a:t>
            </a:r>
            <a:r>
              <a:rPr lang="en-US" sz="900" dirty="0">
                <a:latin typeface="+mj-lt"/>
              </a:rPr>
              <a:t> </a:t>
            </a:r>
            <a:r>
              <a:rPr lang="en-US" sz="900" dirty="0" err="1">
                <a:latin typeface="+mj-lt"/>
              </a:rPr>
              <a:t>gezondheid</a:t>
            </a:r>
            <a:r>
              <a:rPr lang="en-US" sz="900" dirty="0">
                <a:latin typeface="+mj-lt"/>
              </a:rPr>
              <a:t>, </a:t>
            </a:r>
            <a:r>
              <a:rPr lang="en-US" sz="900" dirty="0" err="1">
                <a:latin typeface="+mj-lt"/>
              </a:rPr>
              <a:t>zal</a:t>
            </a:r>
            <a:r>
              <a:rPr lang="en-US" sz="900" dirty="0">
                <a:latin typeface="+mj-lt"/>
              </a:rPr>
              <a:t> </a:t>
            </a:r>
            <a:r>
              <a:rPr lang="en-US" sz="900" dirty="0" err="1">
                <a:latin typeface="+mj-lt"/>
              </a:rPr>
              <a:t>bijdragen</a:t>
            </a:r>
            <a:r>
              <a:rPr lang="en-US" sz="900" dirty="0">
                <a:latin typeface="+mj-lt"/>
              </a:rPr>
              <a:t>. Nu </a:t>
            </a:r>
            <a:r>
              <a:rPr lang="en-US" sz="900" dirty="0" err="1">
                <a:latin typeface="+mj-lt"/>
              </a:rPr>
              <a:t>hebben</a:t>
            </a:r>
            <a:r>
              <a:rPr lang="en-US" sz="900" dirty="0">
                <a:latin typeface="+mj-lt"/>
              </a:rPr>
              <a:t> </a:t>
            </a:r>
            <a:r>
              <a:rPr lang="en-US" sz="900" dirty="0" err="1">
                <a:latin typeface="+mj-lt"/>
              </a:rPr>
              <a:t>haar</a:t>
            </a:r>
            <a:r>
              <a:rPr lang="en-US" sz="900" dirty="0">
                <a:latin typeface="+mj-lt"/>
              </a:rPr>
              <a:t> man </a:t>
            </a:r>
            <a:r>
              <a:rPr lang="en-US" sz="900" dirty="0" err="1">
                <a:latin typeface="+mj-lt"/>
              </a:rPr>
              <a:t>en</a:t>
            </a:r>
            <a:r>
              <a:rPr lang="en-US" sz="900" dirty="0">
                <a:latin typeface="+mj-lt"/>
              </a:rPr>
              <a:t> zoon </a:t>
            </a:r>
            <a:r>
              <a:rPr lang="en-US" sz="900" dirty="0" err="1">
                <a:latin typeface="+mj-lt"/>
              </a:rPr>
              <a:t>niet</a:t>
            </a:r>
            <a:r>
              <a:rPr lang="en-US" sz="900" dirty="0">
                <a:latin typeface="+mj-lt"/>
              </a:rPr>
              <a:t> de </a:t>
            </a:r>
            <a:r>
              <a:rPr lang="en-US" sz="900" dirty="0" err="1">
                <a:latin typeface="+mj-lt"/>
              </a:rPr>
              <a:t>intentie</a:t>
            </a:r>
            <a:r>
              <a:rPr lang="en-US" sz="900" dirty="0">
                <a:latin typeface="+mj-lt"/>
              </a:rPr>
              <a:t> om </a:t>
            </a:r>
            <a:r>
              <a:rPr lang="en-US" sz="900" dirty="0" err="1">
                <a:latin typeface="+mj-lt"/>
              </a:rPr>
              <a:t>ook</a:t>
            </a:r>
            <a:r>
              <a:rPr lang="en-US" sz="900" dirty="0">
                <a:latin typeface="+mj-lt"/>
              </a:rPr>
              <a:t> </a:t>
            </a:r>
            <a:r>
              <a:rPr lang="en-US" sz="900" dirty="0" err="1">
                <a:latin typeface="+mj-lt"/>
              </a:rPr>
              <a:t>te</a:t>
            </a:r>
            <a:r>
              <a:rPr lang="en-US" sz="900" dirty="0">
                <a:latin typeface="+mj-lt"/>
              </a:rPr>
              <a:t> </a:t>
            </a:r>
            <a:r>
              <a:rPr lang="en-US" sz="900" dirty="0" err="1">
                <a:latin typeface="+mj-lt"/>
              </a:rPr>
              <a:t>stoppen</a:t>
            </a:r>
            <a:r>
              <a:rPr lang="en-US" sz="900" dirty="0">
                <a:latin typeface="+mj-lt"/>
              </a:rPr>
              <a:t> met </a:t>
            </a:r>
            <a:r>
              <a:rPr lang="en-US" sz="900" dirty="0" err="1">
                <a:latin typeface="+mj-lt"/>
              </a:rPr>
              <a:t>roken</a:t>
            </a:r>
            <a:r>
              <a:rPr lang="en-US" sz="900" dirty="0">
                <a:latin typeface="+mj-lt"/>
              </a:rPr>
              <a:t>. In </a:t>
            </a:r>
            <a:r>
              <a:rPr lang="en-US" sz="900" dirty="0" err="1">
                <a:latin typeface="+mj-lt"/>
              </a:rPr>
              <a:t>eerste</a:t>
            </a:r>
            <a:r>
              <a:rPr lang="en-US" sz="900" dirty="0">
                <a:latin typeface="+mj-lt"/>
              </a:rPr>
              <a:t> </a:t>
            </a:r>
            <a:r>
              <a:rPr lang="en-US" sz="900" dirty="0" err="1">
                <a:latin typeface="+mj-lt"/>
              </a:rPr>
              <a:t>instantie</a:t>
            </a:r>
            <a:r>
              <a:rPr lang="en-US" sz="900" dirty="0">
                <a:latin typeface="+mj-lt"/>
              </a:rPr>
              <a:t> </a:t>
            </a:r>
            <a:r>
              <a:rPr lang="en-US" sz="900" dirty="0" err="1">
                <a:latin typeface="+mj-lt"/>
              </a:rPr>
              <a:t>voelen</a:t>
            </a:r>
            <a:r>
              <a:rPr lang="en-US" sz="900" dirty="0">
                <a:latin typeface="+mj-lt"/>
              </a:rPr>
              <a:t> </a:t>
            </a:r>
            <a:r>
              <a:rPr lang="en-US" sz="900" dirty="0" err="1">
                <a:latin typeface="+mj-lt"/>
              </a:rPr>
              <a:t>zij</a:t>
            </a:r>
            <a:r>
              <a:rPr lang="en-US" sz="900" dirty="0">
                <a:latin typeface="+mj-lt"/>
              </a:rPr>
              <a:t> </a:t>
            </a:r>
            <a:r>
              <a:rPr lang="en-US" sz="900" dirty="0" err="1">
                <a:latin typeface="+mj-lt"/>
              </a:rPr>
              <a:t>er</a:t>
            </a:r>
            <a:r>
              <a:rPr lang="en-US" sz="900" dirty="0">
                <a:latin typeface="+mj-lt"/>
              </a:rPr>
              <a:t> </a:t>
            </a:r>
            <a:r>
              <a:rPr lang="en-US" sz="900" dirty="0" err="1">
                <a:latin typeface="+mj-lt"/>
              </a:rPr>
              <a:t>dus</a:t>
            </a:r>
            <a:r>
              <a:rPr lang="en-US" sz="900" dirty="0">
                <a:latin typeface="+mj-lt"/>
              </a:rPr>
              <a:t> </a:t>
            </a:r>
            <a:r>
              <a:rPr lang="en-US" sz="900" dirty="0" err="1">
                <a:latin typeface="+mj-lt"/>
              </a:rPr>
              <a:t>niets</a:t>
            </a:r>
            <a:r>
              <a:rPr lang="en-US" sz="900" dirty="0">
                <a:latin typeface="+mj-lt"/>
              </a:rPr>
              <a:t> voor om </a:t>
            </a:r>
            <a:r>
              <a:rPr lang="en-US" sz="900" dirty="0" err="1">
                <a:latin typeface="+mj-lt"/>
              </a:rPr>
              <a:t>opeens</a:t>
            </a:r>
            <a:r>
              <a:rPr lang="en-US" sz="900" dirty="0">
                <a:latin typeface="+mj-lt"/>
              </a:rPr>
              <a:t> in eigen huis </a:t>
            </a:r>
            <a:r>
              <a:rPr lang="en-US" sz="900" dirty="0" err="1">
                <a:latin typeface="+mj-lt"/>
              </a:rPr>
              <a:t>te</a:t>
            </a:r>
            <a:r>
              <a:rPr lang="en-US" sz="900" dirty="0">
                <a:latin typeface="+mj-lt"/>
              </a:rPr>
              <a:t> </a:t>
            </a:r>
            <a:r>
              <a:rPr lang="en-US" sz="900" dirty="0" err="1">
                <a:latin typeface="+mj-lt"/>
              </a:rPr>
              <a:t>stoppen</a:t>
            </a:r>
            <a:r>
              <a:rPr lang="en-US" sz="900" dirty="0">
                <a:latin typeface="+mj-lt"/>
              </a:rPr>
              <a:t> met </a:t>
            </a:r>
            <a:r>
              <a:rPr lang="en-US" sz="900" dirty="0" err="1">
                <a:latin typeface="+mj-lt"/>
              </a:rPr>
              <a:t>roken</a:t>
            </a:r>
            <a:r>
              <a:rPr lang="en-US" sz="900" dirty="0">
                <a:latin typeface="+mj-lt"/>
              </a:rPr>
              <a:t>. </a:t>
            </a:r>
            <a:r>
              <a:rPr lang="en-US" sz="900" dirty="0" err="1">
                <a:latin typeface="+mj-lt"/>
              </a:rPr>
              <a:t>Toch</a:t>
            </a:r>
            <a:r>
              <a:rPr lang="en-US" sz="900" dirty="0">
                <a:latin typeface="+mj-lt"/>
              </a:rPr>
              <a:t> </a:t>
            </a:r>
            <a:r>
              <a:rPr lang="en-US" sz="900" dirty="0" err="1">
                <a:latin typeface="+mj-lt"/>
              </a:rPr>
              <a:t>kunnen</a:t>
            </a:r>
            <a:r>
              <a:rPr lang="en-US" sz="900" dirty="0">
                <a:latin typeface="+mj-lt"/>
              </a:rPr>
              <a:t> </a:t>
            </a:r>
            <a:r>
              <a:rPr lang="en-US" sz="900" dirty="0" err="1">
                <a:latin typeface="+mj-lt"/>
              </a:rPr>
              <a:t>zij</a:t>
            </a:r>
            <a:r>
              <a:rPr lang="en-US" sz="900" dirty="0">
                <a:latin typeface="+mj-lt"/>
              </a:rPr>
              <a:t> </a:t>
            </a:r>
            <a:r>
              <a:rPr lang="en-US" sz="900" dirty="0" err="1">
                <a:latin typeface="+mj-lt"/>
              </a:rPr>
              <a:t>bereid</a:t>
            </a:r>
            <a:r>
              <a:rPr lang="en-US" sz="900" dirty="0">
                <a:latin typeface="+mj-lt"/>
              </a:rPr>
              <a:t> </a:t>
            </a:r>
            <a:r>
              <a:rPr lang="en-US" sz="900" dirty="0" err="1">
                <a:latin typeface="+mj-lt"/>
              </a:rPr>
              <a:t>zijn</a:t>
            </a:r>
            <a:r>
              <a:rPr lang="en-US" sz="900" dirty="0">
                <a:latin typeface="+mj-lt"/>
              </a:rPr>
              <a:t> om </a:t>
            </a:r>
            <a:r>
              <a:rPr lang="en-US" sz="900" dirty="0" err="1">
                <a:latin typeface="+mj-lt"/>
              </a:rPr>
              <a:t>dit</a:t>
            </a:r>
            <a:r>
              <a:rPr lang="en-US" sz="900" dirty="0">
                <a:latin typeface="+mj-lt"/>
              </a:rPr>
              <a:t> </a:t>
            </a:r>
            <a:r>
              <a:rPr lang="en-US" sz="900" dirty="0" err="1">
                <a:latin typeface="+mj-lt"/>
              </a:rPr>
              <a:t>te</a:t>
            </a:r>
            <a:r>
              <a:rPr lang="en-US" sz="900" dirty="0">
                <a:latin typeface="+mj-lt"/>
              </a:rPr>
              <a:t> </a:t>
            </a:r>
            <a:r>
              <a:rPr lang="en-US" sz="900" dirty="0" err="1">
                <a:latin typeface="+mj-lt"/>
              </a:rPr>
              <a:t>doen</a:t>
            </a:r>
            <a:r>
              <a:rPr lang="en-US" sz="900" dirty="0">
                <a:latin typeface="+mj-lt"/>
              </a:rPr>
              <a:t> </a:t>
            </a:r>
            <a:r>
              <a:rPr lang="en-US" sz="900" dirty="0" err="1">
                <a:latin typeface="+mj-lt"/>
              </a:rPr>
              <a:t>als</a:t>
            </a:r>
            <a:r>
              <a:rPr lang="en-US" sz="900" dirty="0">
                <a:latin typeface="+mj-lt"/>
              </a:rPr>
              <a:t> </a:t>
            </a:r>
            <a:r>
              <a:rPr lang="en-US" sz="900" dirty="0" err="1">
                <a:latin typeface="+mj-lt"/>
              </a:rPr>
              <a:t>zij</a:t>
            </a:r>
            <a:r>
              <a:rPr lang="en-US" sz="900" dirty="0">
                <a:latin typeface="+mj-lt"/>
              </a:rPr>
              <a:t> het </a:t>
            </a:r>
            <a:r>
              <a:rPr lang="en-US" sz="900" dirty="0" err="1">
                <a:latin typeface="+mj-lt"/>
              </a:rPr>
              <a:t>doel</a:t>
            </a:r>
            <a:r>
              <a:rPr lang="en-US" sz="900" dirty="0">
                <a:latin typeface="+mj-lt"/>
              </a:rPr>
              <a:t> van Anneke, </a:t>
            </a:r>
            <a:r>
              <a:rPr lang="en-US" sz="900" dirty="0" err="1">
                <a:latin typeface="+mj-lt"/>
              </a:rPr>
              <a:t>haar</a:t>
            </a:r>
            <a:r>
              <a:rPr lang="en-US" sz="900" dirty="0">
                <a:latin typeface="+mj-lt"/>
              </a:rPr>
              <a:t> </a:t>
            </a:r>
            <a:r>
              <a:rPr lang="en-US" sz="900" dirty="0" err="1">
                <a:latin typeface="+mj-lt"/>
              </a:rPr>
              <a:t>gezondheid</a:t>
            </a:r>
            <a:r>
              <a:rPr lang="en-US" sz="900" dirty="0">
                <a:latin typeface="+mj-lt"/>
              </a:rPr>
              <a:t> </a:t>
            </a:r>
            <a:r>
              <a:rPr lang="en-US" sz="900" dirty="0" err="1">
                <a:latin typeface="+mj-lt"/>
              </a:rPr>
              <a:t>verbeteren</a:t>
            </a:r>
            <a:r>
              <a:rPr lang="en-US" sz="900" dirty="0">
                <a:latin typeface="+mj-lt"/>
              </a:rPr>
              <a:t>, </a:t>
            </a:r>
            <a:r>
              <a:rPr lang="en-US" sz="900" dirty="0" err="1">
                <a:latin typeface="+mj-lt"/>
              </a:rPr>
              <a:t>ook</a:t>
            </a:r>
            <a:r>
              <a:rPr lang="en-US" sz="900" dirty="0">
                <a:latin typeface="+mj-lt"/>
              </a:rPr>
              <a:t> </a:t>
            </a:r>
            <a:r>
              <a:rPr lang="en-US" sz="900" dirty="0" err="1">
                <a:latin typeface="+mj-lt"/>
              </a:rPr>
              <a:t>omarmen</a:t>
            </a:r>
            <a:r>
              <a:rPr lang="en-US" sz="900" dirty="0">
                <a:latin typeface="+mj-lt"/>
              </a:rPr>
              <a:t>. </a:t>
            </a:r>
            <a:r>
              <a:rPr lang="en-US" sz="900" dirty="0" err="1">
                <a:latin typeface="+mj-lt"/>
              </a:rPr>
              <a:t>Omwille</a:t>
            </a:r>
            <a:r>
              <a:rPr lang="en-US" sz="900" dirty="0">
                <a:latin typeface="+mj-lt"/>
              </a:rPr>
              <a:t> van </a:t>
            </a:r>
            <a:r>
              <a:rPr lang="en-US" sz="900" dirty="0" err="1">
                <a:latin typeface="+mj-lt"/>
              </a:rPr>
              <a:t>dat</a:t>
            </a:r>
            <a:r>
              <a:rPr lang="en-US" sz="900" dirty="0">
                <a:latin typeface="+mj-lt"/>
              </a:rPr>
              <a:t> </a:t>
            </a:r>
            <a:r>
              <a:rPr lang="en-US" sz="900" dirty="0" err="1">
                <a:latin typeface="+mj-lt"/>
              </a:rPr>
              <a:t>doel</a:t>
            </a:r>
            <a:r>
              <a:rPr lang="en-US" sz="900" dirty="0">
                <a:latin typeface="+mj-lt"/>
              </a:rPr>
              <a:t>, </a:t>
            </a:r>
            <a:r>
              <a:rPr lang="en-US" sz="900" dirty="0" err="1">
                <a:latin typeface="+mj-lt"/>
              </a:rPr>
              <a:t>dat</a:t>
            </a:r>
            <a:r>
              <a:rPr lang="en-US" sz="900" dirty="0">
                <a:latin typeface="+mj-lt"/>
              </a:rPr>
              <a:t> dan </a:t>
            </a:r>
            <a:r>
              <a:rPr lang="en-US" sz="900" dirty="0" err="1">
                <a:latin typeface="+mj-lt"/>
              </a:rPr>
              <a:t>gemeenschappelijk</a:t>
            </a:r>
            <a:r>
              <a:rPr lang="en-US" sz="900" dirty="0">
                <a:latin typeface="+mj-lt"/>
              </a:rPr>
              <a:t> is </a:t>
            </a:r>
            <a:r>
              <a:rPr lang="en-US" sz="900" dirty="0" err="1">
                <a:latin typeface="+mj-lt"/>
              </a:rPr>
              <a:t>geworden</a:t>
            </a:r>
            <a:r>
              <a:rPr lang="en-US" sz="900" dirty="0">
                <a:latin typeface="+mj-lt"/>
              </a:rPr>
              <a:t>, </a:t>
            </a:r>
            <a:r>
              <a:rPr lang="en-US" sz="900" dirty="0" err="1">
                <a:latin typeface="+mj-lt"/>
              </a:rPr>
              <a:t>zullen</a:t>
            </a:r>
            <a:r>
              <a:rPr lang="en-US" sz="900" dirty="0">
                <a:latin typeface="+mj-lt"/>
              </a:rPr>
              <a:t> </a:t>
            </a:r>
            <a:r>
              <a:rPr lang="en-US" sz="900" dirty="0" err="1">
                <a:latin typeface="+mj-lt"/>
              </a:rPr>
              <a:t>zij</a:t>
            </a:r>
            <a:r>
              <a:rPr lang="en-US" sz="900" dirty="0">
                <a:latin typeface="+mj-lt"/>
              </a:rPr>
              <a:t> dan </a:t>
            </a:r>
            <a:r>
              <a:rPr lang="en-US" sz="900" dirty="0" err="1">
                <a:latin typeface="+mj-lt"/>
              </a:rPr>
              <a:t>andere</a:t>
            </a:r>
            <a:r>
              <a:rPr lang="en-US" sz="900" dirty="0">
                <a:latin typeface="+mj-lt"/>
              </a:rPr>
              <a:t> </a:t>
            </a:r>
            <a:r>
              <a:rPr lang="en-US" sz="900" dirty="0" err="1">
                <a:latin typeface="+mj-lt"/>
              </a:rPr>
              <a:t>keuzes</a:t>
            </a:r>
            <a:r>
              <a:rPr lang="en-US" sz="900" dirty="0">
                <a:latin typeface="+mj-lt"/>
              </a:rPr>
              <a:t> </a:t>
            </a:r>
            <a:r>
              <a:rPr lang="en-US" sz="900" dirty="0" err="1">
                <a:latin typeface="+mj-lt"/>
              </a:rPr>
              <a:t>gaan</a:t>
            </a:r>
            <a:r>
              <a:rPr lang="en-US" sz="900" dirty="0">
                <a:latin typeface="+mj-lt"/>
              </a:rPr>
              <a:t> </a:t>
            </a:r>
            <a:r>
              <a:rPr lang="en-US" sz="900" dirty="0" err="1">
                <a:latin typeface="+mj-lt"/>
              </a:rPr>
              <a:t>maken</a:t>
            </a:r>
            <a:r>
              <a:rPr lang="en-US" sz="900" dirty="0">
                <a:latin typeface="+mj-lt"/>
              </a:rPr>
              <a:t>. </a:t>
            </a:r>
            <a:endParaRPr lang="en-US" sz="900" b="1" dirty="0">
              <a:latin typeface="+mj-lt"/>
            </a:endParaRPr>
          </a:p>
          <a:p>
            <a:pPr marL="0" indent="0">
              <a:lnSpc>
                <a:spcPct val="110000"/>
              </a:lnSpc>
              <a:spcBef>
                <a:spcPts val="600"/>
              </a:spcBef>
              <a:buNone/>
            </a:pPr>
            <a:r>
              <a:rPr lang="en-US" sz="900" b="1" dirty="0" err="1">
                <a:latin typeface="+mj-lt"/>
              </a:rPr>
              <a:t>Visualisatie</a:t>
            </a:r>
            <a:endParaRPr lang="en-US" sz="900" b="1" dirty="0">
              <a:latin typeface="+mj-lt"/>
            </a:endParaRPr>
          </a:p>
          <a:p>
            <a:pPr marL="0" indent="0">
              <a:lnSpc>
                <a:spcPct val="110000"/>
              </a:lnSpc>
              <a:spcBef>
                <a:spcPts val="600"/>
              </a:spcBef>
              <a:buNone/>
            </a:pPr>
            <a:r>
              <a:rPr lang="en-US" sz="900" dirty="0">
                <a:solidFill>
                  <a:prstClr val="black"/>
                </a:solidFill>
                <a:latin typeface="+mj-lt"/>
              </a:rPr>
              <a:t>In de </a:t>
            </a:r>
            <a:r>
              <a:rPr lang="en-US" sz="900" dirty="0" err="1">
                <a:solidFill>
                  <a:prstClr val="black"/>
                </a:solidFill>
                <a:latin typeface="+mj-lt"/>
              </a:rPr>
              <a:t>visualisatie</a:t>
            </a:r>
            <a:r>
              <a:rPr lang="en-US" sz="900" dirty="0">
                <a:solidFill>
                  <a:prstClr val="black"/>
                </a:solidFill>
                <a:latin typeface="+mj-lt"/>
              </a:rPr>
              <a:t> die je </a:t>
            </a:r>
            <a:r>
              <a:rPr lang="en-US" sz="900" dirty="0" err="1">
                <a:solidFill>
                  <a:prstClr val="black"/>
                </a:solidFill>
                <a:latin typeface="+mj-lt"/>
              </a:rPr>
              <a:t>gebruikt</a:t>
            </a:r>
            <a:r>
              <a:rPr lang="en-US" sz="900" dirty="0">
                <a:solidFill>
                  <a:prstClr val="black"/>
                </a:solidFill>
                <a:latin typeface="+mj-lt"/>
              </a:rPr>
              <a:t> voor </a:t>
            </a:r>
            <a:r>
              <a:rPr lang="en-US" sz="900" dirty="0" err="1">
                <a:solidFill>
                  <a:prstClr val="black"/>
                </a:solidFill>
                <a:latin typeface="+mj-lt"/>
              </a:rPr>
              <a:t>een</a:t>
            </a:r>
            <a:r>
              <a:rPr lang="en-US" sz="900" dirty="0">
                <a:solidFill>
                  <a:prstClr val="black"/>
                </a:solidFill>
                <a:latin typeface="+mj-lt"/>
              </a:rPr>
              <a:t> co-</a:t>
            </a:r>
            <a:r>
              <a:rPr lang="en-US" sz="900" dirty="0" err="1">
                <a:solidFill>
                  <a:prstClr val="black"/>
                </a:solidFill>
                <a:latin typeface="+mj-lt"/>
              </a:rPr>
              <a:t>creatie</a:t>
            </a:r>
            <a:r>
              <a:rPr lang="en-US" sz="900" dirty="0">
                <a:solidFill>
                  <a:prstClr val="black"/>
                </a:solidFill>
                <a:latin typeface="+mj-lt"/>
              </a:rPr>
              <a:t> </a:t>
            </a:r>
            <a:r>
              <a:rPr lang="en-US" sz="900" dirty="0" err="1">
                <a:solidFill>
                  <a:prstClr val="black"/>
                </a:solidFill>
                <a:latin typeface="+mj-lt"/>
              </a:rPr>
              <a:t>sessie</a:t>
            </a:r>
            <a:r>
              <a:rPr lang="en-US" sz="900" dirty="0">
                <a:solidFill>
                  <a:prstClr val="black"/>
                </a:solidFill>
                <a:latin typeface="+mj-lt"/>
              </a:rPr>
              <a:t> </a:t>
            </a:r>
            <a:r>
              <a:rPr lang="en-US" sz="900" dirty="0" err="1">
                <a:solidFill>
                  <a:prstClr val="black"/>
                </a:solidFill>
                <a:latin typeface="+mj-lt"/>
              </a:rPr>
              <a:t>kan</a:t>
            </a:r>
            <a:r>
              <a:rPr lang="en-US" sz="900" dirty="0">
                <a:solidFill>
                  <a:prstClr val="black"/>
                </a:solidFill>
                <a:latin typeface="+mj-lt"/>
              </a:rPr>
              <a:t> je </a:t>
            </a:r>
            <a:r>
              <a:rPr lang="en-US" sz="900" dirty="0" err="1">
                <a:solidFill>
                  <a:prstClr val="black"/>
                </a:solidFill>
                <a:latin typeface="+mj-lt"/>
              </a:rPr>
              <a:t>zowel</a:t>
            </a:r>
            <a:r>
              <a:rPr lang="en-US" sz="900" dirty="0">
                <a:solidFill>
                  <a:prstClr val="black"/>
                </a:solidFill>
                <a:latin typeface="+mj-lt"/>
              </a:rPr>
              <a:t> </a:t>
            </a:r>
            <a:r>
              <a:rPr lang="en-US" sz="900" dirty="0" err="1">
                <a:solidFill>
                  <a:prstClr val="black"/>
                </a:solidFill>
                <a:latin typeface="+mj-lt"/>
              </a:rPr>
              <a:t>een</a:t>
            </a:r>
            <a:r>
              <a:rPr lang="en-US" sz="900" dirty="0">
                <a:solidFill>
                  <a:prstClr val="black"/>
                </a:solidFill>
                <a:latin typeface="+mj-lt"/>
              </a:rPr>
              <a:t> </a:t>
            </a:r>
            <a:r>
              <a:rPr lang="en-US" sz="900" dirty="0" err="1">
                <a:solidFill>
                  <a:prstClr val="black"/>
                </a:solidFill>
                <a:latin typeface="+mj-lt"/>
              </a:rPr>
              <a:t>overkoepelende</a:t>
            </a:r>
            <a:r>
              <a:rPr lang="en-US" sz="900" dirty="0">
                <a:solidFill>
                  <a:prstClr val="black"/>
                </a:solidFill>
                <a:latin typeface="+mj-lt"/>
              </a:rPr>
              <a:t> </a:t>
            </a:r>
            <a:r>
              <a:rPr lang="en-US" sz="900" dirty="0" err="1">
                <a:latin typeface="+mj-lt"/>
              </a:rPr>
              <a:t>drijfveren</a:t>
            </a:r>
            <a:r>
              <a:rPr lang="en-US" sz="900" dirty="0">
                <a:solidFill>
                  <a:prstClr val="black"/>
                </a:solidFill>
                <a:latin typeface="+mj-lt"/>
              </a:rPr>
              <a:t> </a:t>
            </a:r>
            <a:r>
              <a:rPr lang="en-US" sz="900" dirty="0" err="1">
                <a:solidFill>
                  <a:prstClr val="black"/>
                </a:solidFill>
                <a:latin typeface="+mj-lt"/>
              </a:rPr>
              <a:t>als</a:t>
            </a:r>
            <a:r>
              <a:rPr lang="en-US" sz="900" dirty="0">
                <a:solidFill>
                  <a:prstClr val="black"/>
                </a:solidFill>
                <a:latin typeface="+mj-lt"/>
              </a:rPr>
              <a:t> </a:t>
            </a:r>
            <a:r>
              <a:rPr lang="en-US" sz="900" dirty="0" err="1">
                <a:solidFill>
                  <a:prstClr val="black"/>
                </a:solidFill>
                <a:latin typeface="+mj-lt"/>
              </a:rPr>
              <a:t>indivdiuele</a:t>
            </a:r>
            <a:r>
              <a:rPr lang="en-US" sz="900" dirty="0">
                <a:solidFill>
                  <a:prstClr val="black"/>
                </a:solidFill>
                <a:latin typeface="+mj-lt"/>
              </a:rPr>
              <a:t> </a:t>
            </a:r>
            <a:r>
              <a:rPr lang="en-US" sz="900" dirty="0" err="1">
                <a:latin typeface="+mj-lt"/>
              </a:rPr>
              <a:t>drijfveren</a:t>
            </a:r>
            <a:r>
              <a:rPr lang="en-US" sz="900" dirty="0">
                <a:solidFill>
                  <a:prstClr val="black"/>
                </a:solidFill>
                <a:latin typeface="+mj-lt"/>
              </a:rPr>
              <a:t> </a:t>
            </a:r>
            <a:r>
              <a:rPr lang="en-US" sz="900" dirty="0" err="1">
                <a:solidFill>
                  <a:prstClr val="black"/>
                </a:solidFill>
                <a:latin typeface="+mj-lt"/>
              </a:rPr>
              <a:t>visualiseren</a:t>
            </a:r>
            <a:r>
              <a:rPr lang="en-US" sz="900" dirty="0">
                <a:solidFill>
                  <a:prstClr val="black"/>
                </a:solidFill>
                <a:latin typeface="+mj-lt"/>
              </a:rPr>
              <a:t>. </a:t>
            </a:r>
            <a:r>
              <a:rPr lang="en-US" sz="900" dirty="0" err="1">
                <a:solidFill>
                  <a:prstClr val="black"/>
                </a:solidFill>
                <a:latin typeface="+mj-lt"/>
              </a:rPr>
              <a:t>Deze</a:t>
            </a:r>
            <a:r>
              <a:rPr lang="en-US" sz="900" dirty="0">
                <a:solidFill>
                  <a:prstClr val="black"/>
                </a:solidFill>
                <a:latin typeface="+mj-lt"/>
              </a:rPr>
              <a:t> </a:t>
            </a:r>
            <a:r>
              <a:rPr lang="en-US" sz="900" dirty="0" err="1">
                <a:solidFill>
                  <a:prstClr val="black"/>
                </a:solidFill>
                <a:latin typeface="+mj-lt"/>
              </a:rPr>
              <a:t>kan</a:t>
            </a:r>
            <a:r>
              <a:rPr lang="en-US" sz="900" dirty="0">
                <a:solidFill>
                  <a:prstClr val="black"/>
                </a:solidFill>
                <a:latin typeface="+mj-lt"/>
              </a:rPr>
              <a:t> je </a:t>
            </a:r>
            <a:r>
              <a:rPr lang="en-US" sz="900" dirty="0" err="1">
                <a:solidFill>
                  <a:prstClr val="black"/>
                </a:solidFill>
                <a:latin typeface="+mj-lt"/>
              </a:rPr>
              <a:t>vervolgens</a:t>
            </a:r>
            <a:r>
              <a:rPr lang="en-US" sz="900" dirty="0">
                <a:solidFill>
                  <a:prstClr val="black"/>
                </a:solidFill>
                <a:latin typeface="+mj-lt"/>
              </a:rPr>
              <a:t> </a:t>
            </a:r>
            <a:r>
              <a:rPr lang="en-US" sz="900" dirty="0" err="1">
                <a:solidFill>
                  <a:prstClr val="black"/>
                </a:solidFill>
                <a:latin typeface="+mj-lt"/>
              </a:rPr>
              <a:t>ter</a:t>
            </a:r>
            <a:r>
              <a:rPr lang="en-US" sz="900" dirty="0">
                <a:solidFill>
                  <a:prstClr val="black"/>
                </a:solidFill>
                <a:latin typeface="+mj-lt"/>
              </a:rPr>
              <a:t> </a:t>
            </a:r>
            <a:r>
              <a:rPr lang="en-US" sz="900" dirty="0" err="1">
                <a:solidFill>
                  <a:prstClr val="black"/>
                </a:solidFill>
                <a:latin typeface="+mj-lt"/>
              </a:rPr>
              <a:t>discussie</a:t>
            </a:r>
            <a:r>
              <a:rPr lang="en-US" sz="900" dirty="0">
                <a:solidFill>
                  <a:prstClr val="black"/>
                </a:solidFill>
                <a:latin typeface="+mj-lt"/>
              </a:rPr>
              <a:t> </a:t>
            </a:r>
            <a:r>
              <a:rPr lang="en-US" sz="900" dirty="0" err="1">
                <a:solidFill>
                  <a:prstClr val="black"/>
                </a:solidFill>
                <a:latin typeface="+mj-lt"/>
              </a:rPr>
              <a:t>stellen</a:t>
            </a:r>
            <a:r>
              <a:rPr lang="en-US" sz="900" dirty="0">
                <a:solidFill>
                  <a:prstClr val="black"/>
                </a:solidFill>
                <a:latin typeface="+mj-lt"/>
              </a:rPr>
              <a:t>. </a:t>
            </a:r>
            <a:r>
              <a:rPr lang="en-US" sz="900" dirty="0" err="1">
                <a:solidFill>
                  <a:prstClr val="black"/>
                </a:solidFill>
                <a:latin typeface="+mj-lt"/>
              </a:rPr>
              <a:t>Herkent</a:t>
            </a:r>
            <a:r>
              <a:rPr lang="en-US" sz="900" dirty="0">
                <a:solidFill>
                  <a:prstClr val="black"/>
                </a:solidFill>
                <a:latin typeface="+mj-lt"/>
              </a:rPr>
              <a:t> </a:t>
            </a:r>
            <a:r>
              <a:rPr lang="en-US" sz="900" dirty="0" err="1">
                <a:solidFill>
                  <a:prstClr val="black"/>
                </a:solidFill>
                <a:latin typeface="+mj-lt"/>
              </a:rPr>
              <a:t>iedereen</a:t>
            </a:r>
            <a:r>
              <a:rPr lang="en-US" sz="900" dirty="0">
                <a:solidFill>
                  <a:prstClr val="black"/>
                </a:solidFill>
                <a:latin typeface="+mj-lt"/>
              </a:rPr>
              <a:t> </a:t>
            </a:r>
            <a:r>
              <a:rPr lang="en-US" sz="900" dirty="0" err="1">
                <a:solidFill>
                  <a:prstClr val="black"/>
                </a:solidFill>
                <a:latin typeface="+mj-lt"/>
              </a:rPr>
              <a:t>zich</a:t>
            </a:r>
            <a:r>
              <a:rPr lang="en-US" sz="900" dirty="0">
                <a:solidFill>
                  <a:prstClr val="black"/>
                </a:solidFill>
                <a:latin typeface="+mj-lt"/>
              </a:rPr>
              <a:t> </a:t>
            </a:r>
            <a:r>
              <a:rPr lang="en-US" sz="900" dirty="0" err="1">
                <a:solidFill>
                  <a:prstClr val="black"/>
                </a:solidFill>
                <a:latin typeface="+mj-lt"/>
              </a:rPr>
              <a:t>hierin</a:t>
            </a:r>
            <a:r>
              <a:rPr lang="en-US" sz="900" dirty="0">
                <a:solidFill>
                  <a:prstClr val="black"/>
                </a:solidFill>
                <a:latin typeface="+mj-lt"/>
              </a:rPr>
              <a:t>? Kan </a:t>
            </a:r>
            <a:r>
              <a:rPr lang="en-US" sz="900" dirty="0" err="1">
                <a:solidFill>
                  <a:prstClr val="black"/>
                </a:solidFill>
                <a:latin typeface="+mj-lt"/>
              </a:rPr>
              <a:t>iedereen</a:t>
            </a:r>
            <a:r>
              <a:rPr lang="en-US" sz="900" dirty="0">
                <a:solidFill>
                  <a:prstClr val="black"/>
                </a:solidFill>
                <a:latin typeface="+mj-lt"/>
              </a:rPr>
              <a:t> </a:t>
            </a:r>
            <a:r>
              <a:rPr lang="en-US" sz="900" dirty="0" err="1">
                <a:solidFill>
                  <a:prstClr val="black"/>
                </a:solidFill>
                <a:latin typeface="+mj-lt"/>
              </a:rPr>
              <a:t>zich</a:t>
            </a:r>
            <a:r>
              <a:rPr lang="en-US" sz="900" dirty="0">
                <a:solidFill>
                  <a:prstClr val="black"/>
                </a:solidFill>
                <a:latin typeface="+mj-lt"/>
              </a:rPr>
              <a:t> </a:t>
            </a:r>
            <a:r>
              <a:rPr lang="en-US" sz="900" dirty="0" err="1">
                <a:solidFill>
                  <a:prstClr val="black"/>
                </a:solidFill>
                <a:latin typeface="+mj-lt"/>
              </a:rPr>
              <a:t>hierachter</a:t>
            </a:r>
            <a:r>
              <a:rPr lang="en-US" sz="900" dirty="0">
                <a:solidFill>
                  <a:prstClr val="black"/>
                </a:solidFill>
                <a:latin typeface="+mj-lt"/>
              </a:rPr>
              <a:t> </a:t>
            </a:r>
            <a:r>
              <a:rPr lang="en-US" sz="900" dirty="0" err="1">
                <a:solidFill>
                  <a:prstClr val="black"/>
                </a:solidFill>
                <a:latin typeface="+mj-lt"/>
              </a:rPr>
              <a:t>scharen</a:t>
            </a:r>
            <a:r>
              <a:rPr lang="en-US" sz="900" dirty="0">
                <a:solidFill>
                  <a:prstClr val="black"/>
                </a:solidFill>
                <a:latin typeface="+mj-lt"/>
              </a:rPr>
              <a:t>? Juist door </a:t>
            </a:r>
            <a:r>
              <a:rPr lang="en-US" sz="900" dirty="0" err="1">
                <a:solidFill>
                  <a:prstClr val="black"/>
                </a:solidFill>
                <a:latin typeface="+mj-lt"/>
              </a:rPr>
              <a:t>verschillende</a:t>
            </a:r>
            <a:r>
              <a:rPr lang="en-US" sz="900" dirty="0">
                <a:solidFill>
                  <a:prstClr val="black"/>
                </a:solidFill>
                <a:latin typeface="+mj-lt"/>
              </a:rPr>
              <a:t> </a:t>
            </a:r>
            <a:r>
              <a:rPr lang="en-US" sz="900" dirty="0" err="1">
                <a:latin typeface="+mj-lt"/>
              </a:rPr>
              <a:t>drijfveren</a:t>
            </a:r>
            <a:r>
              <a:rPr lang="en-US" sz="900" dirty="0">
                <a:solidFill>
                  <a:prstClr val="black"/>
                </a:solidFill>
                <a:latin typeface="+mj-lt"/>
              </a:rPr>
              <a:t> </a:t>
            </a:r>
            <a:r>
              <a:rPr lang="en-US" sz="900" dirty="0" err="1">
                <a:solidFill>
                  <a:prstClr val="black"/>
                </a:solidFill>
                <a:latin typeface="+mj-lt"/>
              </a:rPr>
              <a:t>en</a:t>
            </a:r>
            <a:r>
              <a:rPr lang="en-US" sz="900" dirty="0">
                <a:solidFill>
                  <a:prstClr val="black"/>
                </a:solidFill>
                <a:latin typeface="+mj-lt"/>
              </a:rPr>
              <a:t> </a:t>
            </a:r>
            <a:r>
              <a:rPr lang="en-US" sz="900" dirty="0" err="1">
                <a:solidFill>
                  <a:prstClr val="black"/>
                </a:solidFill>
                <a:latin typeface="+mj-lt"/>
              </a:rPr>
              <a:t>standpunten</a:t>
            </a:r>
            <a:r>
              <a:rPr lang="en-US" sz="900" dirty="0">
                <a:solidFill>
                  <a:prstClr val="black"/>
                </a:solidFill>
                <a:latin typeface="+mj-lt"/>
              </a:rPr>
              <a:t> </a:t>
            </a:r>
            <a:r>
              <a:rPr lang="en-US" sz="900" dirty="0" err="1">
                <a:solidFill>
                  <a:prstClr val="black"/>
                </a:solidFill>
                <a:latin typeface="+mj-lt"/>
              </a:rPr>
              <a:t>zichtbaar</a:t>
            </a:r>
            <a:r>
              <a:rPr lang="en-US" sz="900" dirty="0">
                <a:solidFill>
                  <a:prstClr val="black"/>
                </a:solidFill>
                <a:latin typeface="+mj-lt"/>
              </a:rPr>
              <a:t> </a:t>
            </a:r>
            <a:r>
              <a:rPr lang="en-US" sz="900" dirty="0" err="1">
                <a:solidFill>
                  <a:prstClr val="black"/>
                </a:solidFill>
                <a:latin typeface="+mj-lt"/>
              </a:rPr>
              <a:t>te</a:t>
            </a:r>
            <a:r>
              <a:rPr lang="en-US" sz="900" dirty="0">
                <a:solidFill>
                  <a:prstClr val="black"/>
                </a:solidFill>
                <a:latin typeface="+mj-lt"/>
              </a:rPr>
              <a:t> </a:t>
            </a:r>
            <a:r>
              <a:rPr lang="en-US" sz="900" dirty="0" err="1">
                <a:solidFill>
                  <a:prstClr val="black"/>
                </a:solidFill>
                <a:latin typeface="+mj-lt"/>
              </a:rPr>
              <a:t>maken</a:t>
            </a:r>
            <a:r>
              <a:rPr lang="en-US" sz="900" dirty="0">
                <a:solidFill>
                  <a:prstClr val="black"/>
                </a:solidFill>
                <a:latin typeface="+mj-lt"/>
              </a:rPr>
              <a:t> </a:t>
            </a:r>
            <a:r>
              <a:rPr lang="en-US" sz="900" dirty="0" err="1">
                <a:solidFill>
                  <a:prstClr val="black"/>
                </a:solidFill>
                <a:latin typeface="+mj-lt"/>
              </a:rPr>
              <a:t>kunnen</a:t>
            </a:r>
            <a:r>
              <a:rPr lang="en-US" sz="900" dirty="0">
                <a:solidFill>
                  <a:prstClr val="black"/>
                </a:solidFill>
                <a:latin typeface="+mj-lt"/>
              </a:rPr>
              <a:t> </a:t>
            </a:r>
            <a:r>
              <a:rPr lang="en-US" sz="900" dirty="0" err="1">
                <a:solidFill>
                  <a:prstClr val="black"/>
                </a:solidFill>
                <a:latin typeface="+mj-lt"/>
              </a:rPr>
              <a:t>mensen</a:t>
            </a:r>
            <a:r>
              <a:rPr lang="en-US" sz="900" dirty="0">
                <a:solidFill>
                  <a:prstClr val="black"/>
                </a:solidFill>
                <a:latin typeface="+mj-lt"/>
              </a:rPr>
              <a:t> </a:t>
            </a:r>
            <a:r>
              <a:rPr lang="en-US" sz="900" dirty="0" err="1">
                <a:solidFill>
                  <a:prstClr val="black"/>
                </a:solidFill>
                <a:latin typeface="+mj-lt"/>
              </a:rPr>
              <a:t>elkaar</a:t>
            </a:r>
            <a:r>
              <a:rPr lang="en-US" sz="900" dirty="0">
                <a:solidFill>
                  <a:prstClr val="black"/>
                </a:solidFill>
                <a:latin typeface="+mj-lt"/>
              </a:rPr>
              <a:t> maar </a:t>
            </a:r>
            <a:r>
              <a:rPr lang="en-US" sz="900" dirty="0" err="1">
                <a:solidFill>
                  <a:prstClr val="black"/>
                </a:solidFill>
                <a:latin typeface="+mj-lt"/>
              </a:rPr>
              <a:t>ook</a:t>
            </a:r>
            <a:r>
              <a:rPr lang="en-US" sz="900" dirty="0">
                <a:solidFill>
                  <a:prstClr val="black"/>
                </a:solidFill>
                <a:latin typeface="+mj-lt"/>
              </a:rPr>
              <a:t> </a:t>
            </a:r>
            <a:r>
              <a:rPr lang="en-US" sz="900" dirty="0" err="1">
                <a:solidFill>
                  <a:prstClr val="black"/>
                </a:solidFill>
                <a:latin typeface="+mj-lt"/>
              </a:rPr>
              <a:t>zichzelf</a:t>
            </a:r>
            <a:r>
              <a:rPr lang="en-US" sz="900" dirty="0">
                <a:solidFill>
                  <a:prstClr val="black"/>
                </a:solidFill>
                <a:latin typeface="+mj-lt"/>
              </a:rPr>
              <a:t> </a:t>
            </a:r>
            <a:r>
              <a:rPr lang="en-US" sz="900" dirty="0" err="1">
                <a:solidFill>
                  <a:prstClr val="black"/>
                </a:solidFill>
                <a:latin typeface="+mj-lt"/>
              </a:rPr>
              <a:t>hierop</a:t>
            </a:r>
            <a:r>
              <a:rPr lang="en-US" sz="900" dirty="0">
                <a:solidFill>
                  <a:prstClr val="black"/>
                </a:solidFill>
                <a:latin typeface="+mj-lt"/>
              </a:rPr>
              <a:t> </a:t>
            </a:r>
            <a:r>
              <a:rPr lang="en-US" sz="900" dirty="0" err="1">
                <a:solidFill>
                  <a:prstClr val="black"/>
                </a:solidFill>
                <a:latin typeface="+mj-lt"/>
              </a:rPr>
              <a:t>gaan</a:t>
            </a:r>
            <a:r>
              <a:rPr lang="en-US" sz="900" dirty="0">
                <a:solidFill>
                  <a:prstClr val="black"/>
                </a:solidFill>
                <a:latin typeface="+mj-lt"/>
              </a:rPr>
              <a:t> </a:t>
            </a:r>
            <a:r>
              <a:rPr lang="en-US" sz="900" dirty="0" err="1">
                <a:solidFill>
                  <a:prstClr val="black"/>
                </a:solidFill>
                <a:latin typeface="+mj-lt"/>
              </a:rPr>
              <a:t>bevragen</a:t>
            </a:r>
            <a:r>
              <a:rPr lang="en-US" sz="900" dirty="0">
                <a:solidFill>
                  <a:prstClr val="black"/>
                </a:solidFill>
                <a:latin typeface="+mj-lt"/>
              </a:rPr>
              <a:t>. Ben </a:t>
            </a:r>
            <a:r>
              <a:rPr lang="en-US" sz="900" dirty="0" err="1">
                <a:solidFill>
                  <a:prstClr val="black"/>
                </a:solidFill>
                <a:latin typeface="+mj-lt"/>
              </a:rPr>
              <a:t>ik</a:t>
            </a:r>
            <a:r>
              <a:rPr lang="en-US" sz="900" dirty="0">
                <a:solidFill>
                  <a:prstClr val="black"/>
                </a:solidFill>
                <a:latin typeface="+mj-lt"/>
              </a:rPr>
              <a:t> het </a:t>
            </a:r>
            <a:r>
              <a:rPr lang="en-US" sz="900" dirty="0" err="1">
                <a:solidFill>
                  <a:prstClr val="black"/>
                </a:solidFill>
                <a:latin typeface="+mj-lt"/>
              </a:rPr>
              <a:t>hier</a:t>
            </a:r>
            <a:r>
              <a:rPr lang="en-US" sz="900" dirty="0">
                <a:solidFill>
                  <a:prstClr val="black"/>
                </a:solidFill>
                <a:latin typeface="+mj-lt"/>
              </a:rPr>
              <a:t> </a:t>
            </a:r>
            <a:r>
              <a:rPr lang="en-US" sz="900" dirty="0" err="1">
                <a:solidFill>
                  <a:prstClr val="black"/>
                </a:solidFill>
                <a:latin typeface="+mj-lt"/>
              </a:rPr>
              <a:t>echt</a:t>
            </a:r>
            <a:r>
              <a:rPr lang="en-US" sz="900" dirty="0">
                <a:solidFill>
                  <a:prstClr val="black"/>
                </a:solidFill>
                <a:latin typeface="+mj-lt"/>
              </a:rPr>
              <a:t> </a:t>
            </a:r>
            <a:r>
              <a:rPr lang="en-US" sz="900" dirty="0" err="1">
                <a:solidFill>
                  <a:prstClr val="black"/>
                </a:solidFill>
                <a:latin typeface="+mj-lt"/>
              </a:rPr>
              <a:t>mee</a:t>
            </a:r>
            <a:r>
              <a:rPr lang="en-US" sz="900" dirty="0">
                <a:solidFill>
                  <a:prstClr val="black"/>
                </a:solidFill>
                <a:latin typeface="+mj-lt"/>
              </a:rPr>
              <a:t> </a:t>
            </a:r>
            <a:r>
              <a:rPr lang="en-US" sz="900" dirty="0" err="1">
                <a:solidFill>
                  <a:prstClr val="black"/>
                </a:solidFill>
                <a:latin typeface="+mj-lt"/>
              </a:rPr>
              <a:t>eens</a:t>
            </a:r>
            <a:r>
              <a:rPr lang="en-US" sz="900" dirty="0">
                <a:solidFill>
                  <a:prstClr val="black"/>
                </a:solidFill>
                <a:latin typeface="+mj-lt"/>
              </a:rPr>
              <a:t> of </a:t>
            </a:r>
            <a:r>
              <a:rPr lang="en-US" sz="900" dirty="0" err="1">
                <a:solidFill>
                  <a:prstClr val="black"/>
                </a:solidFill>
                <a:latin typeface="+mj-lt"/>
              </a:rPr>
              <a:t>zie</a:t>
            </a:r>
            <a:r>
              <a:rPr lang="en-US" sz="900" dirty="0">
                <a:solidFill>
                  <a:prstClr val="black"/>
                </a:solidFill>
                <a:latin typeface="+mj-lt"/>
              </a:rPr>
              <a:t> </a:t>
            </a:r>
            <a:r>
              <a:rPr lang="en-US" sz="900" dirty="0" err="1">
                <a:solidFill>
                  <a:prstClr val="black"/>
                </a:solidFill>
                <a:latin typeface="+mj-lt"/>
              </a:rPr>
              <a:t>ik</a:t>
            </a:r>
            <a:r>
              <a:rPr lang="en-US" sz="900" dirty="0">
                <a:solidFill>
                  <a:prstClr val="black"/>
                </a:solidFill>
                <a:latin typeface="+mj-lt"/>
              </a:rPr>
              <a:t> het </a:t>
            </a:r>
            <a:r>
              <a:rPr lang="en-US" sz="900" dirty="0" err="1">
                <a:solidFill>
                  <a:prstClr val="black"/>
                </a:solidFill>
                <a:latin typeface="+mj-lt"/>
              </a:rPr>
              <a:t>toch</a:t>
            </a:r>
            <a:r>
              <a:rPr lang="en-US" sz="900" dirty="0">
                <a:solidFill>
                  <a:prstClr val="black"/>
                </a:solidFill>
                <a:latin typeface="+mj-lt"/>
              </a:rPr>
              <a:t> </a:t>
            </a:r>
            <a:r>
              <a:rPr lang="en-US" sz="900" dirty="0" err="1">
                <a:solidFill>
                  <a:prstClr val="black"/>
                </a:solidFill>
                <a:latin typeface="+mj-lt"/>
              </a:rPr>
              <a:t>anders</a:t>
            </a:r>
            <a:r>
              <a:rPr lang="en-US" sz="900" dirty="0">
                <a:solidFill>
                  <a:prstClr val="black"/>
                </a:solidFill>
                <a:latin typeface="+mj-lt"/>
              </a:rPr>
              <a:t>? </a:t>
            </a:r>
          </a:p>
          <a:p>
            <a:pPr marL="0" indent="0">
              <a:lnSpc>
                <a:spcPct val="110000"/>
              </a:lnSpc>
              <a:spcBef>
                <a:spcPts val="600"/>
              </a:spcBef>
              <a:buNone/>
            </a:pPr>
            <a:r>
              <a:rPr lang="en-US" sz="900" b="1" dirty="0" err="1">
                <a:latin typeface="+mj-lt"/>
              </a:rPr>
              <a:t>Iteratie</a:t>
            </a:r>
            <a:endParaRPr lang="en-US" sz="900" b="1" dirty="0">
              <a:latin typeface="+mj-lt"/>
            </a:endParaRPr>
          </a:p>
          <a:p>
            <a:pPr marL="0" indent="0">
              <a:lnSpc>
                <a:spcPct val="110000"/>
              </a:lnSpc>
              <a:spcBef>
                <a:spcPts val="600"/>
              </a:spcBef>
              <a:buNone/>
            </a:pPr>
            <a:r>
              <a:rPr lang="en-US" sz="900" dirty="0">
                <a:solidFill>
                  <a:prstClr val="black"/>
                </a:solidFill>
                <a:latin typeface="+mj-lt"/>
              </a:rPr>
              <a:t>Het is </a:t>
            </a:r>
            <a:r>
              <a:rPr lang="en-US" sz="900" dirty="0" err="1">
                <a:solidFill>
                  <a:prstClr val="black"/>
                </a:solidFill>
                <a:latin typeface="+mj-lt"/>
              </a:rPr>
              <a:t>zelden</a:t>
            </a:r>
            <a:r>
              <a:rPr lang="en-US" sz="900" dirty="0">
                <a:solidFill>
                  <a:prstClr val="black"/>
                </a:solidFill>
                <a:latin typeface="+mj-lt"/>
              </a:rPr>
              <a:t> </a:t>
            </a:r>
            <a:r>
              <a:rPr lang="en-US" sz="900" dirty="0" err="1">
                <a:solidFill>
                  <a:prstClr val="black"/>
                </a:solidFill>
                <a:latin typeface="+mj-lt"/>
              </a:rPr>
              <a:t>mogelijk</a:t>
            </a:r>
            <a:r>
              <a:rPr lang="en-US" sz="900" dirty="0">
                <a:solidFill>
                  <a:prstClr val="black"/>
                </a:solidFill>
                <a:latin typeface="+mj-lt"/>
              </a:rPr>
              <a:t> om het in </a:t>
            </a:r>
            <a:r>
              <a:rPr lang="en-US" sz="900" dirty="0" err="1">
                <a:solidFill>
                  <a:prstClr val="black"/>
                </a:solidFill>
                <a:latin typeface="+mj-lt"/>
              </a:rPr>
              <a:t>één</a:t>
            </a:r>
            <a:r>
              <a:rPr lang="en-US" sz="900" dirty="0">
                <a:solidFill>
                  <a:prstClr val="black"/>
                </a:solidFill>
                <a:latin typeface="+mj-lt"/>
              </a:rPr>
              <a:t> </a:t>
            </a:r>
            <a:r>
              <a:rPr lang="en-US" sz="900" dirty="0" err="1">
                <a:solidFill>
                  <a:prstClr val="black"/>
                </a:solidFill>
                <a:latin typeface="+mj-lt"/>
              </a:rPr>
              <a:t>keer</a:t>
            </a:r>
            <a:r>
              <a:rPr lang="en-US" sz="900" dirty="0">
                <a:solidFill>
                  <a:prstClr val="black"/>
                </a:solidFill>
                <a:latin typeface="+mj-lt"/>
              </a:rPr>
              <a:t> </a:t>
            </a:r>
            <a:r>
              <a:rPr lang="en-US" sz="900" dirty="0" err="1">
                <a:solidFill>
                  <a:prstClr val="black"/>
                </a:solidFill>
                <a:latin typeface="+mj-lt"/>
              </a:rPr>
              <a:t>eens</a:t>
            </a:r>
            <a:r>
              <a:rPr lang="en-US" sz="900" dirty="0">
                <a:solidFill>
                  <a:prstClr val="black"/>
                </a:solidFill>
                <a:latin typeface="+mj-lt"/>
              </a:rPr>
              <a:t> </a:t>
            </a:r>
            <a:r>
              <a:rPr lang="en-US" sz="900" dirty="0" err="1">
                <a:solidFill>
                  <a:prstClr val="black"/>
                </a:solidFill>
                <a:latin typeface="+mj-lt"/>
              </a:rPr>
              <a:t>te</a:t>
            </a:r>
            <a:r>
              <a:rPr lang="en-US" sz="900" dirty="0">
                <a:solidFill>
                  <a:prstClr val="black"/>
                </a:solidFill>
                <a:latin typeface="+mj-lt"/>
              </a:rPr>
              <a:t> </a:t>
            </a:r>
            <a:r>
              <a:rPr lang="en-US" sz="900" dirty="0" err="1">
                <a:solidFill>
                  <a:prstClr val="black"/>
                </a:solidFill>
                <a:latin typeface="+mj-lt"/>
              </a:rPr>
              <a:t>worden</a:t>
            </a:r>
            <a:r>
              <a:rPr lang="en-US" sz="900" dirty="0">
                <a:solidFill>
                  <a:prstClr val="black"/>
                </a:solidFill>
                <a:latin typeface="+mj-lt"/>
              </a:rPr>
              <a:t> over de </a:t>
            </a:r>
            <a:r>
              <a:rPr lang="en-US" sz="900" dirty="0" err="1">
                <a:solidFill>
                  <a:prstClr val="black"/>
                </a:solidFill>
                <a:latin typeface="+mj-lt"/>
              </a:rPr>
              <a:t>gemeenschappelijke</a:t>
            </a:r>
            <a:r>
              <a:rPr lang="en-US" sz="900" dirty="0">
                <a:solidFill>
                  <a:prstClr val="black"/>
                </a:solidFill>
                <a:latin typeface="+mj-lt"/>
              </a:rPr>
              <a:t> </a:t>
            </a:r>
            <a:r>
              <a:rPr lang="en-US" sz="900" dirty="0" err="1">
                <a:latin typeface="+mj-lt"/>
              </a:rPr>
              <a:t>drijfveer</a:t>
            </a:r>
            <a:r>
              <a:rPr lang="en-US" sz="900" dirty="0">
                <a:solidFill>
                  <a:prstClr val="black"/>
                </a:solidFill>
                <a:latin typeface="+mj-lt"/>
              </a:rPr>
              <a:t> </a:t>
            </a:r>
            <a:r>
              <a:rPr lang="en-US" sz="900" dirty="0" err="1">
                <a:solidFill>
                  <a:prstClr val="black"/>
                </a:solidFill>
                <a:latin typeface="+mj-lt"/>
              </a:rPr>
              <a:t>en</a:t>
            </a:r>
            <a:r>
              <a:rPr lang="en-US" sz="900" dirty="0">
                <a:solidFill>
                  <a:prstClr val="black"/>
                </a:solidFill>
                <a:latin typeface="+mj-lt"/>
              </a:rPr>
              <a:t> het </a:t>
            </a:r>
            <a:r>
              <a:rPr lang="en-US" sz="900" dirty="0" err="1">
                <a:solidFill>
                  <a:prstClr val="black"/>
                </a:solidFill>
                <a:latin typeface="+mj-lt"/>
              </a:rPr>
              <a:t>kan</a:t>
            </a:r>
            <a:r>
              <a:rPr lang="en-US" sz="900" dirty="0">
                <a:solidFill>
                  <a:prstClr val="black"/>
                </a:solidFill>
                <a:latin typeface="+mj-lt"/>
              </a:rPr>
              <a:t> </a:t>
            </a:r>
            <a:r>
              <a:rPr lang="en-US" sz="900" dirty="0" err="1">
                <a:solidFill>
                  <a:prstClr val="black"/>
                </a:solidFill>
                <a:latin typeface="+mj-lt"/>
              </a:rPr>
              <a:t>voorkomen</a:t>
            </a:r>
            <a:r>
              <a:rPr lang="en-US" sz="900" dirty="0">
                <a:solidFill>
                  <a:prstClr val="black"/>
                </a:solidFill>
                <a:latin typeface="+mj-lt"/>
              </a:rPr>
              <a:t> </a:t>
            </a:r>
            <a:r>
              <a:rPr lang="en-US" sz="900" dirty="0" err="1">
                <a:solidFill>
                  <a:prstClr val="black"/>
                </a:solidFill>
                <a:latin typeface="+mj-lt"/>
              </a:rPr>
              <a:t>dat</a:t>
            </a:r>
            <a:r>
              <a:rPr lang="en-US" sz="900" dirty="0">
                <a:solidFill>
                  <a:prstClr val="black"/>
                </a:solidFill>
                <a:latin typeface="+mj-lt"/>
              </a:rPr>
              <a:t> men </a:t>
            </a:r>
            <a:r>
              <a:rPr lang="en-US" sz="900" dirty="0" err="1">
                <a:solidFill>
                  <a:prstClr val="black"/>
                </a:solidFill>
                <a:latin typeface="+mj-lt"/>
              </a:rPr>
              <a:t>gaandeweg</a:t>
            </a:r>
            <a:r>
              <a:rPr lang="en-US" sz="900" dirty="0">
                <a:solidFill>
                  <a:prstClr val="black"/>
                </a:solidFill>
                <a:latin typeface="+mj-lt"/>
              </a:rPr>
              <a:t> </a:t>
            </a:r>
            <a:r>
              <a:rPr lang="en-US" sz="900" dirty="0" err="1">
                <a:solidFill>
                  <a:prstClr val="black"/>
                </a:solidFill>
                <a:latin typeface="+mj-lt"/>
              </a:rPr>
              <a:t>een</a:t>
            </a:r>
            <a:r>
              <a:rPr lang="en-US" sz="900" dirty="0">
                <a:solidFill>
                  <a:prstClr val="black"/>
                </a:solidFill>
                <a:latin typeface="+mj-lt"/>
              </a:rPr>
              <a:t> </a:t>
            </a:r>
            <a:r>
              <a:rPr lang="en-US" sz="900" dirty="0" err="1">
                <a:solidFill>
                  <a:prstClr val="black"/>
                </a:solidFill>
                <a:latin typeface="+mj-lt"/>
              </a:rPr>
              <a:t>langlopend</a:t>
            </a:r>
            <a:r>
              <a:rPr lang="en-US" sz="900" dirty="0">
                <a:solidFill>
                  <a:prstClr val="black"/>
                </a:solidFill>
                <a:latin typeface="+mj-lt"/>
              </a:rPr>
              <a:t> </a:t>
            </a:r>
            <a:r>
              <a:rPr lang="en-US" sz="900" dirty="0" err="1">
                <a:solidFill>
                  <a:prstClr val="black"/>
                </a:solidFill>
                <a:latin typeface="+mj-lt"/>
              </a:rPr>
              <a:t>proces</a:t>
            </a:r>
            <a:r>
              <a:rPr lang="en-US" sz="900" dirty="0">
                <a:solidFill>
                  <a:prstClr val="black"/>
                </a:solidFill>
                <a:latin typeface="+mj-lt"/>
              </a:rPr>
              <a:t> </a:t>
            </a:r>
            <a:r>
              <a:rPr lang="en-US" sz="900" dirty="0" err="1">
                <a:solidFill>
                  <a:prstClr val="black"/>
                </a:solidFill>
                <a:latin typeface="+mj-lt"/>
              </a:rPr>
              <a:t>toch</a:t>
            </a:r>
            <a:r>
              <a:rPr lang="en-US" sz="900" dirty="0">
                <a:solidFill>
                  <a:prstClr val="black"/>
                </a:solidFill>
                <a:latin typeface="+mj-lt"/>
              </a:rPr>
              <a:t> </a:t>
            </a:r>
            <a:r>
              <a:rPr lang="en-US" sz="900" dirty="0" err="1">
                <a:solidFill>
                  <a:prstClr val="black"/>
                </a:solidFill>
                <a:latin typeface="+mj-lt"/>
              </a:rPr>
              <a:t>anders</a:t>
            </a:r>
            <a:r>
              <a:rPr lang="en-US" sz="900" dirty="0">
                <a:solidFill>
                  <a:prstClr val="black"/>
                </a:solidFill>
                <a:latin typeface="+mj-lt"/>
              </a:rPr>
              <a:t> </a:t>
            </a:r>
            <a:r>
              <a:rPr lang="en-US" sz="900" dirty="0" err="1">
                <a:solidFill>
                  <a:prstClr val="black"/>
                </a:solidFill>
                <a:latin typeface="+mj-lt"/>
              </a:rPr>
              <a:t>naar</a:t>
            </a:r>
            <a:r>
              <a:rPr lang="en-US" sz="900" dirty="0">
                <a:solidFill>
                  <a:prstClr val="black"/>
                </a:solidFill>
                <a:latin typeface="+mj-lt"/>
              </a:rPr>
              <a:t> de </a:t>
            </a:r>
            <a:r>
              <a:rPr lang="en-US" sz="900" dirty="0" err="1">
                <a:solidFill>
                  <a:prstClr val="black"/>
                </a:solidFill>
                <a:latin typeface="+mj-lt"/>
              </a:rPr>
              <a:t>overkoepelende</a:t>
            </a:r>
            <a:r>
              <a:rPr lang="en-US" sz="900" dirty="0">
                <a:solidFill>
                  <a:prstClr val="black"/>
                </a:solidFill>
                <a:latin typeface="+mj-lt"/>
              </a:rPr>
              <a:t> </a:t>
            </a:r>
            <a:r>
              <a:rPr lang="en-US" sz="900" dirty="0" err="1">
                <a:solidFill>
                  <a:prstClr val="black"/>
                </a:solidFill>
                <a:latin typeface="+mj-lt"/>
              </a:rPr>
              <a:t>drijfveer</a:t>
            </a:r>
            <a:r>
              <a:rPr lang="en-US" sz="900" dirty="0">
                <a:solidFill>
                  <a:prstClr val="black"/>
                </a:solidFill>
                <a:latin typeface="+mj-lt"/>
              </a:rPr>
              <a:t> </a:t>
            </a:r>
            <a:r>
              <a:rPr lang="en-US" sz="900" dirty="0" err="1">
                <a:solidFill>
                  <a:prstClr val="black"/>
                </a:solidFill>
                <a:latin typeface="+mj-lt"/>
              </a:rPr>
              <a:t>gaat</a:t>
            </a:r>
            <a:r>
              <a:rPr lang="en-US" sz="900" dirty="0">
                <a:solidFill>
                  <a:prstClr val="black"/>
                </a:solidFill>
                <a:latin typeface="+mj-lt"/>
              </a:rPr>
              <a:t> </a:t>
            </a:r>
            <a:r>
              <a:rPr lang="en-US" sz="900" dirty="0" err="1">
                <a:solidFill>
                  <a:prstClr val="black"/>
                </a:solidFill>
                <a:latin typeface="+mj-lt"/>
              </a:rPr>
              <a:t>kijken</a:t>
            </a:r>
            <a:r>
              <a:rPr lang="en-US" sz="900" dirty="0">
                <a:solidFill>
                  <a:prstClr val="black"/>
                </a:solidFill>
                <a:latin typeface="+mj-lt"/>
              </a:rPr>
              <a:t>. </a:t>
            </a:r>
            <a:r>
              <a:rPr lang="en-US" sz="900" dirty="0" err="1">
                <a:solidFill>
                  <a:prstClr val="black"/>
                </a:solidFill>
                <a:latin typeface="+mj-lt"/>
              </a:rPr>
              <a:t>Dat</a:t>
            </a:r>
            <a:r>
              <a:rPr lang="en-US" sz="900" dirty="0">
                <a:solidFill>
                  <a:prstClr val="black"/>
                </a:solidFill>
                <a:latin typeface="+mj-lt"/>
              </a:rPr>
              <a:t> is </a:t>
            </a:r>
            <a:r>
              <a:rPr lang="en-US" sz="900" dirty="0" err="1">
                <a:solidFill>
                  <a:prstClr val="black"/>
                </a:solidFill>
                <a:latin typeface="+mj-lt"/>
              </a:rPr>
              <a:t>menselijk</a:t>
            </a:r>
            <a:r>
              <a:rPr lang="en-US" sz="900" dirty="0">
                <a:solidFill>
                  <a:prstClr val="black"/>
                </a:solidFill>
                <a:latin typeface="+mj-lt"/>
              </a:rPr>
              <a:t>. De </a:t>
            </a:r>
            <a:r>
              <a:rPr lang="en-US" sz="900" dirty="0" err="1">
                <a:solidFill>
                  <a:prstClr val="black"/>
                </a:solidFill>
                <a:latin typeface="+mj-lt"/>
              </a:rPr>
              <a:t>grootste</a:t>
            </a:r>
            <a:r>
              <a:rPr lang="en-US" sz="900" dirty="0">
                <a:solidFill>
                  <a:prstClr val="black"/>
                </a:solidFill>
                <a:latin typeface="+mj-lt"/>
              </a:rPr>
              <a:t> </a:t>
            </a:r>
            <a:r>
              <a:rPr lang="en-US" sz="900" dirty="0" err="1">
                <a:solidFill>
                  <a:prstClr val="black"/>
                </a:solidFill>
                <a:latin typeface="+mj-lt"/>
              </a:rPr>
              <a:t>winst</a:t>
            </a:r>
            <a:r>
              <a:rPr lang="en-US" sz="900" dirty="0">
                <a:solidFill>
                  <a:prstClr val="black"/>
                </a:solidFill>
                <a:latin typeface="+mj-lt"/>
              </a:rPr>
              <a:t> zit in het </a:t>
            </a:r>
            <a:r>
              <a:rPr lang="en-US" sz="900" dirty="0" err="1">
                <a:solidFill>
                  <a:prstClr val="black"/>
                </a:solidFill>
                <a:latin typeface="+mj-lt"/>
              </a:rPr>
              <a:t>bespreekbaar</a:t>
            </a:r>
            <a:r>
              <a:rPr lang="en-US" sz="900" dirty="0">
                <a:solidFill>
                  <a:prstClr val="black"/>
                </a:solidFill>
                <a:latin typeface="+mj-lt"/>
              </a:rPr>
              <a:t> </a:t>
            </a:r>
            <a:r>
              <a:rPr lang="en-US" sz="900" dirty="0" err="1">
                <a:solidFill>
                  <a:prstClr val="black"/>
                </a:solidFill>
                <a:latin typeface="+mj-lt"/>
              </a:rPr>
              <a:t>maken</a:t>
            </a:r>
            <a:r>
              <a:rPr lang="en-US" sz="900" dirty="0">
                <a:solidFill>
                  <a:prstClr val="black"/>
                </a:solidFill>
                <a:latin typeface="+mj-lt"/>
              </a:rPr>
              <a:t> van de </a:t>
            </a:r>
            <a:r>
              <a:rPr lang="en-US" sz="900" dirty="0" err="1">
                <a:latin typeface="+mj-lt"/>
              </a:rPr>
              <a:t>drijfveren</a:t>
            </a:r>
            <a:r>
              <a:rPr lang="en-US" sz="900" dirty="0">
                <a:solidFill>
                  <a:prstClr val="black"/>
                </a:solidFill>
                <a:latin typeface="+mj-lt"/>
              </a:rPr>
              <a:t> </a:t>
            </a:r>
            <a:r>
              <a:rPr lang="en-US" sz="900" dirty="0" err="1">
                <a:solidFill>
                  <a:prstClr val="black"/>
                </a:solidFill>
                <a:latin typeface="+mj-lt"/>
              </a:rPr>
              <a:t>en</a:t>
            </a:r>
            <a:r>
              <a:rPr lang="en-US" sz="900" dirty="0">
                <a:solidFill>
                  <a:prstClr val="black"/>
                </a:solidFill>
                <a:latin typeface="+mj-lt"/>
              </a:rPr>
              <a:t> </a:t>
            </a:r>
            <a:r>
              <a:rPr lang="en-US" sz="900" dirty="0" err="1">
                <a:solidFill>
                  <a:prstClr val="black"/>
                </a:solidFill>
                <a:latin typeface="+mj-lt"/>
              </a:rPr>
              <a:t>hier</a:t>
            </a:r>
            <a:r>
              <a:rPr lang="en-US" sz="900" dirty="0">
                <a:solidFill>
                  <a:prstClr val="black"/>
                </a:solidFill>
                <a:latin typeface="+mj-lt"/>
              </a:rPr>
              <a:t> </a:t>
            </a:r>
            <a:r>
              <a:rPr lang="en-US" sz="900" dirty="0" err="1">
                <a:solidFill>
                  <a:prstClr val="black"/>
                </a:solidFill>
                <a:latin typeface="+mj-lt"/>
              </a:rPr>
              <a:t>ook</a:t>
            </a:r>
            <a:r>
              <a:rPr lang="en-US" sz="900" dirty="0">
                <a:solidFill>
                  <a:prstClr val="black"/>
                </a:solidFill>
                <a:latin typeface="+mj-lt"/>
              </a:rPr>
              <a:t> op </a:t>
            </a:r>
            <a:r>
              <a:rPr lang="en-US" sz="900" dirty="0" err="1">
                <a:solidFill>
                  <a:prstClr val="black"/>
                </a:solidFill>
                <a:latin typeface="+mj-lt"/>
              </a:rPr>
              <a:t>terug</a:t>
            </a:r>
            <a:r>
              <a:rPr lang="en-US" sz="900" dirty="0">
                <a:solidFill>
                  <a:prstClr val="black"/>
                </a:solidFill>
                <a:latin typeface="+mj-lt"/>
              </a:rPr>
              <a:t> </a:t>
            </a:r>
            <a:r>
              <a:rPr lang="en-US" sz="900" dirty="0" err="1">
                <a:solidFill>
                  <a:prstClr val="black"/>
                </a:solidFill>
                <a:latin typeface="+mj-lt"/>
              </a:rPr>
              <a:t>blijven</a:t>
            </a:r>
            <a:r>
              <a:rPr lang="en-US" sz="900" dirty="0">
                <a:solidFill>
                  <a:prstClr val="black"/>
                </a:solidFill>
                <a:latin typeface="+mj-lt"/>
              </a:rPr>
              <a:t> </a:t>
            </a:r>
            <a:r>
              <a:rPr lang="en-US" sz="900" dirty="0" err="1">
                <a:solidFill>
                  <a:prstClr val="black"/>
                </a:solidFill>
                <a:latin typeface="+mj-lt"/>
              </a:rPr>
              <a:t>komen</a:t>
            </a:r>
            <a:r>
              <a:rPr lang="en-US" sz="900" dirty="0">
                <a:solidFill>
                  <a:prstClr val="black"/>
                </a:solidFill>
                <a:latin typeface="+mj-lt"/>
              </a:rPr>
              <a:t>. Ook </a:t>
            </a:r>
            <a:r>
              <a:rPr lang="en-US" sz="900" dirty="0" err="1">
                <a:solidFill>
                  <a:prstClr val="black"/>
                </a:solidFill>
                <a:latin typeface="+mj-lt"/>
              </a:rPr>
              <a:t>wanneer</a:t>
            </a:r>
            <a:r>
              <a:rPr lang="en-US" sz="900" dirty="0">
                <a:solidFill>
                  <a:prstClr val="black"/>
                </a:solidFill>
                <a:latin typeface="+mj-lt"/>
              </a:rPr>
              <a:t> men </a:t>
            </a:r>
            <a:r>
              <a:rPr lang="en-US" sz="900" dirty="0" err="1">
                <a:solidFill>
                  <a:prstClr val="black"/>
                </a:solidFill>
                <a:latin typeface="+mj-lt"/>
              </a:rPr>
              <a:t>denkt</a:t>
            </a:r>
            <a:r>
              <a:rPr lang="en-US" sz="900" dirty="0">
                <a:solidFill>
                  <a:prstClr val="black"/>
                </a:solidFill>
                <a:latin typeface="+mj-lt"/>
              </a:rPr>
              <a:t> het </a:t>
            </a:r>
            <a:r>
              <a:rPr lang="en-US" sz="900" dirty="0" err="1">
                <a:solidFill>
                  <a:prstClr val="black"/>
                </a:solidFill>
                <a:latin typeface="+mj-lt"/>
              </a:rPr>
              <a:t>er</a:t>
            </a:r>
            <a:r>
              <a:rPr lang="en-US" sz="900" dirty="0">
                <a:solidFill>
                  <a:prstClr val="black"/>
                </a:solidFill>
                <a:latin typeface="+mj-lt"/>
              </a:rPr>
              <a:t> </a:t>
            </a:r>
            <a:r>
              <a:rPr lang="en-US" sz="900" dirty="0" err="1">
                <a:solidFill>
                  <a:prstClr val="black"/>
                </a:solidFill>
                <a:latin typeface="+mj-lt"/>
              </a:rPr>
              <a:t>wel</a:t>
            </a:r>
            <a:r>
              <a:rPr lang="en-US" sz="900" dirty="0">
                <a:solidFill>
                  <a:prstClr val="black"/>
                </a:solidFill>
                <a:latin typeface="+mj-lt"/>
              </a:rPr>
              <a:t> over </a:t>
            </a:r>
            <a:r>
              <a:rPr lang="en-US" sz="900" dirty="0" err="1">
                <a:solidFill>
                  <a:prstClr val="black"/>
                </a:solidFill>
                <a:latin typeface="+mj-lt"/>
              </a:rPr>
              <a:t>eens</a:t>
            </a:r>
            <a:r>
              <a:rPr lang="en-US" sz="900" dirty="0">
                <a:solidFill>
                  <a:prstClr val="black"/>
                </a:solidFill>
                <a:latin typeface="+mj-lt"/>
              </a:rPr>
              <a:t> </a:t>
            </a:r>
            <a:r>
              <a:rPr lang="en-US" sz="900" dirty="0" err="1">
                <a:solidFill>
                  <a:prstClr val="black"/>
                </a:solidFill>
                <a:latin typeface="+mj-lt"/>
              </a:rPr>
              <a:t>te</a:t>
            </a:r>
            <a:r>
              <a:rPr lang="en-US" sz="900" dirty="0">
                <a:solidFill>
                  <a:prstClr val="black"/>
                </a:solidFill>
                <a:latin typeface="+mj-lt"/>
              </a:rPr>
              <a:t> </a:t>
            </a:r>
            <a:r>
              <a:rPr lang="en-US" sz="900" dirty="0" err="1">
                <a:solidFill>
                  <a:prstClr val="black"/>
                </a:solidFill>
                <a:latin typeface="+mj-lt"/>
              </a:rPr>
              <a:t>zijn</a:t>
            </a:r>
            <a:r>
              <a:rPr lang="en-US" sz="900" dirty="0">
                <a:solidFill>
                  <a:prstClr val="black"/>
                </a:solidFill>
                <a:latin typeface="+mj-lt"/>
              </a:rPr>
              <a:t> is het </a:t>
            </a:r>
            <a:r>
              <a:rPr lang="en-US" sz="900" dirty="0" err="1">
                <a:solidFill>
                  <a:prstClr val="black"/>
                </a:solidFill>
                <a:latin typeface="+mj-lt"/>
              </a:rPr>
              <a:t>belangrijk</a:t>
            </a:r>
            <a:r>
              <a:rPr lang="en-US" sz="900" dirty="0">
                <a:solidFill>
                  <a:prstClr val="black"/>
                </a:solidFill>
                <a:latin typeface="+mj-lt"/>
              </a:rPr>
              <a:t> om de </a:t>
            </a:r>
            <a:r>
              <a:rPr lang="en-US" sz="900" dirty="0" err="1">
                <a:solidFill>
                  <a:prstClr val="black"/>
                </a:solidFill>
                <a:latin typeface="+mj-lt"/>
              </a:rPr>
              <a:t>gemeenschappelijke</a:t>
            </a:r>
            <a:r>
              <a:rPr lang="en-US" sz="900" dirty="0">
                <a:solidFill>
                  <a:prstClr val="black"/>
                </a:solidFill>
                <a:latin typeface="+mj-lt"/>
              </a:rPr>
              <a:t> </a:t>
            </a:r>
            <a:r>
              <a:rPr lang="en-US" sz="900" dirty="0" err="1">
                <a:solidFill>
                  <a:prstClr val="black"/>
                </a:solidFill>
                <a:latin typeface="+mj-lt"/>
              </a:rPr>
              <a:t>drijfveer</a:t>
            </a:r>
            <a:r>
              <a:rPr lang="en-US" sz="900" dirty="0">
                <a:solidFill>
                  <a:prstClr val="black"/>
                </a:solidFill>
                <a:latin typeface="+mj-lt"/>
              </a:rPr>
              <a:t> </a:t>
            </a:r>
            <a:r>
              <a:rPr lang="en-US" sz="900" dirty="0" err="1">
                <a:solidFill>
                  <a:prstClr val="black"/>
                </a:solidFill>
                <a:latin typeface="+mj-lt"/>
              </a:rPr>
              <a:t>te</a:t>
            </a:r>
            <a:r>
              <a:rPr lang="en-US" sz="900" dirty="0">
                <a:solidFill>
                  <a:prstClr val="black"/>
                </a:solidFill>
                <a:latin typeface="+mj-lt"/>
              </a:rPr>
              <a:t> </a:t>
            </a:r>
            <a:r>
              <a:rPr lang="en-US" sz="900" dirty="0" err="1">
                <a:solidFill>
                  <a:prstClr val="black"/>
                </a:solidFill>
                <a:latin typeface="+mj-lt"/>
              </a:rPr>
              <a:t>expliciteren</a:t>
            </a:r>
            <a:r>
              <a:rPr lang="en-US" sz="900" dirty="0">
                <a:solidFill>
                  <a:prstClr val="black"/>
                </a:solidFill>
                <a:latin typeface="+mj-lt"/>
              </a:rPr>
              <a:t> </a:t>
            </a:r>
            <a:r>
              <a:rPr lang="en-US" sz="900" dirty="0" err="1">
                <a:solidFill>
                  <a:prstClr val="black"/>
                </a:solidFill>
                <a:latin typeface="+mj-lt"/>
              </a:rPr>
              <a:t>en</a:t>
            </a:r>
            <a:r>
              <a:rPr lang="en-US" sz="900" dirty="0">
                <a:solidFill>
                  <a:prstClr val="black"/>
                </a:solidFill>
                <a:latin typeface="+mj-lt"/>
              </a:rPr>
              <a:t> </a:t>
            </a:r>
            <a:r>
              <a:rPr lang="en-US" sz="900" dirty="0" err="1">
                <a:solidFill>
                  <a:prstClr val="black"/>
                </a:solidFill>
                <a:latin typeface="+mj-lt"/>
              </a:rPr>
              <a:t>er</a:t>
            </a:r>
            <a:r>
              <a:rPr lang="en-US" sz="900" dirty="0">
                <a:solidFill>
                  <a:prstClr val="black"/>
                </a:solidFill>
                <a:latin typeface="+mj-lt"/>
              </a:rPr>
              <a:t> </a:t>
            </a:r>
            <a:r>
              <a:rPr lang="en-US" sz="900" dirty="0" err="1">
                <a:solidFill>
                  <a:prstClr val="black"/>
                </a:solidFill>
                <a:latin typeface="+mj-lt"/>
              </a:rPr>
              <a:t>waar</a:t>
            </a:r>
            <a:r>
              <a:rPr lang="en-US" sz="900" dirty="0">
                <a:solidFill>
                  <a:prstClr val="black"/>
                </a:solidFill>
                <a:latin typeface="+mj-lt"/>
              </a:rPr>
              <a:t> </a:t>
            </a:r>
            <a:r>
              <a:rPr lang="en-US" sz="900" dirty="0" err="1">
                <a:solidFill>
                  <a:prstClr val="black"/>
                </a:solidFill>
                <a:latin typeface="+mj-lt"/>
              </a:rPr>
              <a:t>nodig</a:t>
            </a:r>
            <a:r>
              <a:rPr lang="en-US" sz="900" dirty="0">
                <a:solidFill>
                  <a:prstClr val="black"/>
                </a:solidFill>
                <a:latin typeface="+mj-lt"/>
              </a:rPr>
              <a:t> op </a:t>
            </a:r>
            <a:r>
              <a:rPr lang="en-US" sz="900" dirty="0" err="1">
                <a:solidFill>
                  <a:prstClr val="black"/>
                </a:solidFill>
                <a:latin typeface="+mj-lt"/>
              </a:rPr>
              <a:t>terug</a:t>
            </a:r>
            <a:r>
              <a:rPr lang="en-US" sz="900" dirty="0">
                <a:solidFill>
                  <a:prstClr val="black"/>
                </a:solidFill>
                <a:latin typeface="+mj-lt"/>
              </a:rPr>
              <a:t> </a:t>
            </a:r>
            <a:r>
              <a:rPr lang="en-US" sz="900" dirty="0" err="1">
                <a:solidFill>
                  <a:prstClr val="black"/>
                </a:solidFill>
                <a:latin typeface="+mj-lt"/>
              </a:rPr>
              <a:t>te</a:t>
            </a:r>
            <a:r>
              <a:rPr lang="en-US" sz="900" dirty="0">
                <a:solidFill>
                  <a:prstClr val="black"/>
                </a:solidFill>
                <a:latin typeface="+mj-lt"/>
              </a:rPr>
              <a:t> </a:t>
            </a:r>
            <a:r>
              <a:rPr lang="en-US" sz="900" dirty="0" err="1">
                <a:solidFill>
                  <a:prstClr val="black"/>
                </a:solidFill>
                <a:latin typeface="+mj-lt"/>
              </a:rPr>
              <a:t>komen</a:t>
            </a:r>
            <a:r>
              <a:rPr lang="en-US" sz="900" dirty="0">
                <a:solidFill>
                  <a:prstClr val="black"/>
                </a:solidFill>
                <a:latin typeface="+mj-lt"/>
              </a:rPr>
              <a:t>. </a:t>
            </a:r>
            <a:r>
              <a:rPr lang="en-US" sz="900" dirty="0" err="1">
                <a:solidFill>
                  <a:prstClr val="black"/>
                </a:solidFill>
                <a:latin typeface="+mj-lt"/>
              </a:rPr>
              <a:t>Dit</a:t>
            </a:r>
            <a:r>
              <a:rPr lang="en-US" sz="900" dirty="0">
                <a:solidFill>
                  <a:prstClr val="black"/>
                </a:solidFill>
                <a:latin typeface="+mj-lt"/>
              </a:rPr>
              <a:t> past </a:t>
            </a:r>
            <a:r>
              <a:rPr lang="en-US" sz="900" dirty="0" err="1">
                <a:solidFill>
                  <a:prstClr val="black"/>
                </a:solidFill>
                <a:latin typeface="+mj-lt"/>
              </a:rPr>
              <a:t>bij</a:t>
            </a:r>
            <a:r>
              <a:rPr lang="en-US" sz="900" dirty="0">
                <a:solidFill>
                  <a:prstClr val="black"/>
                </a:solidFill>
                <a:latin typeface="+mj-lt"/>
              </a:rPr>
              <a:t> het </a:t>
            </a:r>
            <a:r>
              <a:rPr lang="en-US" sz="900" dirty="0" err="1">
                <a:solidFill>
                  <a:prstClr val="black"/>
                </a:solidFill>
                <a:latin typeface="+mj-lt"/>
              </a:rPr>
              <a:t>iteratieve</a:t>
            </a:r>
            <a:r>
              <a:rPr lang="en-US" sz="900" dirty="0">
                <a:solidFill>
                  <a:prstClr val="black"/>
                </a:solidFill>
                <a:latin typeface="+mj-lt"/>
              </a:rPr>
              <a:t> </a:t>
            </a:r>
            <a:r>
              <a:rPr lang="en-US" sz="900" dirty="0" err="1">
                <a:solidFill>
                  <a:prstClr val="black"/>
                </a:solidFill>
                <a:latin typeface="+mj-lt"/>
              </a:rPr>
              <a:t>karakter</a:t>
            </a:r>
            <a:r>
              <a:rPr lang="en-US" sz="900" dirty="0">
                <a:solidFill>
                  <a:prstClr val="black"/>
                </a:solidFill>
                <a:latin typeface="+mj-lt"/>
              </a:rPr>
              <a:t> van </a:t>
            </a:r>
            <a:r>
              <a:rPr lang="en-US" sz="900" dirty="0" err="1">
                <a:solidFill>
                  <a:prstClr val="black"/>
                </a:solidFill>
                <a:latin typeface="+mj-lt"/>
              </a:rPr>
              <a:t>een</a:t>
            </a:r>
            <a:r>
              <a:rPr lang="en-US" sz="900" dirty="0">
                <a:solidFill>
                  <a:prstClr val="black"/>
                </a:solidFill>
                <a:latin typeface="+mj-lt"/>
              </a:rPr>
              <a:t> </a:t>
            </a:r>
            <a:r>
              <a:rPr lang="en-US" sz="900" dirty="0" err="1">
                <a:solidFill>
                  <a:prstClr val="black"/>
                </a:solidFill>
                <a:latin typeface="+mj-lt"/>
              </a:rPr>
              <a:t>groepsleerproces</a:t>
            </a:r>
            <a:r>
              <a:rPr lang="en-US" sz="900" dirty="0">
                <a:solidFill>
                  <a:prstClr val="black"/>
                </a:solidFill>
                <a:latin typeface="+mj-lt"/>
              </a:rPr>
              <a:t>. </a:t>
            </a:r>
          </a:p>
          <a:p>
            <a:pPr marL="0" indent="0">
              <a:lnSpc>
                <a:spcPct val="110000"/>
              </a:lnSpc>
              <a:spcBef>
                <a:spcPts val="600"/>
              </a:spcBef>
              <a:buNone/>
            </a:pPr>
            <a:r>
              <a:rPr lang="en-US" sz="900" b="1" dirty="0" err="1">
                <a:latin typeface="+mj-lt"/>
              </a:rPr>
              <a:t>Aanvullende</a:t>
            </a:r>
            <a:r>
              <a:rPr lang="en-US" sz="900" b="1" dirty="0">
                <a:latin typeface="+mj-lt"/>
              </a:rPr>
              <a:t> </a:t>
            </a:r>
            <a:r>
              <a:rPr lang="en-US" sz="900" b="1" dirty="0" err="1">
                <a:latin typeface="+mj-lt"/>
              </a:rPr>
              <a:t>thema’s</a:t>
            </a:r>
            <a:r>
              <a:rPr lang="en-US" sz="900" b="1" dirty="0">
                <a:latin typeface="+mj-lt"/>
              </a:rPr>
              <a:t> om </a:t>
            </a:r>
            <a:r>
              <a:rPr lang="en-US" sz="900" b="1" dirty="0" err="1">
                <a:latin typeface="+mj-lt"/>
              </a:rPr>
              <a:t>mogelijk</a:t>
            </a:r>
            <a:r>
              <a:rPr lang="en-US" sz="900" b="1" dirty="0">
                <a:latin typeface="+mj-lt"/>
              </a:rPr>
              <a:t> </a:t>
            </a:r>
            <a:r>
              <a:rPr lang="en-US" sz="900" b="1" dirty="0" err="1">
                <a:latin typeface="+mj-lt"/>
              </a:rPr>
              <a:t>bij</a:t>
            </a:r>
            <a:r>
              <a:rPr lang="en-US" sz="900" b="1" dirty="0">
                <a:latin typeface="+mj-lt"/>
              </a:rPr>
              <a:t> </a:t>
            </a:r>
            <a:r>
              <a:rPr lang="en-US" sz="900" b="1" dirty="0" err="1">
                <a:latin typeface="+mj-lt"/>
              </a:rPr>
              <a:t>stil</a:t>
            </a:r>
            <a:r>
              <a:rPr lang="en-US" sz="900" b="1" dirty="0">
                <a:latin typeface="+mj-lt"/>
              </a:rPr>
              <a:t> </a:t>
            </a:r>
            <a:r>
              <a:rPr lang="en-US" sz="900" b="1" dirty="0" err="1">
                <a:latin typeface="+mj-lt"/>
              </a:rPr>
              <a:t>te</a:t>
            </a:r>
            <a:r>
              <a:rPr lang="en-US" sz="900" b="1" dirty="0">
                <a:latin typeface="+mj-lt"/>
              </a:rPr>
              <a:t> </a:t>
            </a:r>
            <a:r>
              <a:rPr lang="en-US" sz="900" b="1" dirty="0" err="1">
                <a:latin typeface="+mj-lt"/>
              </a:rPr>
              <a:t>staan</a:t>
            </a:r>
            <a:endParaRPr lang="en-US" sz="900" b="1" dirty="0">
              <a:latin typeface="+mj-lt"/>
            </a:endParaRPr>
          </a:p>
          <a:p>
            <a:pPr marL="0" indent="0">
              <a:lnSpc>
                <a:spcPct val="110000"/>
              </a:lnSpc>
              <a:spcBef>
                <a:spcPts val="600"/>
              </a:spcBef>
              <a:buNone/>
            </a:pPr>
            <a:r>
              <a:rPr lang="en-US" sz="900" dirty="0" err="1">
                <a:latin typeface="+mj-lt"/>
              </a:rPr>
              <a:t>Welke</a:t>
            </a:r>
            <a:r>
              <a:rPr lang="en-US" sz="900" dirty="0">
                <a:latin typeface="+mj-lt"/>
              </a:rPr>
              <a:t> </a:t>
            </a:r>
            <a:r>
              <a:rPr lang="en-US" sz="900" dirty="0" err="1">
                <a:latin typeface="+mj-lt"/>
              </a:rPr>
              <a:t>thema’s</a:t>
            </a:r>
            <a:r>
              <a:rPr lang="en-US" sz="900" dirty="0">
                <a:latin typeface="+mj-lt"/>
              </a:rPr>
              <a:t> je </a:t>
            </a:r>
            <a:r>
              <a:rPr lang="en-US" sz="900" dirty="0" err="1">
                <a:latin typeface="+mj-lt"/>
              </a:rPr>
              <a:t>verder</a:t>
            </a:r>
            <a:r>
              <a:rPr lang="en-US" sz="900" dirty="0">
                <a:latin typeface="+mj-lt"/>
              </a:rPr>
              <a:t> </a:t>
            </a:r>
            <a:r>
              <a:rPr lang="en-US" sz="900" dirty="0" err="1">
                <a:latin typeface="+mj-lt"/>
              </a:rPr>
              <a:t>aan</a:t>
            </a:r>
            <a:r>
              <a:rPr lang="en-US" sz="900" dirty="0">
                <a:latin typeface="+mj-lt"/>
              </a:rPr>
              <a:t> bod wilt </a:t>
            </a:r>
            <a:r>
              <a:rPr lang="en-US" sz="900" dirty="0" err="1">
                <a:latin typeface="+mj-lt"/>
              </a:rPr>
              <a:t>laten</a:t>
            </a:r>
            <a:r>
              <a:rPr lang="en-US" sz="900" dirty="0">
                <a:latin typeface="+mj-lt"/>
              </a:rPr>
              <a:t> </a:t>
            </a:r>
            <a:r>
              <a:rPr lang="en-US" sz="900" dirty="0" err="1">
                <a:latin typeface="+mj-lt"/>
              </a:rPr>
              <a:t>komen</a:t>
            </a:r>
            <a:r>
              <a:rPr lang="en-US" sz="900" dirty="0">
                <a:latin typeface="+mj-lt"/>
              </a:rPr>
              <a:t> </a:t>
            </a:r>
            <a:r>
              <a:rPr lang="en-US" sz="900" dirty="0" err="1">
                <a:latin typeface="+mj-lt"/>
              </a:rPr>
              <a:t>tijdens</a:t>
            </a:r>
            <a:r>
              <a:rPr lang="en-US" sz="900" dirty="0">
                <a:latin typeface="+mj-lt"/>
              </a:rPr>
              <a:t> co-</a:t>
            </a:r>
            <a:r>
              <a:rPr lang="en-US" sz="900" dirty="0" err="1">
                <a:latin typeface="+mj-lt"/>
              </a:rPr>
              <a:t>creatiesessies</a:t>
            </a:r>
            <a:r>
              <a:rPr lang="en-US" sz="900" dirty="0">
                <a:latin typeface="+mj-lt"/>
              </a:rPr>
              <a:t> </a:t>
            </a:r>
            <a:r>
              <a:rPr lang="en-US" sz="900" dirty="0" err="1">
                <a:latin typeface="+mj-lt"/>
              </a:rPr>
              <a:t>hangt</a:t>
            </a:r>
            <a:r>
              <a:rPr lang="en-US" sz="900" dirty="0">
                <a:latin typeface="+mj-lt"/>
              </a:rPr>
              <a:t> </a:t>
            </a:r>
            <a:r>
              <a:rPr lang="en-US" sz="900" dirty="0" err="1">
                <a:latin typeface="+mj-lt"/>
              </a:rPr>
              <a:t>geheel</a:t>
            </a:r>
            <a:r>
              <a:rPr lang="en-US" sz="900" dirty="0">
                <a:latin typeface="+mj-lt"/>
              </a:rPr>
              <a:t> </a:t>
            </a:r>
            <a:r>
              <a:rPr lang="en-US" sz="900" dirty="0" err="1">
                <a:latin typeface="+mj-lt"/>
              </a:rPr>
              <a:t>af</a:t>
            </a:r>
            <a:r>
              <a:rPr lang="en-US" sz="900" dirty="0">
                <a:latin typeface="+mj-lt"/>
              </a:rPr>
              <a:t> van de </a:t>
            </a:r>
            <a:r>
              <a:rPr lang="en-US" sz="900" dirty="0" err="1">
                <a:latin typeface="+mj-lt"/>
              </a:rPr>
              <a:t>kwestie</a:t>
            </a:r>
            <a:r>
              <a:rPr lang="en-US" sz="900" dirty="0">
                <a:latin typeface="+mj-lt"/>
              </a:rPr>
              <a:t>. Per </a:t>
            </a:r>
            <a:r>
              <a:rPr lang="en-US" sz="900" dirty="0" err="1">
                <a:latin typeface="+mj-lt"/>
              </a:rPr>
              <a:t>vraagstuk</a:t>
            </a:r>
            <a:r>
              <a:rPr lang="en-US" sz="900" dirty="0">
                <a:latin typeface="+mj-lt"/>
              </a:rPr>
              <a:t> </a:t>
            </a:r>
            <a:r>
              <a:rPr lang="en-US" sz="900" dirty="0" err="1">
                <a:latin typeface="+mj-lt"/>
              </a:rPr>
              <a:t>verschilt</a:t>
            </a:r>
            <a:r>
              <a:rPr lang="en-US" sz="900" dirty="0">
                <a:latin typeface="+mj-lt"/>
              </a:rPr>
              <a:t> het “</a:t>
            </a:r>
            <a:r>
              <a:rPr lang="en-US" sz="900" dirty="0" err="1">
                <a:latin typeface="+mj-lt"/>
              </a:rPr>
              <a:t>waar</a:t>
            </a:r>
            <a:r>
              <a:rPr lang="en-US" sz="900" dirty="0">
                <a:latin typeface="+mj-lt"/>
              </a:rPr>
              <a:t> de </a:t>
            </a:r>
            <a:r>
              <a:rPr lang="en-US" sz="900" dirty="0" err="1">
                <a:latin typeface="+mj-lt"/>
              </a:rPr>
              <a:t>schoen</a:t>
            </a:r>
            <a:r>
              <a:rPr lang="en-US" sz="900" dirty="0">
                <a:latin typeface="+mj-lt"/>
              </a:rPr>
              <a:t> </a:t>
            </a:r>
            <a:r>
              <a:rPr lang="en-US" sz="900" dirty="0" err="1">
                <a:latin typeface="+mj-lt"/>
              </a:rPr>
              <a:t>wringt</a:t>
            </a:r>
            <a:r>
              <a:rPr lang="en-US" sz="900" dirty="0">
                <a:latin typeface="+mj-lt"/>
              </a:rPr>
              <a:t>” of </a:t>
            </a:r>
            <a:r>
              <a:rPr lang="en-US" sz="900" dirty="0" err="1">
                <a:latin typeface="+mj-lt"/>
              </a:rPr>
              <a:t>waar</a:t>
            </a:r>
            <a:r>
              <a:rPr lang="en-US" sz="900" dirty="0">
                <a:latin typeface="+mj-lt"/>
              </a:rPr>
              <a:t> </a:t>
            </a:r>
            <a:r>
              <a:rPr lang="en-US" sz="900" dirty="0" err="1">
                <a:latin typeface="+mj-lt"/>
              </a:rPr>
              <a:t>juist</a:t>
            </a:r>
            <a:r>
              <a:rPr lang="en-US" sz="900" dirty="0">
                <a:latin typeface="+mj-lt"/>
              </a:rPr>
              <a:t> </a:t>
            </a:r>
            <a:r>
              <a:rPr lang="en-US" sz="900" dirty="0" err="1">
                <a:latin typeface="+mj-lt"/>
              </a:rPr>
              <a:t>kansen</a:t>
            </a:r>
            <a:r>
              <a:rPr lang="en-US" sz="900" dirty="0">
                <a:latin typeface="+mj-lt"/>
              </a:rPr>
              <a:t> </a:t>
            </a:r>
            <a:r>
              <a:rPr lang="en-US" sz="900" dirty="0" err="1">
                <a:latin typeface="+mj-lt"/>
              </a:rPr>
              <a:t>liggen</a:t>
            </a:r>
            <a:r>
              <a:rPr lang="en-US" sz="900" dirty="0">
                <a:latin typeface="+mj-lt"/>
              </a:rPr>
              <a:t>. De </a:t>
            </a:r>
            <a:r>
              <a:rPr lang="en-US" sz="900" dirty="0" err="1">
                <a:latin typeface="+mj-lt"/>
              </a:rPr>
              <a:t>ervaring</a:t>
            </a:r>
            <a:r>
              <a:rPr lang="en-US" sz="900" dirty="0">
                <a:latin typeface="+mj-lt"/>
              </a:rPr>
              <a:t> </a:t>
            </a:r>
            <a:r>
              <a:rPr lang="en-US" sz="900" dirty="0" err="1">
                <a:latin typeface="+mj-lt"/>
              </a:rPr>
              <a:t>leert</a:t>
            </a:r>
            <a:r>
              <a:rPr lang="en-US" sz="900" dirty="0">
                <a:latin typeface="+mj-lt"/>
              </a:rPr>
              <a:t> </a:t>
            </a:r>
            <a:r>
              <a:rPr lang="en-US" sz="900" dirty="0" err="1">
                <a:latin typeface="+mj-lt"/>
              </a:rPr>
              <a:t>dat</a:t>
            </a:r>
            <a:r>
              <a:rPr lang="en-US" sz="900" dirty="0">
                <a:latin typeface="+mj-lt"/>
              </a:rPr>
              <a:t> </a:t>
            </a:r>
            <a:r>
              <a:rPr lang="en-US" sz="900" dirty="0" err="1">
                <a:latin typeface="+mj-lt"/>
              </a:rPr>
              <a:t>er</a:t>
            </a:r>
            <a:r>
              <a:rPr lang="en-US" sz="900" dirty="0">
                <a:latin typeface="+mj-lt"/>
              </a:rPr>
              <a:t> </a:t>
            </a:r>
            <a:r>
              <a:rPr lang="en-US" sz="900" dirty="0" err="1">
                <a:latin typeface="+mj-lt"/>
              </a:rPr>
              <a:t>een</a:t>
            </a:r>
            <a:r>
              <a:rPr lang="en-US" sz="900" dirty="0">
                <a:latin typeface="+mj-lt"/>
              </a:rPr>
              <a:t> </a:t>
            </a:r>
            <a:r>
              <a:rPr lang="en-US" sz="900" dirty="0" err="1">
                <a:latin typeface="+mj-lt"/>
              </a:rPr>
              <a:t>aantal</a:t>
            </a:r>
            <a:r>
              <a:rPr lang="en-US" sz="900" dirty="0">
                <a:latin typeface="+mj-lt"/>
              </a:rPr>
              <a:t> </a:t>
            </a:r>
            <a:r>
              <a:rPr lang="en-US" sz="900" dirty="0" err="1">
                <a:latin typeface="+mj-lt"/>
              </a:rPr>
              <a:t>thema’s</a:t>
            </a:r>
            <a:r>
              <a:rPr lang="en-US" sz="900" dirty="0">
                <a:latin typeface="+mj-lt"/>
              </a:rPr>
              <a:t> </a:t>
            </a:r>
            <a:r>
              <a:rPr lang="en-US" sz="900" dirty="0" err="1">
                <a:latin typeface="+mj-lt"/>
              </a:rPr>
              <a:t>zijn</a:t>
            </a:r>
            <a:r>
              <a:rPr lang="en-US" sz="900" dirty="0">
                <a:latin typeface="+mj-lt"/>
              </a:rPr>
              <a:t> die in de </a:t>
            </a:r>
            <a:r>
              <a:rPr lang="en-US" sz="900" dirty="0" err="1">
                <a:latin typeface="+mj-lt"/>
              </a:rPr>
              <a:t>praktijk</a:t>
            </a:r>
            <a:r>
              <a:rPr lang="en-US" sz="900" dirty="0">
                <a:latin typeface="+mj-lt"/>
              </a:rPr>
              <a:t> </a:t>
            </a:r>
            <a:r>
              <a:rPr lang="en-US" sz="900" dirty="0" err="1">
                <a:latin typeface="+mj-lt"/>
              </a:rPr>
              <a:t>vaak</a:t>
            </a:r>
            <a:r>
              <a:rPr lang="en-US" sz="900" dirty="0">
                <a:latin typeface="+mj-lt"/>
              </a:rPr>
              <a:t> </a:t>
            </a:r>
            <a:r>
              <a:rPr lang="en-US" sz="900" dirty="0" err="1">
                <a:latin typeface="+mj-lt"/>
              </a:rPr>
              <a:t>naar</a:t>
            </a:r>
            <a:r>
              <a:rPr lang="en-US" sz="900" dirty="0">
                <a:latin typeface="+mj-lt"/>
              </a:rPr>
              <a:t> </a:t>
            </a:r>
            <a:r>
              <a:rPr lang="en-US" sz="900" dirty="0" err="1">
                <a:latin typeface="+mj-lt"/>
              </a:rPr>
              <a:t>voren</a:t>
            </a:r>
            <a:r>
              <a:rPr lang="en-US" sz="900" dirty="0">
                <a:latin typeface="+mj-lt"/>
              </a:rPr>
              <a:t> </a:t>
            </a:r>
            <a:r>
              <a:rPr lang="en-US" sz="900" dirty="0" err="1">
                <a:latin typeface="+mj-lt"/>
              </a:rPr>
              <a:t>komen</a:t>
            </a:r>
            <a:r>
              <a:rPr lang="en-US" sz="900" dirty="0">
                <a:latin typeface="+mj-lt"/>
              </a:rPr>
              <a:t>. Het is dan </a:t>
            </a:r>
            <a:r>
              <a:rPr lang="en-US" sz="900" dirty="0" err="1">
                <a:latin typeface="+mj-lt"/>
              </a:rPr>
              <a:t>ook</a:t>
            </a:r>
            <a:r>
              <a:rPr lang="en-US" sz="900" dirty="0">
                <a:latin typeface="+mj-lt"/>
              </a:rPr>
              <a:t> </a:t>
            </a:r>
            <a:r>
              <a:rPr lang="en-US" sz="900" dirty="0" err="1">
                <a:latin typeface="+mj-lt"/>
              </a:rPr>
              <a:t>handig</a:t>
            </a:r>
            <a:r>
              <a:rPr lang="en-US" sz="900" dirty="0">
                <a:latin typeface="+mj-lt"/>
              </a:rPr>
              <a:t> om </a:t>
            </a:r>
            <a:r>
              <a:rPr lang="en-US" sz="900" dirty="0" err="1">
                <a:latin typeface="+mj-lt"/>
              </a:rPr>
              <a:t>bij</a:t>
            </a:r>
            <a:r>
              <a:rPr lang="en-US" sz="900" dirty="0">
                <a:latin typeface="+mj-lt"/>
              </a:rPr>
              <a:t> je </a:t>
            </a:r>
            <a:r>
              <a:rPr lang="en-US" sz="900" dirty="0" err="1">
                <a:latin typeface="+mj-lt"/>
              </a:rPr>
              <a:t>vraagstuk</a:t>
            </a:r>
            <a:r>
              <a:rPr lang="en-US" sz="900" dirty="0">
                <a:latin typeface="+mj-lt"/>
              </a:rPr>
              <a:t> </a:t>
            </a:r>
            <a:r>
              <a:rPr lang="en-US" sz="900" dirty="0" err="1">
                <a:latin typeface="+mj-lt"/>
              </a:rPr>
              <a:t>na</a:t>
            </a:r>
            <a:r>
              <a:rPr lang="en-US" sz="900" dirty="0">
                <a:latin typeface="+mj-lt"/>
              </a:rPr>
              <a:t> </a:t>
            </a:r>
            <a:r>
              <a:rPr lang="en-US" sz="900" dirty="0" err="1">
                <a:latin typeface="+mj-lt"/>
              </a:rPr>
              <a:t>te</a:t>
            </a:r>
            <a:r>
              <a:rPr lang="en-US" sz="900" dirty="0">
                <a:latin typeface="+mj-lt"/>
              </a:rPr>
              <a:t> </a:t>
            </a:r>
            <a:r>
              <a:rPr lang="en-US" sz="900" dirty="0" err="1">
                <a:latin typeface="+mj-lt"/>
              </a:rPr>
              <a:t>gaan</a:t>
            </a:r>
            <a:r>
              <a:rPr lang="en-US" sz="900" dirty="0">
                <a:latin typeface="+mj-lt"/>
              </a:rPr>
              <a:t> of </a:t>
            </a:r>
            <a:r>
              <a:rPr lang="en-US" sz="900" dirty="0" err="1">
                <a:latin typeface="+mj-lt"/>
              </a:rPr>
              <a:t>deze</a:t>
            </a:r>
            <a:r>
              <a:rPr lang="en-US" sz="900" dirty="0">
                <a:latin typeface="+mj-lt"/>
              </a:rPr>
              <a:t> </a:t>
            </a:r>
            <a:r>
              <a:rPr lang="en-US" sz="900" dirty="0" err="1">
                <a:latin typeface="+mj-lt"/>
              </a:rPr>
              <a:t>thema’s</a:t>
            </a:r>
            <a:r>
              <a:rPr lang="en-US" sz="900" dirty="0">
                <a:latin typeface="+mj-lt"/>
              </a:rPr>
              <a:t> </a:t>
            </a:r>
            <a:r>
              <a:rPr lang="en-US" sz="900" dirty="0" err="1">
                <a:latin typeface="+mj-lt"/>
              </a:rPr>
              <a:t>hier</a:t>
            </a:r>
            <a:r>
              <a:rPr lang="en-US" sz="900" dirty="0">
                <a:latin typeface="+mj-lt"/>
              </a:rPr>
              <a:t> </a:t>
            </a:r>
            <a:r>
              <a:rPr lang="en-US" sz="900" dirty="0" err="1">
                <a:latin typeface="+mj-lt"/>
              </a:rPr>
              <a:t>inderdaad</a:t>
            </a:r>
            <a:r>
              <a:rPr lang="en-US" sz="900" dirty="0">
                <a:latin typeface="+mj-lt"/>
              </a:rPr>
              <a:t> </a:t>
            </a:r>
            <a:r>
              <a:rPr lang="en-US" sz="900" dirty="0" err="1">
                <a:latin typeface="+mj-lt"/>
              </a:rPr>
              <a:t>ook</a:t>
            </a:r>
            <a:r>
              <a:rPr lang="en-US" sz="900" dirty="0">
                <a:latin typeface="+mj-lt"/>
              </a:rPr>
              <a:t> </a:t>
            </a:r>
            <a:r>
              <a:rPr lang="en-US" sz="900" dirty="0" err="1">
                <a:latin typeface="+mj-lt"/>
              </a:rPr>
              <a:t>een</a:t>
            </a:r>
            <a:r>
              <a:rPr lang="en-US" sz="900" dirty="0">
                <a:latin typeface="+mj-lt"/>
              </a:rPr>
              <a:t> </a:t>
            </a:r>
            <a:r>
              <a:rPr lang="en-US" sz="900" dirty="0" err="1">
                <a:latin typeface="+mj-lt"/>
              </a:rPr>
              <a:t>duidelijke</a:t>
            </a:r>
            <a:r>
              <a:rPr lang="en-US" sz="900" dirty="0">
                <a:latin typeface="+mj-lt"/>
              </a:rPr>
              <a:t> </a:t>
            </a:r>
            <a:r>
              <a:rPr lang="en-US" sz="900" dirty="0" err="1">
                <a:latin typeface="+mj-lt"/>
              </a:rPr>
              <a:t>rol</a:t>
            </a:r>
            <a:r>
              <a:rPr lang="en-US" sz="900" dirty="0">
                <a:latin typeface="+mj-lt"/>
              </a:rPr>
              <a:t> </a:t>
            </a:r>
            <a:r>
              <a:rPr lang="en-US" sz="900" dirty="0" err="1">
                <a:latin typeface="+mj-lt"/>
              </a:rPr>
              <a:t>spelen</a:t>
            </a:r>
            <a:r>
              <a:rPr lang="en-US" sz="900" dirty="0">
                <a:latin typeface="+mj-lt"/>
              </a:rPr>
              <a:t> </a:t>
            </a:r>
            <a:r>
              <a:rPr lang="en-US" sz="900" dirty="0" err="1">
                <a:latin typeface="+mj-lt"/>
              </a:rPr>
              <a:t>en</a:t>
            </a:r>
            <a:r>
              <a:rPr lang="en-US" sz="900" dirty="0">
                <a:latin typeface="+mj-lt"/>
              </a:rPr>
              <a:t> zo ja, op </a:t>
            </a:r>
            <a:r>
              <a:rPr lang="en-US" sz="900" dirty="0" err="1">
                <a:latin typeface="+mj-lt"/>
              </a:rPr>
              <a:t>welke</a:t>
            </a:r>
            <a:r>
              <a:rPr lang="en-US" sz="900" dirty="0">
                <a:latin typeface="+mj-lt"/>
              </a:rPr>
              <a:t> </a:t>
            </a:r>
            <a:r>
              <a:rPr lang="en-US" sz="900" dirty="0" err="1">
                <a:latin typeface="+mj-lt"/>
              </a:rPr>
              <a:t>manier</a:t>
            </a:r>
            <a:r>
              <a:rPr lang="en-US" sz="900" dirty="0">
                <a:latin typeface="+mj-lt"/>
              </a:rPr>
              <a:t> je die met de </a:t>
            </a:r>
            <a:r>
              <a:rPr lang="en-US" sz="900" dirty="0" err="1">
                <a:latin typeface="+mj-lt"/>
              </a:rPr>
              <a:t>verschillende</a:t>
            </a:r>
            <a:r>
              <a:rPr lang="en-US" sz="900" dirty="0">
                <a:latin typeface="+mj-lt"/>
              </a:rPr>
              <a:t> </a:t>
            </a:r>
            <a:r>
              <a:rPr lang="en-US" sz="900" dirty="0" err="1">
                <a:latin typeface="+mj-lt"/>
              </a:rPr>
              <a:t>betrokkenen</a:t>
            </a:r>
            <a:r>
              <a:rPr lang="en-US" sz="900" dirty="0">
                <a:latin typeface="+mj-lt"/>
              </a:rPr>
              <a:t> </a:t>
            </a:r>
            <a:r>
              <a:rPr lang="en-US" sz="900" dirty="0" err="1">
                <a:latin typeface="+mj-lt"/>
              </a:rPr>
              <a:t>kunt</a:t>
            </a:r>
            <a:r>
              <a:rPr lang="en-US" sz="900" dirty="0">
                <a:latin typeface="+mj-lt"/>
              </a:rPr>
              <a:t> </a:t>
            </a:r>
            <a:r>
              <a:rPr lang="en-US" sz="900" dirty="0" err="1">
                <a:latin typeface="+mj-lt"/>
              </a:rPr>
              <a:t>bespreken</a:t>
            </a:r>
            <a:r>
              <a:rPr lang="en-US" sz="900" dirty="0">
                <a:latin typeface="+mj-lt"/>
              </a:rPr>
              <a:t>. </a:t>
            </a:r>
          </a:p>
          <a:p>
            <a:pPr marL="0" indent="0">
              <a:lnSpc>
                <a:spcPct val="110000"/>
              </a:lnSpc>
              <a:spcBef>
                <a:spcPts val="600"/>
              </a:spcBef>
              <a:buNone/>
            </a:pPr>
            <a:r>
              <a:rPr lang="en-US" sz="900" b="1" dirty="0" err="1">
                <a:latin typeface="+mj-lt"/>
              </a:rPr>
              <a:t>Macht</a:t>
            </a:r>
            <a:r>
              <a:rPr lang="en-US" sz="900" b="1" dirty="0">
                <a:latin typeface="+mj-lt"/>
              </a:rPr>
              <a:t> </a:t>
            </a:r>
            <a:r>
              <a:rPr lang="en-US" sz="900" b="1" dirty="0" err="1">
                <a:latin typeface="+mj-lt"/>
              </a:rPr>
              <a:t>en</a:t>
            </a:r>
            <a:r>
              <a:rPr lang="en-US" sz="900" b="1" dirty="0">
                <a:latin typeface="+mj-lt"/>
              </a:rPr>
              <a:t> </a:t>
            </a:r>
            <a:r>
              <a:rPr lang="en-US" sz="900" b="1" dirty="0" err="1">
                <a:latin typeface="+mj-lt"/>
              </a:rPr>
              <a:t>verantwoordelijkheid</a:t>
            </a:r>
            <a:endParaRPr lang="en-US" sz="900" b="1" dirty="0">
              <a:latin typeface="+mj-lt"/>
            </a:endParaRPr>
          </a:p>
          <a:p>
            <a:pPr marL="0" indent="0">
              <a:lnSpc>
                <a:spcPct val="110000"/>
              </a:lnSpc>
              <a:spcBef>
                <a:spcPts val="600"/>
              </a:spcBef>
              <a:buNone/>
            </a:pPr>
            <a:r>
              <a:rPr lang="en-US" sz="900" dirty="0" err="1">
                <a:latin typeface="+mj-lt"/>
              </a:rPr>
              <a:t>Veelal</a:t>
            </a:r>
            <a:r>
              <a:rPr lang="en-US" sz="900" dirty="0">
                <a:latin typeface="+mj-lt"/>
              </a:rPr>
              <a:t> </a:t>
            </a:r>
            <a:r>
              <a:rPr lang="en-US" sz="900" dirty="0" err="1">
                <a:latin typeface="+mj-lt"/>
              </a:rPr>
              <a:t>zijn</a:t>
            </a:r>
            <a:r>
              <a:rPr lang="en-US" sz="900" dirty="0">
                <a:latin typeface="+mj-lt"/>
              </a:rPr>
              <a:t> </a:t>
            </a:r>
            <a:r>
              <a:rPr lang="en-US" sz="900" dirty="0" err="1">
                <a:latin typeface="+mj-lt"/>
              </a:rPr>
              <a:t>er</a:t>
            </a:r>
            <a:r>
              <a:rPr lang="en-US" sz="900" dirty="0">
                <a:latin typeface="+mj-lt"/>
              </a:rPr>
              <a:t> </a:t>
            </a:r>
            <a:r>
              <a:rPr lang="en-US" sz="900" dirty="0" err="1">
                <a:latin typeface="+mj-lt"/>
              </a:rPr>
              <a:t>verschillende</a:t>
            </a:r>
            <a:r>
              <a:rPr lang="en-US" sz="900" dirty="0">
                <a:latin typeface="+mj-lt"/>
              </a:rPr>
              <a:t> </a:t>
            </a:r>
            <a:r>
              <a:rPr lang="en-US" sz="900" dirty="0" err="1">
                <a:latin typeface="+mj-lt"/>
              </a:rPr>
              <a:t>beelden</a:t>
            </a:r>
            <a:r>
              <a:rPr lang="en-US" sz="900" dirty="0">
                <a:latin typeface="+mj-lt"/>
              </a:rPr>
              <a:t> over </a:t>
            </a:r>
            <a:r>
              <a:rPr lang="en-US" sz="900" dirty="0" err="1">
                <a:latin typeface="+mj-lt"/>
              </a:rPr>
              <a:t>wie</a:t>
            </a:r>
            <a:r>
              <a:rPr lang="en-US" sz="900" dirty="0">
                <a:latin typeface="+mj-lt"/>
              </a:rPr>
              <a:t> </a:t>
            </a:r>
            <a:r>
              <a:rPr lang="en-US" sz="900" dirty="0" err="1">
                <a:latin typeface="+mj-lt"/>
              </a:rPr>
              <a:t>macht</a:t>
            </a:r>
            <a:r>
              <a:rPr lang="en-US" sz="900" dirty="0">
                <a:latin typeface="+mj-lt"/>
              </a:rPr>
              <a:t> </a:t>
            </a:r>
            <a:r>
              <a:rPr lang="en-US" sz="900" dirty="0" err="1">
                <a:latin typeface="+mj-lt"/>
              </a:rPr>
              <a:t>heeft</a:t>
            </a:r>
            <a:r>
              <a:rPr lang="en-US" sz="900" dirty="0">
                <a:latin typeface="+mj-lt"/>
              </a:rPr>
              <a:t> in </a:t>
            </a:r>
            <a:r>
              <a:rPr lang="en-US" sz="900" dirty="0" err="1">
                <a:latin typeface="+mj-lt"/>
              </a:rPr>
              <a:t>een</a:t>
            </a:r>
            <a:r>
              <a:rPr lang="en-US" sz="900" dirty="0">
                <a:latin typeface="+mj-lt"/>
              </a:rPr>
              <a:t> </a:t>
            </a:r>
            <a:r>
              <a:rPr lang="en-US" sz="900" dirty="0" err="1">
                <a:latin typeface="+mj-lt"/>
              </a:rPr>
              <a:t>bepaalde</a:t>
            </a:r>
            <a:r>
              <a:rPr lang="en-US" sz="900" dirty="0">
                <a:latin typeface="+mj-lt"/>
              </a:rPr>
              <a:t> </a:t>
            </a:r>
            <a:r>
              <a:rPr lang="en-US" sz="900" dirty="0" err="1">
                <a:latin typeface="+mj-lt"/>
              </a:rPr>
              <a:t>situatie</a:t>
            </a:r>
            <a:r>
              <a:rPr lang="en-US" sz="900" dirty="0">
                <a:latin typeface="+mj-lt"/>
              </a:rPr>
              <a:t>. </a:t>
            </a:r>
            <a:r>
              <a:rPr lang="en-US" sz="900" dirty="0" err="1">
                <a:latin typeface="+mj-lt"/>
              </a:rPr>
              <a:t>Verwachtingen</a:t>
            </a:r>
            <a:r>
              <a:rPr lang="en-US" sz="900" dirty="0">
                <a:latin typeface="+mj-lt"/>
              </a:rPr>
              <a:t> over </a:t>
            </a:r>
            <a:r>
              <a:rPr lang="en-US" sz="900" dirty="0" err="1">
                <a:latin typeface="+mj-lt"/>
              </a:rPr>
              <a:t>en</a:t>
            </a:r>
            <a:r>
              <a:rPr lang="en-US" sz="900" dirty="0">
                <a:latin typeface="+mj-lt"/>
              </a:rPr>
              <a:t> </a:t>
            </a:r>
            <a:r>
              <a:rPr lang="en-US" sz="900" dirty="0" err="1">
                <a:latin typeface="+mj-lt"/>
              </a:rPr>
              <a:t>weer</a:t>
            </a:r>
            <a:r>
              <a:rPr lang="en-US" sz="900" dirty="0">
                <a:latin typeface="+mj-lt"/>
              </a:rPr>
              <a:t> </a:t>
            </a:r>
            <a:r>
              <a:rPr lang="en-US" sz="900" dirty="0" err="1">
                <a:latin typeface="+mj-lt"/>
              </a:rPr>
              <a:t>kunnen</a:t>
            </a:r>
            <a:r>
              <a:rPr lang="en-US" sz="900" dirty="0">
                <a:latin typeface="+mj-lt"/>
              </a:rPr>
              <a:t> </a:t>
            </a:r>
            <a:r>
              <a:rPr lang="en-US" sz="900" dirty="0" err="1">
                <a:latin typeface="+mj-lt"/>
              </a:rPr>
              <a:t>hierdoor</a:t>
            </a:r>
            <a:r>
              <a:rPr lang="en-US" sz="900" dirty="0">
                <a:latin typeface="+mj-lt"/>
              </a:rPr>
              <a:t> </a:t>
            </a:r>
            <a:r>
              <a:rPr lang="en-US" sz="900" dirty="0" err="1">
                <a:latin typeface="+mj-lt"/>
              </a:rPr>
              <a:t>uit</a:t>
            </a:r>
            <a:r>
              <a:rPr lang="en-US" sz="900" dirty="0">
                <a:latin typeface="+mj-lt"/>
              </a:rPr>
              <a:t> </a:t>
            </a:r>
            <a:r>
              <a:rPr lang="en-US" sz="900" dirty="0" err="1">
                <a:latin typeface="+mj-lt"/>
              </a:rPr>
              <a:t>elkaar</a:t>
            </a:r>
            <a:r>
              <a:rPr lang="en-US" sz="900" dirty="0">
                <a:latin typeface="+mj-lt"/>
              </a:rPr>
              <a:t> </a:t>
            </a:r>
            <a:r>
              <a:rPr lang="en-US" sz="900" dirty="0" err="1">
                <a:latin typeface="+mj-lt"/>
              </a:rPr>
              <a:t>lopen</a:t>
            </a:r>
            <a:r>
              <a:rPr lang="en-US" sz="900" dirty="0">
                <a:latin typeface="+mj-lt"/>
              </a:rPr>
              <a:t> of </a:t>
            </a:r>
            <a:r>
              <a:rPr lang="en-US" sz="900" dirty="0" err="1">
                <a:latin typeface="+mj-lt"/>
              </a:rPr>
              <a:t>niet</a:t>
            </a:r>
            <a:r>
              <a:rPr lang="en-US" sz="900" dirty="0">
                <a:latin typeface="+mj-lt"/>
              </a:rPr>
              <a:t> </a:t>
            </a:r>
            <a:r>
              <a:rPr lang="en-US" sz="900" dirty="0" err="1">
                <a:latin typeface="+mj-lt"/>
              </a:rPr>
              <a:t>waargemaakt</a:t>
            </a:r>
            <a:r>
              <a:rPr lang="en-US" sz="900" dirty="0">
                <a:latin typeface="+mj-lt"/>
              </a:rPr>
              <a:t> </a:t>
            </a:r>
            <a:r>
              <a:rPr lang="en-US" sz="900" dirty="0" err="1">
                <a:latin typeface="+mj-lt"/>
              </a:rPr>
              <a:t>worden</a:t>
            </a:r>
            <a:r>
              <a:rPr lang="en-US" sz="900" dirty="0">
                <a:latin typeface="+mj-lt"/>
              </a:rPr>
              <a:t>. Ook </a:t>
            </a:r>
            <a:r>
              <a:rPr lang="en-US" sz="900" dirty="0" err="1">
                <a:latin typeface="+mj-lt"/>
              </a:rPr>
              <a:t>misbruik</a:t>
            </a:r>
            <a:r>
              <a:rPr lang="en-US" sz="900" dirty="0">
                <a:latin typeface="+mj-lt"/>
              </a:rPr>
              <a:t> van </a:t>
            </a:r>
            <a:r>
              <a:rPr lang="en-US" sz="900" dirty="0" err="1">
                <a:latin typeface="+mj-lt"/>
              </a:rPr>
              <a:t>macht</a:t>
            </a:r>
            <a:r>
              <a:rPr lang="en-US" sz="900" dirty="0">
                <a:latin typeface="+mj-lt"/>
              </a:rPr>
              <a:t> </a:t>
            </a:r>
            <a:r>
              <a:rPr lang="en-US" sz="900" dirty="0" err="1">
                <a:latin typeface="+mj-lt"/>
              </a:rPr>
              <a:t>kan</a:t>
            </a:r>
            <a:r>
              <a:rPr lang="en-US" sz="900" dirty="0">
                <a:latin typeface="+mj-lt"/>
              </a:rPr>
              <a:t> </a:t>
            </a:r>
            <a:r>
              <a:rPr lang="en-US" sz="900" dirty="0" err="1">
                <a:latin typeface="+mj-lt"/>
              </a:rPr>
              <a:t>voorkomen</a:t>
            </a:r>
            <a:r>
              <a:rPr lang="en-US" sz="900" dirty="0">
                <a:latin typeface="+mj-lt"/>
              </a:rPr>
              <a:t>. </a:t>
            </a:r>
            <a:r>
              <a:rPr lang="en-US" sz="900" dirty="0" err="1">
                <a:latin typeface="+mj-lt"/>
              </a:rPr>
              <a:t>Dit</a:t>
            </a:r>
            <a:r>
              <a:rPr lang="en-US" sz="900" dirty="0">
                <a:latin typeface="+mj-lt"/>
              </a:rPr>
              <a:t> </a:t>
            </a:r>
            <a:r>
              <a:rPr lang="en-US" sz="900" dirty="0" err="1">
                <a:latin typeface="+mj-lt"/>
              </a:rPr>
              <a:t>kan</a:t>
            </a:r>
            <a:r>
              <a:rPr lang="en-US" sz="900" dirty="0">
                <a:latin typeface="+mj-lt"/>
              </a:rPr>
              <a:t> </a:t>
            </a:r>
            <a:r>
              <a:rPr lang="en-US" sz="900" dirty="0" err="1">
                <a:latin typeface="+mj-lt"/>
              </a:rPr>
              <a:t>ook</a:t>
            </a:r>
            <a:r>
              <a:rPr lang="en-US" sz="900" dirty="0">
                <a:latin typeface="+mj-lt"/>
              </a:rPr>
              <a:t> </a:t>
            </a:r>
            <a:r>
              <a:rPr lang="en-US" sz="900" dirty="0" err="1">
                <a:latin typeface="+mj-lt"/>
              </a:rPr>
              <a:t>voorkomen</a:t>
            </a:r>
            <a:r>
              <a:rPr lang="en-US" sz="900" dirty="0">
                <a:latin typeface="+mj-lt"/>
              </a:rPr>
              <a:t> </a:t>
            </a:r>
            <a:r>
              <a:rPr lang="en-US" sz="900" dirty="0" err="1">
                <a:latin typeface="+mj-lt"/>
              </a:rPr>
              <a:t>wanneer</a:t>
            </a:r>
            <a:r>
              <a:rPr lang="en-US" sz="900" dirty="0">
                <a:latin typeface="+mj-lt"/>
              </a:rPr>
              <a:t> </a:t>
            </a:r>
            <a:r>
              <a:rPr lang="en-US" sz="900" dirty="0" err="1">
                <a:latin typeface="+mj-lt"/>
              </a:rPr>
              <a:t>iemand</a:t>
            </a:r>
            <a:r>
              <a:rPr lang="en-US" sz="900" dirty="0">
                <a:latin typeface="+mj-lt"/>
              </a:rPr>
              <a:t> </a:t>
            </a:r>
            <a:r>
              <a:rPr lang="en-US" sz="900" dirty="0" err="1">
                <a:latin typeface="+mj-lt"/>
              </a:rPr>
              <a:t>zijn</a:t>
            </a:r>
            <a:r>
              <a:rPr lang="en-US" sz="900" dirty="0">
                <a:latin typeface="+mj-lt"/>
              </a:rPr>
              <a:t> </a:t>
            </a:r>
            <a:r>
              <a:rPr lang="en-US" sz="900" dirty="0" err="1">
                <a:latin typeface="+mj-lt"/>
              </a:rPr>
              <a:t>verantwoordelijkheid</a:t>
            </a:r>
            <a:r>
              <a:rPr lang="en-US" sz="900" dirty="0">
                <a:latin typeface="+mj-lt"/>
              </a:rPr>
              <a:t> </a:t>
            </a:r>
            <a:r>
              <a:rPr lang="en-US" sz="900" dirty="0" err="1">
                <a:latin typeface="+mj-lt"/>
              </a:rPr>
              <a:t>niet</a:t>
            </a:r>
            <a:r>
              <a:rPr lang="en-US" sz="900" dirty="0">
                <a:latin typeface="+mj-lt"/>
              </a:rPr>
              <a:t> </a:t>
            </a:r>
            <a:r>
              <a:rPr lang="en-US" sz="900" dirty="0" err="1">
                <a:latin typeface="+mj-lt"/>
              </a:rPr>
              <a:t>neemt</a:t>
            </a:r>
            <a:r>
              <a:rPr lang="en-US" sz="900" dirty="0">
                <a:latin typeface="+mj-lt"/>
              </a:rPr>
              <a:t> maar </a:t>
            </a:r>
            <a:r>
              <a:rPr lang="en-US" sz="900" dirty="0" err="1">
                <a:latin typeface="+mj-lt"/>
              </a:rPr>
              <a:t>afschuift</a:t>
            </a:r>
            <a:r>
              <a:rPr lang="en-US" sz="900" dirty="0">
                <a:latin typeface="+mj-lt"/>
              </a:rPr>
              <a:t>. Het is </a:t>
            </a:r>
            <a:r>
              <a:rPr lang="en-US" sz="900" dirty="0" err="1">
                <a:latin typeface="+mj-lt"/>
              </a:rPr>
              <a:t>belangrijk</a:t>
            </a:r>
            <a:r>
              <a:rPr lang="en-US" sz="900" dirty="0">
                <a:latin typeface="+mj-lt"/>
              </a:rPr>
              <a:t> </a:t>
            </a:r>
            <a:r>
              <a:rPr lang="en-US" sz="900" dirty="0" err="1">
                <a:latin typeface="+mj-lt"/>
              </a:rPr>
              <a:t>duidelijk</a:t>
            </a:r>
            <a:r>
              <a:rPr lang="en-US" sz="900" dirty="0">
                <a:latin typeface="+mj-lt"/>
              </a:rPr>
              <a:t> </a:t>
            </a:r>
            <a:r>
              <a:rPr lang="en-US" sz="900" dirty="0" err="1">
                <a:latin typeface="+mj-lt"/>
              </a:rPr>
              <a:t>te</a:t>
            </a:r>
            <a:r>
              <a:rPr lang="en-US" sz="900" dirty="0">
                <a:latin typeface="+mj-lt"/>
              </a:rPr>
              <a:t> </a:t>
            </a:r>
            <a:r>
              <a:rPr lang="en-US" sz="900" dirty="0" err="1">
                <a:latin typeface="+mj-lt"/>
              </a:rPr>
              <a:t>krijgen</a:t>
            </a:r>
            <a:r>
              <a:rPr lang="en-US" sz="900" dirty="0">
                <a:latin typeface="+mj-lt"/>
              </a:rPr>
              <a:t> wat van </a:t>
            </a:r>
            <a:r>
              <a:rPr lang="en-US" sz="900" dirty="0" err="1">
                <a:latin typeface="+mj-lt"/>
              </a:rPr>
              <a:t>wie</a:t>
            </a:r>
            <a:r>
              <a:rPr lang="en-US" sz="900" dirty="0">
                <a:latin typeface="+mj-lt"/>
              </a:rPr>
              <a:t> </a:t>
            </a:r>
            <a:r>
              <a:rPr lang="en-US" sz="900" dirty="0" err="1">
                <a:latin typeface="+mj-lt"/>
              </a:rPr>
              <a:t>verwacht</a:t>
            </a:r>
            <a:r>
              <a:rPr lang="en-US" sz="900" dirty="0">
                <a:latin typeface="+mj-lt"/>
              </a:rPr>
              <a:t> </a:t>
            </a:r>
            <a:r>
              <a:rPr lang="en-US" sz="900" dirty="0" err="1">
                <a:latin typeface="+mj-lt"/>
              </a:rPr>
              <a:t>kan</a:t>
            </a:r>
            <a:r>
              <a:rPr lang="en-US" sz="900" dirty="0">
                <a:latin typeface="+mj-lt"/>
              </a:rPr>
              <a:t> </a:t>
            </a:r>
            <a:r>
              <a:rPr lang="en-US" sz="900" dirty="0" err="1">
                <a:latin typeface="+mj-lt"/>
              </a:rPr>
              <a:t>en</a:t>
            </a:r>
            <a:r>
              <a:rPr lang="en-US" sz="900" dirty="0">
                <a:latin typeface="+mj-lt"/>
              </a:rPr>
              <a:t> mag </a:t>
            </a:r>
            <a:r>
              <a:rPr lang="en-US" sz="900" dirty="0" err="1">
                <a:latin typeface="+mj-lt"/>
              </a:rPr>
              <a:t>worden</a:t>
            </a:r>
            <a:r>
              <a:rPr lang="en-US" sz="900" dirty="0">
                <a:latin typeface="+mj-lt"/>
              </a:rPr>
              <a:t>. </a:t>
            </a:r>
            <a:r>
              <a:rPr lang="en-US" sz="900" dirty="0" err="1">
                <a:latin typeface="+mj-lt"/>
              </a:rPr>
              <a:t>Soms</a:t>
            </a:r>
            <a:r>
              <a:rPr lang="en-US" sz="900" dirty="0">
                <a:latin typeface="+mj-lt"/>
              </a:rPr>
              <a:t> is </a:t>
            </a:r>
            <a:r>
              <a:rPr lang="en-US" sz="900" dirty="0" err="1">
                <a:latin typeface="+mj-lt"/>
              </a:rPr>
              <a:t>iemand</a:t>
            </a:r>
            <a:r>
              <a:rPr lang="en-US" sz="900" dirty="0">
                <a:latin typeface="+mj-lt"/>
              </a:rPr>
              <a:t> minder </a:t>
            </a:r>
            <a:r>
              <a:rPr lang="en-US" sz="900" dirty="0" err="1">
                <a:latin typeface="+mj-lt"/>
              </a:rPr>
              <a:t>machtig</a:t>
            </a:r>
            <a:r>
              <a:rPr lang="en-US" sz="900" dirty="0">
                <a:latin typeface="+mj-lt"/>
              </a:rPr>
              <a:t> dan </a:t>
            </a:r>
            <a:r>
              <a:rPr lang="en-US" sz="900" dirty="0" err="1">
                <a:latin typeface="+mj-lt"/>
              </a:rPr>
              <a:t>gedacht</a:t>
            </a:r>
            <a:r>
              <a:rPr lang="en-US" sz="900" dirty="0">
                <a:latin typeface="+mj-lt"/>
              </a:rPr>
              <a:t>! </a:t>
            </a:r>
            <a:r>
              <a:rPr lang="en-US" sz="900" dirty="0" err="1">
                <a:latin typeface="+mj-lt"/>
              </a:rPr>
              <a:t>Soms</a:t>
            </a:r>
            <a:r>
              <a:rPr lang="en-US" sz="900" dirty="0">
                <a:latin typeface="+mj-lt"/>
              </a:rPr>
              <a:t> </a:t>
            </a:r>
            <a:r>
              <a:rPr lang="en-US" sz="900" dirty="0" err="1">
                <a:latin typeface="+mj-lt"/>
              </a:rPr>
              <a:t>moet</a:t>
            </a:r>
            <a:r>
              <a:rPr lang="en-US" sz="900" dirty="0">
                <a:latin typeface="+mj-lt"/>
              </a:rPr>
              <a:t> </a:t>
            </a:r>
            <a:r>
              <a:rPr lang="en-US" sz="900" dirty="0" err="1">
                <a:latin typeface="+mj-lt"/>
              </a:rPr>
              <a:t>iemand</a:t>
            </a:r>
            <a:r>
              <a:rPr lang="en-US" sz="900" dirty="0">
                <a:latin typeface="+mj-lt"/>
              </a:rPr>
              <a:t> </a:t>
            </a:r>
            <a:r>
              <a:rPr lang="en-US" sz="900" dirty="0" err="1">
                <a:latin typeface="+mj-lt"/>
              </a:rPr>
              <a:t>juist</a:t>
            </a:r>
            <a:r>
              <a:rPr lang="en-US" sz="900" dirty="0">
                <a:latin typeface="+mj-lt"/>
              </a:rPr>
              <a:t> </a:t>
            </a:r>
            <a:r>
              <a:rPr lang="en-US" sz="900" dirty="0" err="1">
                <a:latin typeface="+mj-lt"/>
              </a:rPr>
              <a:t>meer</a:t>
            </a:r>
            <a:r>
              <a:rPr lang="en-US" sz="900" dirty="0">
                <a:latin typeface="+mj-lt"/>
              </a:rPr>
              <a:t> </a:t>
            </a:r>
            <a:r>
              <a:rPr lang="en-US" sz="900" dirty="0" err="1">
                <a:latin typeface="+mj-lt"/>
              </a:rPr>
              <a:t>verantwoordelijkheid</a:t>
            </a:r>
            <a:r>
              <a:rPr lang="en-US" sz="900" dirty="0">
                <a:latin typeface="+mj-lt"/>
              </a:rPr>
              <a:t> </a:t>
            </a:r>
            <a:r>
              <a:rPr lang="en-US" sz="900" dirty="0" err="1">
                <a:latin typeface="+mj-lt"/>
              </a:rPr>
              <a:t>gaan</a:t>
            </a:r>
            <a:r>
              <a:rPr lang="en-US" sz="900" dirty="0">
                <a:latin typeface="+mj-lt"/>
              </a:rPr>
              <a:t> </a:t>
            </a:r>
            <a:r>
              <a:rPr lang="en-US" sz="900" dirty="0" err="1">
                <a:latin typeface="+mj-lt"/>
              </a:rPr>
              <a:t>nemen</a:t>
            </a:r>
            <a:r>
              <a:rPr lang="en-US" sz="900" dirty="0">
                <a:latin typeface="+mj-lt"/>
              </a:rPr>
              <a:t>. </a:t>
            </a:r>
          </a:p>
          <a:p>
            <a:pPr marL="0" indent="0">
              <a:lnSpc>
                <a:spcPct val="110000"/>
              </a:lnSpc>
              <a:spcBef>
                <a:spcPts val="600"/>
              </a:spcBef>
              <a:buNone/>
            </a:pPr>
            <a:r>
              <a:rPr lang="en-US" sz="900" b="1" dirty="0">
                <a:latin typeface="+mj-lt"/>
              </a:rPr>
              <a:t>(Conflict </a:t>
            </a:r>
            <a:r>
              <a:rPr lang="en-US" sz="900" b="1" dirty="0" err="1">
                <a:latin typeface="+mj-lt"/>
              </a:rPr>
              <a:t>vanwege</a:t>
            </a:r>
            <a:r>
              <a:rPr lang="en-US" sz="900" b="1" dirty="0">
                <a:latin typeface="+mj-lt"/>
              </a:rPr>
              <a:t>) </a:t>
            </a:r>
            <a:r>
              <a:rPr lang="en-US" sz="900" b="1" dirty="0" err="1">
                <a:latin typeface="+mj-lt"/>
              </a:rPr>
              <a:t>cultuur</a:t>
            </a:r>
            <a:r>
              <a:rPr lang="en-US" sz="900" b="1" dirty="0">
                <a:latin typeface="+mj-lt"/>
              </a:rPr>
              <a:t> </a:t>
            </a:r>
            <a:r>
              <a:rPr lang="en-US" sz="900" b="1" dirty="0" err="1">
                <a:latin typeface="+mj-lt"/>
              </a:rPr>
              <a:t>en</a:t>
            </a:r>
            <a:r>
              <a:rPr lang="en-US" sz="900" b="1" dirty="0">
                <a:latin typeface="+mj-lt"/>
              </a:rPr>
              <a:t> </a:t>
            </a:r>
            <a:r>
              <a:rPr lang="en-US" sz="900" b="1" dirty="0" err="1">
                <a:latin typeface="+mj-lt"/>
              </a:rPr>
              <a:t>identiteit</a:t>
            </a:r>
            <a:endParaRPr lang="en-US" sz="900" b="1" dirty="0">
              <a:latin typeface="+mj-lt"/>
            </a:endParaRPr>
          </a:p>
          <a:p>
            <a:pPr marL="0" indent="0">
              <a:lnSpc>
                <a:spcPct val="110000"/>
              </a:lnSpc>
              <a:spcBef>
                <a:spcPts val="600"/>
              </a:spcBef>
              <a:buNone/>
            </a:pPr>
            <a:r>
              <a:rPr lang="en-US" sz="900" dirty="0" err="1">
                <a:latin typeface="+mj-lt"/>
              </a:rPr>
              <a:t>Bij</a:t>
            </a:r>
            <a:r>
              <a:rPr lang="en-US" sz="900" dirty="0">
                <a:latin typeface="+mj-lt"/>
              </a:rPr>
              <a:t> </a:t>
            </a:r>
            <a:r>
              <a:rPr lang="en-US" sz="900" dirty="0" err="1">
                <a:latin typeface="+mj-lt"/>
              </a:rPr>
              <a:t>complexe</a:t>
            </a:r>
            <a:r>
              <a:rPr lang="en-US" sz="900" dirty="0">
                <a:latin typeface="+mj-lt"/>
              </a:rPr>
              <a:t> </a:t>
            </a:r>
            <a:r>
              <a:rPr lang="en-US" sz="900" dirty="0" err="1">
                <a:latin typeface="+mj-lt"/>
              </a:rPr>
              <a:t>vraagstukken</a:t>
            </a:r>
            <a:r>
              <a:rPr lang="en-US" sz="900" dirty="0">
                <a:latin typeface="+mj-lt"/>
              </a:rPr>
              <a:t> </a:t>
            </a:r>
            <a:r>
              <a:rPr lang="en-US" sz="900" dirty="0" err="1">
                <a:latin typeface="+mj-lt"/>
              </a:rPr>
              <a:t>zijn</a:t>
            </a:r>
            <a:r>
              <a:rPr lang="en-US" sz="900" dirty="0">
                <a:latin typeface="+mj-lt"/>
              </a:rPr>
              <a:t> </a:t>
            </a:r>
            <a:r>
              <a:rPr lang="en-US" sz="900" dirty="0" err="1">
                <a:latin typeface="+mj-lt"/>
              </a:rPr>
              <a:t>vaak</a:t>
            </a:r>
            <a:r>
              <a:rPr lang="en-US" sz="900" dirty="0">
                <a:latin typeface="+mj-lt"/>
              </a:rPr>
              <a:t> </a:t>
            </a:r>
            <a:r>
              <a:rPr lang="en-US" sz="900" dirty="0" err="1">
                <a:latin typeface="+mj-lt"/>
              </a:rPr>
              <a:t>veel</a:t>
            </a:r>
            <a:r>
              <a:rPr lang="en-US" sz="900" dirty="0">
                <a:latin typeface="+mj-lt"/>
              </a:rPr>
              <a:t> </a:t>
            </a:r>
            <a:r>
              <a:rPr lang="en-US" sz="900" dirty="0" err="1">
                <a:latin typeface="+mj-lt"/>
              </a:rPr>
              <a:t>verschillende</a:t>
            </a:r>
            <a:r>
              <a:rPr lang="en-US" sz="900" dirty="0">
                <a:latin typeface="+mj-lt"/>
              </a:rPr>
              <a:t> </a:t>
            </a:r>
            <a:r>
              <a:rPr lang="en-US" sz="900" dirty="0" err="1">
                <a:latin typeface="+mj-lt"/>
              </a:rPr>
              <a:t>betrokkenen</a:t>
            </a:r>
            <a:r>
              <a:rPr lang="en-US" sz="900" dirty="0">
                <a:latin typeface="+mj-lt"/>
              </a:rPr>
              <a:t>. </a:t>
            </a:r>
            <a:r>
              <a:rPr lang="en-US" sz="900" dirty="0" err="1">
                <a:latin typeface="+mj-lt"/>
              </a:rPr>
              <a:t>Vaak</a:t>
            </a:r>
            <a:r>
              <a:rPr lang="en-US" sz="900" dirty="0">
                <a:latin typeface="+mj-lt"/>
              </a:rPr>
              <a:t> </a:t>
            </a:r>
            <a:r>
              <a:rPr lang="en-US" sz="900" dirty="0" err="1">
                <a:latin typeface="+mj-lt"/>
              </a:rPr>
              <a:t>worden</a:t>
            </a:r>
            <a:r>
              <a:rPr lang="en-US" sz="900" dirty="0">
                <a:latin typeface="+mj-lt"/>
              </a:rPr>
              <a:t> </a:t>
            </a:r>
            <a:r>
              <a:rPr lang="en-US" sz="900" dirty="0" err="1">
                <a:latin typeface="+mj-lt"/>
              </a:rPr>
              <a:t>afgevaardigden</a:t>
            </a:r>
            <a:r>
              <a:rPr lang="en-US" sz="900" dirty="0">
                <a:latin typeface="+mj-lt"/>
              </a:rPr>
              <a:t> </a:t>
            </a:r>
            <a:r>
              <a:rPr lang="en-US" sz="900" dirty="0" err="1">
                <a:latin typeface="+mj-lt"/>
              </a:rPr>
              <a:t>vanuit</a:t>
            </a:r>
            <a:r>
              <a:rPr lang="en-US" sz="900" dirty="0">
                <a:latin typeface="+mj-lt"/>
              </a:rPr>
              <a:t> </a:t>
            </a:r>
            <a:r>
              <a:rPr lang="en-US" sz="900" dirty="0" err="1">
                <a:latin typeface="+mj-lt"/>
              </a:rPr>
              <a:t>verschillende</a:t>
            </a:r>
            <a:r>
              <a:rPr lang="en-US" sz="900" dirty="0">
                <a:latin typeface="+mj-lt"/>
              </a:rPr>
              <a:t> </a:t>
            </a:r>
            <a:r>
              <a:rPr lang="en-US" sz="900" dirty="0" err="1">
                <a:latin typeface="+mj-lt"/>
              </a:rPr>
              <a:t>organisaties</a:t>
            </a:r>
            <a:r>
              <a:rPr lang="en-US" sz="900" dirty="0">
                <a:latin typeface="+mj-lt"/>
              </a:rPr>
              <a:t> </a:t>
            </a:r>
            <a:r>
              <a:rPr lang="en-US" sz="900" dirty="0" err="1">
                <a:latin typeface="+mj-lt"/>
              </a:rPr>
              <a:t>samengevoegd</a:t>
            </a:r>
            <a:r>
              <a:rPr lang="en-US" sz="900" dirty="0">
                <a:latin typeface="+mj-lt"/>
              </a:rPr>
              <a:t> om </a:t>
            </a:r>
            <a:r>
              <a:rPr lang="en-US" sz="900" dirty="0" err="1">
                <a:latin typeface="+mj-lt"/>
              </a:rPr>
              <a:t>aan</a:t>
            </a:r>
            <a:r>
              <a:rPr lang="en-US" sz="900" dirty="0">
                <a:latin typeface="+mj-lt"/>
              </a:rPr>
              <a:t> </a:t>
            </a:r>
            <a:r>
              <a:rPr lang="en-US" sz="900" dirty="0" err="1">
                <a:latin typeface="+mj-lt"/>
              </a:rPr>
              <a:t>een</a:t>
            </a:r>
            <a:r>
              <a:rPr lang="en-US" sz="900" dirty="0">
                <a:latin typeface="+mj-lt"/>
              </a:rPr>
              <a:t> </a:t>
            </a:r>
            <a:r>
              <a:rPr lang="en-US" sz="900" dirty="0" err="1">
                <a:latin typeface="+mj-lt"/>
              </a:rPr>
              <a:t>vraagstuk</a:t>
            </a:r>
            <a:r>
              <a:rPr lang="en-US" sz="900" dirty="0">
                <a:latin typeface="+mj-lt"/>
              </a:rPr>
              <a:t> </a:t>
            </a:r>
            <a:r>
              <a:rPr lang="en-US" sz="900" dirty="0" err="1">
                <a:latin typeface="+mj-lt"/>
              </a:rPr>
              <a:t>te</a:t>
            </a:r>
            <a:r>
              <a:rPr lang="en-US" sz="900" dirty="0">
                <a:latin typeface="+mj-lt"/>
              </a:rPr>
              <a:t> </a:t>
            </a:r>
            <a:r>
              <a:rPr lang="en-US" sz="900" dirty="0" err="1">
                <a:latin typeface="+mj-lt"/>
              </a:rPr>
              <a:t>werken</a:t>
            </a:r>
            <a:r>
              <a:rPr lang="en-US" sz="900" dirty="0">
                <a:latin typeface="+mj-lt"/>
              </a:rPr>
              <a:t>. In </a:t>
            </a:r>
            <a:r>
              <a:rPr lang="en-US" sz="900" dirty="0" err="1">
                <a:latin typeface="+mj-lt"/>
              </a:rPr>
              <a:t>feite</a:t>
            </a:r>
            <a:r>
              <a:rPr lang="en-US" sz="900" dirty="0">
                <a:latin typeface="+mj-lt"/>
              </a:rPr>
              <a:t> </a:t>
            </a:r>
            <a:r>
              <a:rPr lang="en-US" sz="900" dirty="0" err="1">
                <a:latin typeface="+mj-lt"/>
              </a:rPr>
              <a:t>ontstaat</a:t>
            </a:r>
            <a:r>
              <a:rPr lang="en-US" sz="900" dirty="0">
                <a:latin typeface="+mj-lt"/>
              </a:rPr>
              <a:t> </a:t>
            </a:r>
            <a:r>
              <a:rPr lang="en-US" sz="900" dirty="0" err="1">
                <a:latin typeface="+mj-lt"/>
              </a:rPr>
              <a:t>er</a:t>
            </a:r>
            <a:r>
              <a:rPr lang="en-US" sz="900" dirty="0">
                <a:latin typeface="+mj-lt"/>
              </a:rPr>
              <a:t> dan </a:t>
            </a:r>
            <a:r>
              <a:rPr lang="en-US" sz="900" dirty="0" err="1">
                <a:latin typeface="+mj-lt"/>
              </a:rPr>
              <a:t>tijdelijk</a:t>
            </a:r>
            <a:r>
              <a:rPr lang="en-US" sz="900" dirty="0">
                <a:latin typeface="+mj-lt"/>
              </a:rPr>
              <a:t> of </a:t>
            </a:r>
            <a:r>
              <a:rPr lang="en-US" sz="900" dirty="0" err="1">
                <a:latin typeface="+mj-lt"/>
              </a:rPr>
              <a:t>structureel</a:t>
            </a:r>
            <a:r>
              <a:rPr lang="en-US" sz="900" dirty="0">
                <a:latin typeface="+mj-lt"/>
              </a:rPr>
              <a:t> </a:t>
            </a:r>
            <a:r>
              <a:rPr lang="en-US" sz="900" dirty="0" err="1">
                <a:latin typeface="+mj-lt"/>
              </a:rPr>
              <a:t>een</a:t>
            </a:r>
            <a:r>
              <a:rPr lang="en-US" sz="900" dirty="0">
                <a:latin typeface="+mj-lt"/>
              </a:rPr>
              <a:t> </a:t>
            </a:r>
            <a:r>
              <a:rPr lang="en-US" sz="900" dirty="0" err="1">
                <a:latin typeface="+mj-lt"/>
              </a:rPr>
              <a:t>nieuw</a:t>
            </a:r>
            <a:r>
              <a:rPr lang="en-US" sz="900" dirty="0">
                <a:latin typeface="+mj-lt"/>
              </a:rPr>
              <a:t> </a:t>
            </a:r>
            <a:r>
              <a:rPr lang="en-US" sz="900" dirty="0" err="1">
                <a:latin typeface="+mj-lt"/>
              </a:rPr>
              <a:t>systeem</a:t>
            </a:r>
            <a:r>
              <a:rPr lang="en-US" sz="900" dirty="0">
                <a:latin typeface="+mj-lt"/>
              </a:rPr>
              <a:t>. </a:t>
            </a:r>
            <a:r>
              <a:rPr lang="en-US" sz="900" dirty="0" err="1">
                <a:latin typeface="+mj-lt"/>
              </a:rPr>
              <a:t>Ieder</a:t>
            </a:r>
            <a:r>
              <a:rPr lang="en-US" sz="900" dirty="0">
                <a:latin typeface="+mj-lt"/>
              </a:rPr>
              <a:t> </a:t>
            </a:r>
            <a:r>
              <a:rPr lang="en-US" sz="900" dirty="0" err="1">
                <a:latin typeface="+mj-lt"/>
              </a:rPr>
              <a:t>systeem</a:t>
            </a:r>
            <a:r>
              <a:rPr lang="en-US" sz="900" dirty="0">
                <a:latin typeface="+mj-lt"/>
              </a:rPr>
              <a:t> </a:t>
            </a:r>
            <a:r>
              <a:rPr lang="en-US" sz="900" dirty="0" err="1">
                <a:latin typeface="+mj-lt"/>
              </a:rPr>
              <a:t>wordt</a:t>
            </a:r>
            <a:r>
              <a:rPr lang="en-US" sz="900" dirty="0">
                <a:latin typeface="+mj-lt"/>
              </a:rPr>
              <a:t> </a:t>
            </a:r>
            <a:r>
              <a:rPr lang="en-US" sz="900" dirty="0" err="1">
                <a:latin typeface="+mj-lt"/>
              </a:rPr>
              <a:t>gekenmerkt</a:t>
            </a:r>
            <a:r>
              <a:rPr lang="en-US" sz="900" dirty="0">
                <a:latin typeface="+mj-lt"/>
              </a:rPr>
              <a:t> door </a:t>
            </a:r>
            <a:r>
              <a:rPr lang="en-US" sz="900" dirty="0" err="1">
                <a:latin typeface="+mj-lt"/>
              </a:rPr>
              <a:t>een</a:t>
            </a:r>
            <a:r>
              <a:rPr lang="en-US" sz="900" dirty="0">
                <a:latin typeface="+mj-lt"/>
              </a:rPr>
              <a:t> eigen </a:t>
            </a:r>
            <a:r>
              <a:rPr lang="en-US" sz="900" dirty="0" err="1">
                <a:latin typeface="+mj-lt"/>
              </a:rPr>
              <a:t>cultuur</a:t>
            </a:r>
            <a:r>
              <a:rPr lang="en-US" sz="900" dirty="0">
                <a:latin typeface="+mj-lt"/>
              </a:rPr>
              <a:t>: wat men in die </a:t>
            </a:r>
            <a:r>
              <a:rPr lang="en-US" sz="900" dirty="0" err="1">
                <a:latin typeface="+mj-lt"/>
              </a:rPr>
              <a:t>groep</a:t>
            </a:r>
            <a:r>
              <a:rPr lang="en-US" sz="900" dirty="0">
                <a:latin typeface="+mj-lt"/>
              </a:rPr>
              <a:t> </a:t>
            </a:r>
            <a:r>
              <a:rPr lang="en-US" sz="900" dirty="0" err="1">
                <a:latin typeface="+mj-lt"/>
              </a:rPr>
              <a:t>belangrijk</a:t>
            </a:r>
            <a:r>
              <a:rPr lang="en-US" sz="900" dirty="0">
                <a:latin typeface="+mj-lt"/>
              </a:rPr>
              <a:t> </a:t>
            </a:r>
            <a:r>
              <a:rPr lang="en-US" sz="900" dirty="0" err="1">
                <a:latin typeface="+mj-lt"/>
              </a:rPr>
              <a:t>vindt</a:t>
            </a:r>
            <a:r>
              <a:rPr lang="en-US" sz="900" dirty="0">
                <a:latin typeface="+mj-lt"/>
              </a:rPr>
              <a:t>, hoe men in die </a:t>
            </a:r>
            <a:r>
              <a:rPr lang="en-US" sz="900" dirty="0" err="1">
                <a:latin typeface="+mj-lt"/>
              </a:rPr>
              <a:t>groep</a:t>
            </a:r>
            <a:r>
              <a:rPr lang="en-US" sz="900" dirty="0">
                <a:latin typeface="+mj-lt"/>
              </a:rPr>
              <a:t> met </a:t>
            </a:r>
            <a:r>
              <a:rPr lang="en-US" sz="900" dirty="0" err="1">
                <a:latin typeface="+mj-lt"/>
              </a:rPr>
              <a:t>elkaar</a:t>
            </a:r>
            <a:r>
              <a:rPr lang="en-US" sz="900" dirty="0">
                <a:latin typeface="+mj-lt"/>
              </a:rPr>
              <a:t> </a:t>
            </a:r>
            <a:r>
              <a:rPr lang="en-US" sz="900" dirty="0" err="1">
                <a:latin typeface="+mj-lt"/>
              </a:rPr>
              <a:t>omgaat</a:t>
            </a:r>
            <a:r>
              <a:rPr lang="en-US" sz="900" dirty="0">
                <a:latin typeface="+mj-lt"/>
              </a:rPr>
              <a:t> et cetera. </a:t>
            </a:r>
            <a:r>
              <a:rPr lang="en-US" sz="900" dirty="0" err="1">
                <a:latin typeface="+mj-lt"/>
              </a:rPr>
              <a:t>Bij</a:t>
            </a:r>
            <a:r>
              <a:rPr lang="en-US" sz="900" dirty="0">
                <a:latin typeface="+mj-lt"/>
              </a:rPr>
              <a:t> </a:t>
            </a:r>
            <a:r>
              <a:rPr lang="en-US" sz="900" dirty="0" err="1">
                <a:latin typeface="+mj-lt"/>
              </a:rPr>
              <a:t>een</a:t>
            </a:r>
            <a:r>
              <a:rPr lang="en-US" sz="900" dirty="0">
                <a:latin typeface="+mj-lt"/>
              </a:rPr>
              <a:t> </a:t>
            </a:r>
            <a:r>
              <a:rPr lang="en-US" sz="900" dirty="0" err="1">
                <a:latin typeface="+mj-lt"/>
              </a:rPr>
              <a:t>nieuwe</a:t>
            </a:r>
            <a:r>
              <a:rPr lang="en-US" sz="900" dirty="0">
                <a:latin typeface="+mj-lt"/>
              </a:rPr>
              <a:t> </a:t>
            </a:r>
            <a:r>
              <a:rPr lang="en-US" sz="900" dirty="0" err="1">
                <a:latin typeface="+mj-lt"/>
              </a:rPr>
              <a:t>groep</a:t>
            </a:r>
            <a:r>
              <a:rPr lang="en-US" sz="900" dirty="0">
                <a:latin typeface="+mj-lt"/>
              </a:rPr>
              <a:t> </a:t>
            </a:r>
            <a:r>
              <a:rPr lang="en-US" sz="900" dirty="0" err="1">
                <a:latin typeface="+mj-lt"/>
              </a:rPr>
              <a:t>moet</a:t>
            </a:r>
            <a:r>
              <a:rPr lang="en-US" sz="900" dirty="0">
                <a:latin typeface="+mj-lt"/>
              </a:rPr>
              <a:t> die </a:t>
            </a:r>
            <a:r>
              <a:rPr lang="en-US" sz="900" dirty="0" err="1">
                <a:latin typeface="+mj-lt"/>
              </a:rPr>
              <a:t>cultuur</a:t>
            </a:r>
            <a:r>
              <a:rPr lang="en-US" sz="900" dirty="0">
                <a:latin typeface="+mj-lt"/>
              </a:rPr>
              <a:t> </a:t>
            </a:r>
            <a:r>
              <a:rPr lang="en-US" sz="900" dirty="0" err="1">
                <a:latin typeface="+mj-lt"/>
              </a:rPr>
              <a:t>nog</a:t>
            </a:r>
            <a:r>
              <a:rPr lang="en-US" sz="900" dirty="0">
                <a:latin typeface="+mj-lt"/>
              </a:rPr>
              <a:t> </a:t>
            </a:r>
            <a:r>
              <a:rPr lang="en-US" sz="900" dirty="0" err="1">
                <a:latin typeface="+mj-lt"/>
              </a:rPr>
              <a:t>helemaal</a:t>
            </a:r>
            <a:r>
              <a:rPr lang="en-US" sz="900" dirty="0">
                <a:latin typeface="+mj-lt"/>
              </a:rPr>
              <a:t> </a:t>
            </a:r>
            <a:r>
              <a:rPr lang="en-US" sz="900" dirty="0" err="1">
                <a:latin typeface="+mj-lt"/>
              </a:rPr>
              <a:t>gevormd</a:t>
            </a:r>
            <a:r>
              <a:rPr lang="en-US" sz="900" dirty="0">
                <a:latin typeface="+mj-lt"/>
              </a:rPr>
              <a:t> </a:t>
            </a:r>
            <a:r>
              <a:rPr lang="en-US" sz="900" dirty="0" err="1">
                <a:latin typeface="+mj-lt"/>
              </a:rPr>
              <a:t>worden</a:t>
            </a:r>
            <a:r>
              <a:rPr lang="en-US" sz="900" dirty="0">
                <a:latin typeface="+mj-lt"/>
              </a:rPr>
              <a:t>. </a:t>
            </a:r>
            <a:r>
              <a:rPr lang="en-US" sz="900" dirty="0" err="1">
                <a:latin typeface="+mj-lt"/>
              </a:rPr>
              <a:t>Dit</a:t>
            </a:r>
            <a:r>
              <a:rPr lang="en-US" sz="900" dirty="0">
                <a:latin typeface="+mj-lt"/>
              </a:rPr>
              <a:t> </a:t>
            </a:r>
            <a:r>
              <a:rPr lang="en-US" sz="900" dirty="0" err="1">
                <a:latin typeface="+mj-lt"/>
              </a:rPr>
              <a:t>kost</a:t>
            </a:r>
            <a:r>
              <a:rPr lang="en-US" sz="900" dirty="0">
                <a:latin typeface="+mj-lt"/>
              </a:rPr>
              <a:t> </a:t>
            </a:r>
            <a:r>
              <a:rPr lang="en-US" sz="900" dirty="0" err="1">
                <a:latin typeface="+mj-lt"/>
              </a:rPr>
              <a:t>tijd</a:t>
            </a:r>
            <a:r>
              <a:rPr lang="en-US" sz="900" dirty="0">
                <a:latin typeface="+mj-lt"/>
              </a:rPr>
              <a:t> </a:t>
            </a:r>
            <a:r>
              <a:rPr lang="en-US" sz="900" dirty="0" err="1">
                <a:latin typeface="+mj-lt"/>
              </a:rPr>
              <a:t>en</a:t>
            </a:r>
            <a:r>
              <a:rPr lang="en-US" sz="900" dirty="0">
                <a:latin typeface="+mj-lt"/>
              </a:rPr>
              <a:t> </a:t>
            </a:r>
            <a:r>
              <a:rPr lang="en-US" sz="900" dirty="0" err="1">
                <a:latin typeface="+mj-lt"/>
              </a:rPr>
              <a:t>vraag</a:t>
            </a:r>
            <a:r>
              <a:rPr lang="en-US" sz="900" dirty="0">
                <a:latin typeface="+mj-lt"/>
              </a:rPr>
              <a:t> op </a:t>
            </a:r>
            <a:r>
              <a:rPr lang="en-US" sz="900" dirty="0" err="1">
                <a:latin typeface="+mj-lt"/>
              </a:rPr>
              <a:t>groepsdynamisch</a:t>
            </a:r>
            <a:r>
              <a:rPr lang="en-US" sz="900" dirty="0">
                <a:latin typeface="+mj-lt"/>
              </a:rPr>
              <a:t> </a:t>
            </a:r>
            <a:r>
              <a:rPr lang="en-US" sz="900" dirty="0" err="1">
                <a:latin typeface="+mj-lt"/>
              </a:rPr>
              <a:t>vlak</a:t>
            </a:r>
            <a:r>
              <a:rPr lang="en-US" sz="900" dirty="0">
                <a:latin typeface="+mj-lt"/>
              </a:rPr>
              <a:t> </a:t>
            </a:r>
            <a:r>
              <a:rPr lang="en-US" sz="900" dirty="0" err="1">
                <a:latin typeface="+mj-lt"/>
              </a:rPr>
              <a:t>ook</a:t>
            </a:r>
            <a:r>
              <a:rPr lang="en-US" sz="900" dirty="0">
                <a:latin typeface="+mj-lt"/>
              </a:rPr>
              <a:t> wat. </a:t>
            </a:r>
          </a:p>
          <a:p>
            <a:pPr marL="0" indent="0">
              <a:lnSpc>
                <a:spcPct val="110000"/>
              </a:lnSpc>
              <a:spcBef>
                <a:spcPts val="600"/>
              </a:spcBef>
              <a:buNone/>
            </a:pPr>
            <a:r>
              <a:rPr lang="en-US" sz="900" dirty="0">
                <a:latin typeface="+mj-lt"/>
              </a:rPr>
              <a:t>De </a:t>
            </a:r>
            <a:r>
              <a:rPr lang="en-US" sz="900" dirty="0" err="1">
                <a:latin typeface="+mj-lt"/>
              </a:rPr>
              <a:t>verschillende</a:t>
            </a:r>
            <a:r>
              <a:rPr lang="en-US" sz="900" dirty="0">
                <a:latin typeface="+mj-lt"/>
              </a:rPr>
              <a:t> </a:t>
            </a:r>
            <a:r>
              <a:rPr lang="en-US" sz="900" dirty="0" err="1">
                <a:latin typeface="+mj-lt"/>
              </a:rPr>
              <a:t>leden</a:t>
            </a:r>
            <a:r>
              <a:rPr lang="en-US" sz="900" dirty="0">
                <a:latin typeface="+mj-lt"/>
              </a:rPr>
              <a:t> van </a:t>
            </a:r>
            <a:r>
              <a:rPr lang="en-US" sz="900" dirty="0" err="1">
                <a:latin typeface="+mj-lt"/>
              </a:rPr>
              <a:t>zo’n</a:t>
            </a:r>
            <a:r>
              <a:rPr lang="en-US" sz="900" dirty="0">
                <a:latin typeface="+mj-lt"/>
              </a:rPr>
              <a:t> </a:t>
            </a:r>
            <a:r>
              <a:rPr lang="en-US" sz="900" dirty="0" err="1">
                <a:latin typeface="+mj-lt"/>
              </a:rPr>
              <a:t>groep</a:t>
            </a:r>
            <a:r>
              <a:rPr lang="en-US" sz="900" dirty="0">
                <a:latin typeface="+mj-lt"/>
              </a:rPr>
              <a:t> </a:t>
            </a:r>
            <a:r>
              <a:rPr lang="en-US" sz="900" dirty="0" err="1">
                <a:latin typeface="+mj-lt"/>
              </a:rPr>
              <a:t>brengen</a:t>
            </a:r>
            <a:r>
              <a:rPr lang="en-US" sz="900" dirty="0">
                <a:latin typeface="+mj-lt"/>
              </a:rPr>
              <a:t> </a:t>
            </a:r>
            <a:r>
              <a:rPr lang="en-US" sz="900" dirty="0" err="1">
                <a:latin typeface="+mj-lt"/>
              </a:rPr>
              <a:t>zowel</a:t>
            </a:r>
            <a:r>
              <a:rPr lang="en-US" sz="900" dirty="0">
                <a:latin typeface="+mj-lt"/>
              </a:rPr>
              <a:t> </a:t>
            </a:r>
            <a:r>
              <a:rPr lang="en-US" sz="900" dirty="0" err="1">
                <a:latin typeface="+mj-lt"/>
              </a:rPr>
              <a:t>hun</a:t>
            </a:r>
            <a:r>
              <a:rPr lang="en-US" sz="900" dirty="0">
                <a:latin typeface="+mj-lt"/>
              </a:rPr>
              <a:t> </a:t>
            </a:r>
            <a:r>
              <a:rPr lang="en-US" sz="900" dirty="0" err="1">
                <a:latin typeface="+mj-lt"/>
              </a:rPr>
              <a:t>persoonlijke</a:t>
            </a:r>
            <a:r>
              <a:rPr lang="en-US" sz="900" dirty="0">
                <a:latin typeface="+mj-lt"/>
              </a:rPr>
              <a:t> </a:t>
            </a:r>
            <a:r>
              <a:rPr lang="en-US" sz="900" dirty="0" err="1">
                <a:latin typeface="+mj-lt"/>
              </a:rPr>
              <a:t>doelen</a:t>
            </a:r>
            <a:r>
              <a:rPr lang="en-US" sz="900" dirty="0">
                <a:latin typeface="+mj-lt"/>
              </a:rPr>
              <a:t> </a:t>
            </a:r>
            <a:r>
              <a:rPr lang="en-US" sz="900" dirty="0" err="1">
                <a:latin typeface="+mj-lt"/>
              </a:rPr>
              <a:t>en</a:t>
            </a:r>
            <a:r>
              <a:rPr lang="en-US" sz="900" dirty="0">
                <a:latin typeface="+mj-lt"/>
              </a:rPr>
              <a:t> </a:t>
            </a:r>
            <a:r>
              <a:rPr lang="en-US" sz="900" dirty="0" err="1">
                <a:latin typeface="+mj-lt"/>
              </a:rPr>
              <a:t>drijfveren</a:t>
            </a:r>
            <a:r>
              <a:rPr lang="en-US" sz="900" dirty="0">
                <a:latin typeface="+mj-lt"/>
              </a:rPr>
              <a:t> </a:t>
            </a:r>
            <a:r>
              <a:rPr lang="en-US" sz="900" dirty="0" err="1">
                <a:latin typeface="+mj-lt"/>
              </a:rPr>
              <a:t>als</a:t>
            </a:r>
            <a:r>
              <a:rPr lang="en-US" sz="900" dirty="0">
                <a:latin typeface="+mj-lt"/>
              </a:rPr>
              <a:t> de </a:t>
            </a:r>
            <a:r>
              <a:rPr lang="en-US" sz="900" dirty="0" err="1">
                <a:latin typeface="+mj-lt"/>
              </a:rPr>
              <a:t>doelen</a:t>
            </a:r>
            <a:r>
              <a:rPr lang="en-US" sz="900" dirty="0">
                <a:latin typeface="+mj-lt"/>
              </a:rPr>
              <a:t> </a:t>
            </a:r>
            <a:r>
              <a:rPr lang="en-US" sz="900" dirty="0" err="1">
                <a:latin typeface="+mj-lt"/>
              </a:rPr>
              <a:t>en</a:t>
            </a:r>
            <a:r>
              <a:rPr lang="en-US" sz="900" dirty="0">
                <a:latin typeface="+mj-lt"/>
              </a:rPr>
              <a:t> </a:t>
            </a:r>
            <a:r>
              <a:rPr lang="en-US" sz="900" dirty="0" err="1">
                <a:latin typeface="+mj-lt"/>
              </a:rPr>
              <a:t>drijfveren</a:t>
            </a:r>
            <a:r>
              <a:rPr lang="en-US" sz="900" dirty="0">
                <a:latin typeface="+mj-lt"/>
              </a:rPr>
              <a:t> </a:t>
            </a:r>
            <a:r>
              <a:rPr lang="en-US" sz="900" dirty="0" err="1">
                <a:latin typeface="+mj-lt"/>
              </a:rPr>
              <a:t>vanuit</a:t>
            </a:r>
            <a:r>
              <a:rPr lang="en-US" sz="900" dirty="0">
                <a:latin typeface="+mj-lt"/>
              </a:rPr>
              <a:t> </a:t>
            </a:r>
            <a:r>
              <a:rPr lang="en-US" sz="900" dirty="0" err="1">
                <a:latin typeface="+mj-lt"/>
              </a:rPr>
              <a:t>hun</a:t>
            </a:r>
            <a:r>
              <a:rPr lang="en-US" sz="900" dirty="0">
                <a:latin typeface="+mj-lt"/>
              </a:rPr>
              <a:t> “</a:t>
            </a:r>
            <a:r>
              <a:rPr lang="en-US" sz="900" dirty="0" err="1">
                <a:latin typeface="+mj-lt"/>
              </a:rPr>
              <a:t>moederorganisatie</a:t>
            </a:r>
            <a:r>
              <a:rPr lang="en-US" sz="900" dirty="0">
                <a:latin typeface="+mj-lt"/>
              </a:rPr>
              <a:t>” </a:t>
            </a:r>
            <a:r>
              <a:rPr lang="en-US" sz="900" dirty="0" err="1">
                <a:latin typeface="+mj-lt"/>
              </a:rPr>
              <a:t>mee</a:t>
            </a:r>
            <a:r>
              <a:rPr lang="en-US" sz="900" dirty="0">
                <a:latin typeface="+mj-lt"/>
              </a:rPr>
              <a:t>. </a:t>
            </a:r>
            <a:r>
              <a:rPr lang="en-US" sz="900" dirty="0" err="1">
                <a:latin typeface="+mj-lt"/>
              </a:rPr>
              <a:t>Soms</a:t>
            </a:r>
            <a:r>
              <a:rPr lang="en-US" sz="900" dirty="0">
                <a:latin typeface="+mj-lt"/>
              </a:rPr>
              <a:t> </a:t>
            </a:r>
            <a:r>
              <a:rPr lang="en-US" sz="900" dirty="0" err="1">
                <a:latin typeface="+mj-lt"/>
              </a:rPr>
              <a:t>botsen</a:t>
            </a:r>
            <a:r>
              <a:rPr lang="en-US" sz="900" dirty="0">
                <a:latin typeface="+mj-lt"/>
              </a:rPr>
              <a:t> die </a:t>
            </a:r>
            <a:r>
              <a:rPr lang="en-US" sz="900" dirty="0" err="1">
                <a:latin typeface="+mj-lt"/>
              </a:rPr>
              <a:t>doelen</a:t>
            </a:r>
            <a:r>
              <a:rPr lang="en-US" sz="900" dirty="0">
                <a:latin typeface="+mj-lt"/>
              </a:rPr>
              <a:t> </a:t>
            </a:r>
            <a:r>
              <a:rPr lang="en-US" sz="900" dirty="0" err="1">
                <a:latin typeface="+mj-lt"/>
              </a:rPr>
              <a:t>en</a:t>
            </a:r>
            <a:r>
              <a:rPr lang="en-US" sz="900" dirty="0">
                <a:latin typeface="+mj-lt"/>
              </a:rPr>
              <a:t> </a:t>
            </a:r>
            <a:r>
              <a:rPr lang="en-US" sz="900" dirty="0" err="1">
                <a:latin typeface="+mj-lt"/>
              </a:rPr>
              <a:t>drijfveren</a:t>
            </a:r>
            <a:r>
              <a:rPr lang="en-US" sz="900" dirty="0">
                <a:latin typeface="+mj-lt"/>
              </a:rPr>
              <a:t> </a:t>
            </a:r>
            <a:r>
              <a:rPr lang="en-US" sz="900" dirty="0" err="1">
                <a:latin typeface="+mj-lt"/>
              </a:rPr>
              <a:t>onderling</a:t>
            </a:r>
            <a:r>
              <a:rPr lang="en-US" sz="900" dirty="0">
                <a:latin typeface="+mj-lt"/>
              </a:rPr>
              <a:t> of met de </a:t>
            </a:r>
            <a:r>
              <a:rPr lang="en-US" sz="900" dirty="0" err="1">
                <a:latin typeface="+mj-lt"/>
              </a:rPr>
              <a:t>nieuwe</a:t>
            </a:r>
            <a:r>
              <a:rPr lang="en-US" sz="900" dirty="0">
                <a:latin typeface="+mj-lt"/>
              </a:rPr>
              <a:t> “</a:t>
            </a:r>
            <a:r>
              <a:rPr lang="en-US" sz="900" dirty="0" err="1">
                <a:latin typeface="+mj-lt"/>
              </a:rPr>
              <a:t>groepsdoelen</a:t>
            </a:r>
            <a:r>
              <a:rPr lang="en-US" sz="900" dirty="0">
                <a:latin typeface="+mj-lt"/>
              </a:rPr>
              <a:t> of </a:t>
            </a:r>
            <a:r>
              <a:rPr lang="en-US" sz="900" dirty="0" err="1">
                <a:latin typeface="+mj-lt"/>
              </a:rPr>
              <a:t>drijfveren</a:t>
            </a:r>
            <a:r>
              <a:rPr lang="en-US" sz="900" dirty="0">
                <a:latin typeface="+mj-lt"/>
              </a:rPr>
              <a:t>”. </a:t>
            </a:r>
            <a:r>
              <a:rPr lang="en-US" sz="900" dirty="0" err="1">
                <a:latin typeface="+mj-lt"/>
              </a:rPr>
              <a:t>Hierdoor</a:t>
            </a:r>
            <a:r>
              <a:rPr lang="en-US" sz="900" dirty="0">
                <a:latin typeface="+mj-lt"/>
              </a:rPr>
              <a:t> </a:t>
            </a:r>
            <a:r>
              <a:rPr lang="en-US" sz="900" dirty="0" err="1">
                <a:latin typeface="+mj-lt"/>
              </a:rPr>
              <a:t>kan</a:t>
            </a:r>
            <a:r>
              <a:rPr lang="en-US" sz="900" dirty="0">
                <a:latin typeface="+mj-lt"/>
              </a:rPr>
              <a:t> </a:t>
            </a:r>
            <a:r>
              <a:rPr lang="en-US" sz="900" dirty="0" err="1">
                <a:latin typeface="+mj-lt"/>
              </a:rPr>
              <a:t>iemand</a:t>
            </a:r>
            <a:r>
              <a:rPr lang="en-US" sz="900" dirty="0">
                <a:latin typeface="+mj-lt"/>
              </a:rPr>
              <a:t> in </a:t>
            </a:r>
            <a:r>
              <a:rPr lang="en-US" sz="900" dirty="0" err="1">
                <a:latin typeface="+mj-lt"/>
              </a:rPr>
              <a:t>een</a:t>
            </a:r>
            <a:r>
              <a:rPr lang="en-US" sz="900" dirty="0">
                <a:latin typeface="+mj-lt"/>
              </a:rPr>
              <a:t> </a:t>
            </a:r>
            <a:r>
              <a:rPr lang="en-US" sz="900" dirty="0" err="1">
                <a:latin typeface="+mj-lt"/>
              </a:rPr>
              <a:t>spagaat</a:t>
            </a:r>
            <a:r>
              <a:rPr lang="en-US" sz="900" dirty="0">
                <a:latin typeface="+mj-lt"/>
              </a:rPr>
              <a:t> </a:t>
            </a:r>
            <a:r>
              <a:rPr lang="en-US" sz="900" dirty="0" err="1">
                <a:latin typeface="+mj-lt"/>
              </a:rPr>
              <a:t>komen</a:t>
            </a:r>
            <a:r>
              <a:rPr lang="en-US" sz="900" dirty="0">
                <a:latin typeface="+mj-lt"/>
              </a:rPr>
              <a:t>. </a:t>
            </a:r>
            <a:r>
              <a:rPr lang="en-US" sz="900" dirty="0" err="1">
                <a:latin typeface="+mj-lt"/>
              </a:rPr>
              <a:t>Iemand</a:t>
            </a:r>
            <a:r>
              <a:rPr lang="en-US" sz="900" dirty="0">
                <a:latin typeface="+mj-lt"/>
              </a:rPr>
              <a:t> </a:t>
            </a:r>
            <a:r>
              <a:rPr lang="en-US" sz="900" dirty="0" err="1">
                <a:latin typeface="+mj-lt"/>
              </a:rPr>
              <a:t>kan</a:t>
            </a:r>
            <a:r>
              <a:rPr lang="en-US" sz="900" dirty="0">
                <a:latin typeface="+mj-lt"/>
              </a:rPr>
              <a:t> </a:t>
            </a:r>
            <a:r>
              <a:rPr lang="en-US" sz="900" dirty="0" err="1">
                <a:latin typeface="+mj-lt"/>
              </a:rPr>
              <a:t>bijvoorbeeld</a:t>
            </a:r>
            <a:r>
              <a:rPr lang="en-US" sz="900" dirty="0">
                <a:latin typeface="+mj-lt"/>
              </a:rPr>
              <a:t> op </a:t>
            </a:r>
            <a:r>
              <a:rPr lang="en-US" sz="900" dirty="0" err="1">
                <a:latin typeface="+mj-lt"/>
              </a:rPr>
              <a:t>persoonlijke</a:t>
            </a:r>
            <a:r>
              <a:rPr lang="en-US" sz="900" dirty="0">
                <a:latin typeface="+mj-lt"/>
              </a:rPr>
              <a:t> </a:t>
            </a:r>
            <a:r>
              <a:rPr lang="en-US" sz="900" dirty="0" err="1">
                <a:latin typeface="+mj-lt"/>
              </a:rPr>
              <a:t>titel</a:t>
            </a:r>
            <a:r>
              <a:rPr lang="en-US" sz="900" dirty="0">
                <a:latin typeface="+mj-lt"/>
              </a:rPr>
              <a:t> </a:t>
            </a:r>
            <a:r>
              <a:rPr lang="en-US" sz="900" dirty="0" err="1">
                <a:latin typeface="+mj-lt"/>
              </a:rPr>
              <a:t>volledig</a:t>
            </a:r>
            <a:r>
              <a:rPr lang="en-US" sz="900" dirty="0">
                <a:latin typeface="+mj-lt"/>
              </a:rPr>
              <a:t> achter </a:t>
            </a:r>
            <a:r>
              <a:rPr lang="en-US" sz="900" dirty="0" err="1">
                <a:latin typeface="+mj-lt"/>
              </a:rPr>
              <a:t>bepaalde</a:t>
            </a:r>
            <a:r>
              <a:rPr lang="en-US" sz="900" dirty="0">
                <a:latin typeface="+mj-lt"/>
              </a:rPr>
              <a:t> </a:t>
            </a:r>
            <a:r>
              <a:rPr lang="en-US" sz="900" dirty="0" err="1">
                <a:latin typeface="+mj-lt"/>
              </a:rPr>
              <a:t>gezamenlijke</a:t>
            </a:r>
            <a:r>
              <a:rPr lang="en-US" sz="900" dirty="0">
                <a:latin typeface="+mj-lt"/>
              </a:rPr>
              <a:t> </a:t>
            </a:r>
            <a:r>
              <a:rPr lang="en-US" sz="900" dirty="0" err="1">
                <a:latin typeface="+mj-lt"/>
              </a:rPr>
              <a:t>doelen</a:t>
            </a:r>
            <a:r>
              <a:rPr lang="en-US" sz="900" dirty="0">
                <a:latin typeface="+mj-lt"/>
              </a:rPr>
              <a:t> </a:t>
            </a:r>
            <a:r>
              <a:rPr lang="en-US" sz="900" dirty="0" err="1">
                <a:latin typeface="+mj-lt"/>
              </a:rPr>
              <a:t>staan</a:t>
            </a:r>
            <a:r>
              <a:rPr lang="en-US" sz="900" dirty="0">
                <a:latin typeface="+mj-lt"/>
              </a:rPr>
              <a:t> die in het </a:t>
            </a:r>
            <a:r>
              <a:rPr lang="en-US" sz="900" dirty="0" err="1">
                <a:latin typeface="+mj-lt"/>
              </a:rPr>
              <a:t>nieuwe</a:t>
            </a:r>
            <a:r>
              <a:rPr lang="en-US" sz="900" dirty="0">
                <a:latin typeface="+mj-lt"/>
              </a:rPr>
              <a:t> ‘team’ </a:t>
            </a:r>
            <a:r>
              <a:rPr lang="en-US" sz="900" dirty="0" err="1">
                <a:latin typeface="+mj-lt"/>
              </a:rPr>
              <a:t>ontstaan</a:t>
            </a:r>
            <a:r>
              <a:rPr lang="en-US" sz="900" dirty="0">
                <a:latin typeface="+mj-lt"/>
              </a:rPr>
              <a:t>, maar </a:t>
            </a:r>
            <a:r>
              <a:rPr lang="en-US" sz="900" dirty="0" err="1">
                <a:latin typeface="+mj-lt"/>
              </a:rPr>
              <a:t>weet</a:t>
            </a:r>
            <a:r>
              <a:rPr lang="en-US" sz="900" dirty="0">
                <a:latin typeface="+mj-lt"/>
              </a:rPr>
              <a:t> </a:t>
            </a:r>
            <a:r>
              <a:rPr lang="en-US" sz="900" dirty="0" err="1">
                <a:latin typeface="+mj-lt"/>
              </a:rPr>
              <a:t>dat</a:t>
            </a:r>
            <a:r>
              <a:rPr lang="en-US" sz="900" dirty="0">
                <a:latin typeface="+mj-lt"/>
              </a:rPr>
              <a:t> </a:t>
            </a:r>
            <a:r>
              <a:rPr lang="en-US" sz="900" dirty="0" err="1">
                <a:latin typeface="+mj-lt"/>
              </a:rPr>
              <a:t>dit</a:t>
            </a:r>
            <a:r>
              <a:rPr lang="en-US" sz="900" dirty="0">
                <a:latin typeface="+mj-lt"/>
              </a:rPr>
              <a:t> </a:t>
            </a:r>
            <a:r>
              <a:rPr lang="en-US" sz="900" dirty="0" err="1">
                <a:latin typeface="+mj-lt"/>
              </a:rPr>
              <a:t>niet</a:t>
            </a:r>
            <a:r>
              <a:rPr lang="en-US" sz="900" dirty="0">
                <a:latin typeface="+mj-lt"/>
              </a:rPr>
              <a:t> </a:t>
            </a:r>
            <a:r>
              <a:rPr lang="en-US" sz="900" dirty="0" err="1">
                <a:latin typeface="+mj-lt"/>
              </a:rPr>
              <a:t>helemaal</a:t>
            </a:r>
            <a:r>
              <a:rPr lang="en-US" sz="900" dirty="0">
                <a:latin typeface="+mj-lt"/>
              </a:rPr>
              <a:t> in </a:t>
            </a:r>
            <a:r>
              <a:rPr lang="en-US" sz="900" dirty="0" err="1">
                <a:latin typeface="+mj-lt"/>
              </a:rPr>
              <a:t>lijn</a:t>
            </a:r>
            <a:r>
              <a:rPr lang="en-US" sz="900" dirty="0">
                <a:latin typeface="+mj-lt"/>
              </a:rPr>
              <a:t> is met wat de </a:t>
            </a:r>
            <a:r>
              <a:rPr lang="en-US" sz="900" dirty="0" err="1">
                <a:latin typeface="+mj-lt"/>
              </a:rPr>
              <a:t>organisatie</a:t>
            </a:r>
            <a:r>
              <a:rPr lang="en-US" sz="900" dirty="0">
                <a:latin typeface="+mj-lt"/>
              </a:rPr>
              <a:t> </a:t>
            </a:r>
            <a:r>
              <a:rPr lang="en-US" sz="900" dirty="0" err="1">
                <a:latin typeface="+mj-lt"/>
              </a:rPr>
              <a:t>wil</a:t>
            </a:r>
            <a:r>
              <a:rPr lang="en-US" sz="900" dirty="0">
                <a:latin typeface="+mj-lt"/>
              </a:rPr>
              <a:t> of </a:t>
            </a:r>
            <a:r>
              <a:rPr lang="en-US" sz="900" dirty="0" err="1">
                <a:latin typeface="+mj-lt"/>
              </a:rPr>
              <a:t>kan</a:t>
            </a:r>
            <a:r>
              <a:rPr lang="en-US" sz="900" dirty="0">
                <a:latin typeface="+mj-lt"/>
              </a:rPr>
              <a:t> </a:t>
            </a:r>
            <a:r>
              <a:rPr lang="en-US" sz="900" dirty="0" err="1">
                <a:latin typeface="+mj-lt"/>
              </a:rPr>
              <a:t>bieden</a:t>
            </a:r>
            <a:r>
              <a:rPr lang="en-US" sz="900" dirty="0">
                <a:latin typeface="+mj-lt"/>
              </a:rPr>
              <a:t>. Je </a:t>
            </a:r>
            <a:r>
              <a:rPr lang="en-US" sz="900" dirty="0" err="1">
                <a:latin typeface="+mj-lt"/>
              </a:rPr>
              <a:t>zou</a:t>
            </a:r>
            <a:r>
              <a:rPr lang="en-US" sz="900" dirty="0">
                <a:latin typeface="+mj-lt"/>
              </a:rPr>
              <a:t> </a:t>
            </a:r>
            <a:r>
              <a:rPr lang="en-US" sz="900" dirty="0" err="1">
                <a:latin typeface="+mj-lt"/>
              </a:rPr>
              <a:t>dit</a:t>
            </a:r>
            <a:r>
              <a:rPr lang="en-US" sz="900" dirty="0">
                <a:latin typeface="+mj-lt"/>
              </a:rPr>
              <a:t> </a:t>
            </a:r>
            <a:r>
              <a:rPr lang="en-US" sz="900" dirty="0" err="1">
                <a:latin typeface="+mj-lt"/>
              </a:rPr>
              <a:t>identiteitsconflicten</a:t>
            </a:r>
            <a:r>
              <a:rPr lang="en-US" sz="900" dirty="0">
                <a:latin typeface="+mj-lt"/>
              </a:rPr>
              <a:t> </a:t>
            </a:r>
            <a:r>
              <a:rPr lang="en-US" sz="900" dirty="0" err="1">
                <a:latin typeface="+mj-lt"/>
              </a:rPr>
              <a:t>kunnen</a:t>
            </a:r>
            <a:r>
              <a:rPr lang="en-US" sz="900" dirty="0">
                <a:latin typeface="+mj-lt"/>
              </a:rPr>
              <a:t> </a:t>
            </a:r>
            <a:r>
              <a:rPr lang="en-US" sz="900" dirty="0" err="1">
                <a:latin typeface="+mj-lt"/>
              </a:rPr>
              <a:t>noemen</a:t>
            </a:r>
            <a:r>
              <a:rPr lang="en-US" sz="900" dirty="0">
                <a:latin typeface="+mj-lt"/>
              </a:rPr>
              <a:t>. </a:t>
            </a:r>
          </a:p>
          <a:p>
            <a:pPr marL="0" indent="0">
              <a:lnSpc>
                <a:spcPct val="110000"/>
              </a:lnSpc>
              <a:spcBef>
                <a:spcPts val="600"/>
              </a:spcBef>
              <a:buNone/>
            </a:pPr>
            <a:r>
              <a:rPr lang="en-US" sz="900" dirty="0">
                <a:latin typeface="+mj-lt"/>
              </a:rPr>
              <a:t>Het is </a:t>
            </a:r>
            <a:r>
              <a:rPr lang="en-US" sz="900" dirty="0" err="1">
                <a:latin typeface="+mj-lt"/>
              </a:rPr>
              <a:t>belangrijk</a:t>
            </a:r>
            <a:r>
              <a:rPr lang="en-US" sz="900" dirty="0">
                <a:latin typeface="+mj-lt"/>
              </a:rPr>
              <a:t> </a:t>
            </a:r>
            <a:r>
              <a:rPr lang="en-US" sz="900" dirty="0" err="1">
                <a:latin typeface="+mj-lt"/>
              </a:rPr>
              <a:t>oog</a:t>
            </a:r>
            <a:r>
              <a:rPr lang="en-US" sz="900" dirty="0">
                <a:latin typeface="+mj-lt"/>
              </a:rPr>
              <a:t> </a:t>
            </a:r>
            <a:r>
              <a:rPr lang="en-US" sz="900" dirty="0" err="1">
                <a:latin typeface="+mj-lt"/>
              </a:rPr>
              <a:t>te</a:t>
            </a:r>
            <a:r>
              <a:rPr lang="en-US" sz="900" dirty="0">
                <a:latin typeface="+mj-lt"/>
              </a:rPr>
              <a:t> </a:t>
            </a:r>
            <a:r>
              <a:rPr lang="en-US" sz="900" dirty="0" err="1">
                <a:latin typeface="+mj-lt"/>
              </a:rPr>
              <a:t>hebben</a:t>
            </a:r>
            <a:r>
              <a:rPr lang="en-US" sz="900" dirty="0">
                <a:latin typeface="+mj-lt"/>
              </a:rPr>
              <a:t> </a:t>
            </a:r>
            <a:r>
              <a:rPr lang="en-US" sz="900" dirty="0" err="1">
                <a:latin typeface="+mj-lt"/>
              </a:rPr>
              <a:t>voor</a:t>
            </a:r>
            <a:r>
              <a:rPr lang="en-US" sz="900" dirty="0">
                <a:latin typeface="+mj-lt"/>
              </a:rPr>
              <a:t> </a:t>
            </a:r>
            <a:r>
              <a:rPr lang="en-US" sz="900" dirty="0" err="1">
                <a:latin typeface="+mj-lt"/>
              </a:rPr>
              <a:t>dergelijke</a:t>
            </a:r>
            <a:r>
              <a:rPr lang="en-US" sz="900" dirty="0">
                <a:latin typeface="+mj-lt"/>
              </a:rPr>
              <a:t> </a:t>
            </a:r>
            <a:r>
              <a:rPr lang="en-US" sz="900" dirty="0" err="1">
                <a:latin typeface="+mj-lt"/>
              </a:rPr>
              <a:t>identiteitsconflicten</a:t>
            </a:r>
            <a:r>
              <a:rPr lang="en-US" sz="900" dirty="0">
                <a:latin typeface="+mj-lt"/>
              </a:rPr>
              <a:t> </a:t>
            </a:r>
            <a:r>
              <a:rPr lang="en-US" sz="900" dirty="0" err="1">
                <a:latin typeface="+mj-lt"/>
              </a:rPr>
              <a:t>en</a:t>
            </a:r>
            <a:r>
              <a:rPr lang="en-US" sz="900" dirty="0">
                <a:latin typeface="+mj-lt"/>
              </a:rPr>
              <a:t> </a:t>
            </a:r>
            <a:r>
              <a:rPr lang="en-US" sz="900" dirty="0" err="1">
                <a:latin typeface="+mj-lt"/>
              </a:rPr>
              <a:t>dit</a:t>
            </a:r>
            <a:r>
              <a:rPr lang="en-US" sz="900" dirty="0">
                <a:latin typeface="+mj-lt"/>
              </a:rPr>
              <a:t> </a:t>
            </a:r>
            <a:r>
              <a:rPr lang="en-US" sz="900" dirty="0" err="1">
                <a:latin typeface="+mj-lt"/>
              </a:rPr>
              <a:t>niet</a:t>
            </a:r>
            <a:r>
              <a:rPr lang="en-US" sz="900" dirty="0">
                <a:latin typeface="+mj-lt"/>
              </a:rPr>
              <a:t> </a:t>
            </a:r>
            <a:r>
              <a:rPr lang="en-US" sz="900" dirty="0" err="1">
                <a:latin typeface="+mj-lt"/>
              </a:rPr>
              <a:t>te</a:t>
            </a:r>
            <a:r>
              <a:rPr lang="en-US" sz="900" dirty="0">
                <a:latin typeface="+mj-lt"/>
              </a:rPr>
              <a:t> </a:t>
            </a:r>
            <a:r>
              <a:rPr lang="en-US" sz="900" dirty="0" err="1">
                <a:latin typeface="+mj-lt"/>
              </a:rPr>
              <a:t>veroordelen</a:t>
            </a:r>
            <a:r>
              <a:rPr lang="en-US" sz="900" dirty="0">
                <a:latin typeface="+mj-lt"/>
              </a:rPr>
              <a:t>. </a:t>
            </a:r>
            <a:r>
              <a:rPr lang="en-US" sz="900" dirty="0" err="1">
                <a:latin typeface="+mj-lt"/>
              </a:rPr>
              <a:t>Kijk</a:t>
            </a:r>
            <a:r>
              <a:rPr lang="en-US" sz="900" dirty="0">
                <a:latin typeface="+mj-lt"/>
              </a:rPr>
              <a:t> </a:t>
            </a:r>
            <a:r>
              <a:rPr lang="en-US" sz="900" dirty="0" err="1">
                <a:latin typeface="+mj-lt"/>
              </a:rPr>
              <a:t>waar</a:t>
            </a:r>
            <a:r>
              <a:rPr lang="en-US" sz="900" dirty="0">
                <a:latin typeface="+mj-lt"/>
              </a:rPr>
              <a:t> het </a:t>
            </a:r>
            <a:r>
              <a:rPr lang="en-US" sz="900" dirty="0" err="1">
                <a:latin typeface="+mj-lt"/>
              </a:rPr>
              <a:t>schuurt</a:t>
            </a:r>
            <a:r>
              <a:rPr lang="en-US" sz="900" dirty="0">
                <a:latin typeface="+mj-lt"/>
              </a:rPr>
              <a:t> maar </a:t>
            </a:r>
            <a:r>
              <a:rPr lang="en-US" sz="900" dirty="0" err="1">
                <a:latin typeface="+mj-lt"/>
              </a:rPr>
              <a:t>kijk</a:t>
            </a:r>
            <a:r>
              <a:rPr lang="en-US" sz="900" dirty="0">
                <a:latin typeface="+mj-lt"/>
              </a:rPr>
              <a:t> </a:t>
            </a:r>
            <a:r>
              <a:rPr lang="en-US" sz="900" dirty="0" err="1">
                <a:latin typeface="+mj-lt"/>
              </a:rPr>
              <a:t>ook</a:t>
            </a:r>
            <a:r>
              <a:rPr lang="en-US" sz="900" dirty="0">
                <a:latin typeface="+mj-lt"/>
              </a:rPr>
              <a:t> </a:t>
            </a:r>
            <a:r>
              <a:rPr lang="en-US" sz="900" dirty="0" err="1">
                <a:latin typeface="+mj-lt"/>
              </a:rPr>
              <a:t>waar</a:t>
            </a:r>
            <a:r>
              <a:rPr lang="en-US" sz="900" dirty="0">
                <a:latin typeface="+mj-lt"/>
              </a:rPr>
              <a:t> </a:t>
            </a:r>
            <a:r>
              <a:rPr lang="en-US" sz="900" dirty="0" err="1">
                <a:latin typeface="+mj-lt"/>
              </a:rPr>
              <a:t>ruimte</a:t>
            </a:r>
            <a:r>
              <a:rPr lang="en-US" sz="900" dirty="0">
                <a:latin typeface="+mj-lt"/>
              </a:rPr>
              <a:t> voor </a:t>
            </a:r>
            <a:r>
              <a:rPr lang="en-US" sz="900" dirty="0" err="1">
                <a:latin typeface="+mj-lt"/>
              </a:rPr>
              <a:t>verandering</a:t>
            </a:r>
            <a:r>
              <a:rPr lang="en-US" sz="900" dirty="0">
                <a:latin typeface="+mj-lt"/>
              </a:rPr>
              <a:t> zit.</a:t>
            </a:r>
            <a:endParaRPr lang="nl-NL" sz="900" dirty="0">
              <a:latin typeface="+mj-lt"/>
            </a:endParaRPr>
          </a:p>
          <a:p>
            <a:pPr marL="0" indent="0">
              <a:lnSpc>
                <a:spcPct val="110000"/>
              </a:lnSpc>
              <a:spcBef>
                <a:spcPts val="600"/>
              </a:spcBef>
              <a:buNone/>
            </a:pPr>
            <a:endParaRPr lang="en-US" sz="900" dirty="0">
              <a:solidFill>
                <a:prstClr val="black"/>
              </a:solidFill>
              <a:latin typeface="+mj-lt"/>
            </a:endParaRPr>
          </a:p>
          <a:p>
            <a:pPr marL="0" indent="0">
              <a:lnSpc>
                <a:spcPct val="110000"/>
              </a:lnSpc>
              <a:spcBef>
                <a:spcPts val="600"/>
              </a:spcBef>
              <a:buNone/>
            </a:pPr>
            <a:endParaRPr lang="nl-NL" sz="900" dirty="0">
              <a:latin typeface="+mj-lt"/>
            </a:endParaRPr>
          </a:p>
          <a:p>
            <a:pPr marL="0" indent="0">
              <a:lnSpc>
                <a:spcPct val="110000"/>
              </a:lnSpc>
              <a:spcBef>
                <a:spcPts val="600"/>
              </a:spcBef>
              <a:buNone/>
            </a:pPr>
            <a:endParaRPr lang="en-US" sz="900" dirty="0">
              <a:latin typeface="+mj-lt"/>
            </a:endParaRPr>
          </a:p>
        </p:txBody>
      </p:sp>
      <p:sp>
        <p:nvSpPr>
          <p:cNvPr id="6" name="Rectangle 5">
            <a:extLst>
              <a:ext uri="{FF2B5EF4-FFF2-40B4-BE49-F238E27FC236}">
                <a16:creationId xmlns:a16="http://schemas.microsoft.com/office/drawing/2014/main" id="{6BE80689-3116-470A-AEE7-24DE2835974A}"/>
              </a:ext>
            </a:extLst>
          </p:cNvPr>
          <p:cNvSpPr/>
          <p:nvPr/>
        </p:nvSpPr>
        <p:spPr>
          <a:xfrm>
            <a:off x="11107043" y="155122"/>
            <a:ext cx="932556" cy="568298"/>
          </a:xfrm>
          <a:prstGeom prst="rect">
            <a:avLst/>
          </a:prstGeom>
          <a:solidFill>
            <a:schemeClr val="accent5">
              <a:lumMod val="40000"/>
              <a:lumOff val="6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solidFill>
                  <a:schemeClr val="tx1"/>
                </a:solidFill>
              </a:rPr>
              <a:t>Aanwijzingen voor uitvoering van het proces</a:t>
            </a:r>
          </a:p>
        </p:txBody>
      </p:sp>
      <p:sp>
        <p:nvSpPr>
          <p:cNvPr id="5" name="TextBox 4">
            <a:extLst>
              <a:ext uri="{FF2B5EF4-FFF2-40B4-BE49-F238E27FC236}">
                <a16:creationId xmlns:a16="http://schemas.microsoft.com/office/drawing/2014/main" id="{ACDD759F-A0B6-4DDC-805A-2499A2AB61A9}"/>
              </a:ext>
            </a:extLst>
          </p:cNvPr>
          <p:cNvSpPr txBox="1"/>
          <p:nvPr/>
        </p:nvSpPr>
        <p:spPr>
          <a:xfrm>
            <a:off x="5901906" y="6459609"/>
            <a:ext cx="388188" cy="261610"/>
          </a:xfrm>
          <a:prstGeom prst="rect">
            <a:avLst/>
          </a:prstGeom>
          <a:noFill/>
        </p:spPr>
        <p:txBody>
          <a:bodyPr wrap="square" rtlCol="0">
            <a:spAutoFit/>
          </a:bodyPr>
          <a:lstStyle/>
          <a:p>
            <a:pPr algn="ctr"/>
            <a:r>
              <a:rPr lang="nl-NL" sz="1050" dirty="0">
                <a:latin typeface="+mj-lt"/>
              </a:rPr>
              <a:t>1</a:t>
            </a:r>
          </a:p>
        </p:txBody>
      </p:sp>
      <p:pic>
        <p:nvPicPr>
          <p:cNvPr id="7" name="Picture 6">
            <a:extLst>
              <a:ext uri="{FF2B5EF4-FFF2-40B4-BE49-F238E27FC236}">
                <a16:creationId xmlns:a16="http://schemas.microsoft.com/office/drawing/2014/main" id="{093CD9B8-FDA6-43F7-8CC9-70365B96CA01}"/>
              </a:ext>
            </a:extLst>
          </p:cNvPr>
          <p:cNvPicPr>
            <a:picLocks noChangeAspect="1"/>
          </p:cNvPicPr>
          <p:nvPr/>
        </p:nvPicPr>
        <p:blipFill>
          <a:blip r:embed="rId2"/>
          <a:stretch>
            <a:fillRect/>
          </a:stretch>
        </p:blipFill>
        <p:spPr>
          <a:xfrm>
            <a:off x="9680196" y="159705"/>
            <a:ext cx="1301633" cy="1181979"/>
          </a:xfrm>
          <a:prstGeom prst="rect">
            <a:avLst/>
          </a:prstGeom>
        </p:spPr>
      </p:pic>
    </p:spTree>
    <p:extLst>
      <p:ext uri="{BB962C8B-B14F-4D97-AF65-F5344CB8AC3E}">
        <p14:creationId xmlns:p14="http://schemas.microsoft.com/office/powerpoint/2010/main" val="19480631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F78EA0-2ABB-4798-9C71-E88CFA99FF43}"/>
              </a:ext>
            </a:extLst>
          </p:cNvPr>
          <p:cNvSpPr>
            <a:spLocks noGrp="1"/>
          </p:cNvSpPr>
          <p:nvPr>
            <p:ph idx="1"/>
          </p:nvPr>
        </p:nvSpPr>
        <p:spPr>
          <a:xfrm>
            <a:off x="890533" y="1825631"/>
            <a:ext cx="10463269" cy="1502367"/>
          </a:xfrm>
          <a:solidFill>
            <a:schemeClr val="bg1"/>
          </a:solidFill>
        </p:spPr>
        <p:txBody>
          <a:bodyPr anchor="ctr">
            <a:normAutofit/>
          </a:bodyPr>
          <a:lstStyle/>
          <a:p>
            <a:pPr marL="0" indent="0">
              <a:lnSpc>
                <a:spcPct val="100000"/>
              </a:lnSpc>
              <a:spcBef>
                <a:spcPts val="600"/>
              </a:spcBef>
              <a:buNone/>
            </a:pPr>
            <a:r>
              <a:rPr lang="en-US" sz="1100" dirty="0" err="1">
                <a:latin typeface="+mj-lt"/>
              </a:rPr>
              <a:t>Als</a:t>
            </a:r>
            <a:r>
              <a:rPr lang="en-US" sz="1100" dirty="0">
                <a:latin typeface="+mj-lt"/>
              </a:rPr>
              <a:t> het </a:t>
            </a:r>
            <a:r>
              <a:rPr lang="en-US" sz="1100" dirty="0" err="1">
                <a:latin typeface="+mj-lt"/>
              </a:rPr>
              <a:t>vraagstuk</a:t>
            </a:r>
            <a:r>
              <a:rPr lang="en-US" sz="1100" dirty="0">
                <a:latin typeface="+mj-lt"/>
              </a:rPr>
              <a:t> </a:t>
            </a:r>
            <a:r>
              <a:rPr lang="en-US" sz="1100" dirty="0" err="1">
                <a:latin typeface="+mj-lt"/>
              </a:rPr>
              <a:t>inzichtelijk</a:t>
            </a:r>
            <a:r>
              <a:rPr lang="en-US" sz="1100" dirty="0">
                <a:latin typeface="+mj-lt"/>
              </a:rPr>
              <a:t> is </a:t>
            </a:r>
            <a:r>
              <a:rPr lang="en-US" sz="1100" dirty="0" err="1">
                <a:latin typeface="+mj-lt"/>
              </a:rPr>
              <a:t>en</a:t>
            </a:r>
            <a:r>
              <a:rPr lang="en-US" sz="1100" dirty="0">
                <a:latin typeface="+mj-lt"/>
              </a:rPr>
              <a:t> de </a:t>
            </a:r>
            <a:r>
              <a:rPr lang="en-US" sz="1100" dirty="0" err="1">
                <a:latin typeface="+mj-lt"/>
              </a:rPr>
              <a:t>koers</a:t>
            </a:r>
            <a:r>
              <a:rPr lang="en-US" sz="1100" dirty="0">
                <a:latin typeface="+mj-lt"/>
              </a:rPr>
              <a:t> </a:t>
            </a:r>
            <a:r>
              <a:rPr lang="en-US" sz="1100" dirty="0" err="1">
                <a:latin typeface="+mj-lt"/>
              </a:rPr>
              <a:t>bepaald</a:t>
            </a:r>
            <a:r>
              <a:rPr lang="en-US" sz="1100" dirty="0">
                <a:latin typeface="+mj-lt"/>
              </a:rPr>
              <a:t> is, </a:t>
            </a:r>
            <a:r>
              <a:rPr lang="en-US" sz="1100" dirty="0" err="1">
                <a:latin typeface="+mj-lt"/>
              </a:rPr>
              <a:t>wordt</a:t>
            </a:r>
            <a:r>
              <a:rPr lang="en-US" sz="1100" dirty="0">
                <a:latin typeface="+mj-lt"/>
              </a:rPr>
              <a:t> het </a:t>
            </a:r>
            <a:r>
              <a:rPr lang="en-US" sz="1100" dirty="0" err="1">
                <a:latin typeface="+mj-lt"/>
              </a:rPr>
              <a:t>mogelijk</a:t>
            </a:r>
            <a:r>
              <a:rPr lang="en-US" sz="1100" dirty="0">
                <a:latin typeface="+mj-lt"/>
              </a:rPr>
              <a:t> </a:t>
            </a:r>
            <a:r>
              <a:rPr lang="en-US" sz="1100" dirty="0" err="1">
                <a:latin typeface="+mj-lt"/>
              </a:rPr>
              <a:t>te</a:t>
            </a:r>
            <a:r>
              <a:rPr lang="en-US" sz="1100" dirty="0">
                <a:latin typeface="+mj-lt"/>
              </a:rPr>
              <a:t> </a:t>
            </a:r>
            <a:r>
              <a:rPr lang="en-US" sz="1100" dirty="0" err="1">
                <a:latin typeface="+mj-lt"/>
              </a:rPr>
              <a:t>kijken</a:t>
            </a:r>
            <a:r>
              <a:rPr lang="en-US" sz="1100" dirty="0">
                <a:latin typeface="+mj-lt"/>
              </a:rPr>
              <a:t> </a:t>
            </a:r>
            <a:r>
              <a:rPr lang="en-US" sz="1100" dirty="0" err="1">
                <a:latin typeface="+mj-lt"/>
              </a:rPr>
              <a:t>naar</a:t>
            </a:r>
            <a:r>
              <a:rPr lang="en-US" sz="1100" dirty="0">
                <a:latin typeface="+mj-lt"/>
              </a:rPr>
              <a:t> </a:t>
            </a:r>
            <a:r>
              <a:rPr lang="en-US" sz="1100" dirty="0" err="1">
                <a:latin typeface="+mj-lt"/>
              </a:rPr>
              <a:t>verschillende</a:t>
            </a:r>
            <a:r>
              <a:rPr lang="en-US" sz="1100" dirty="0">
                <a:latin typeface="+mj-lt"/>
              </a:rPr>
              <a:t> </a:t>
            </a:r>
            <a:r>
              <a:rPr lang="en-US" sz="1100" dirty="0" err="1">
                <a:latin typeface="+mj-lt"/>
              </a:rPr>
              <a:t>handelingsopties</a:t>
            </a:r>
            <a:r>
              <a:rPr lang="en-US" sz="1100" dirty="0">
                <a:latin typeface="+mj-lt"/>
              </a:rPr>
              <a:t>. Hoe </a:t>
            </a:r>
            <a:r>
              <a:rPr lang="en-US" sz="1100" dirty="0" err="1">
                <a:latin typeface="+mj-lt"/>
              </a:rPr>
              <a:t>kan</a:t>
            </a:r>
            <a:r>
              <a:rPr lang="en-US" sz="1100" dirty="0">
                <a:latin typeface="+mj-lt"/>
              </a:rPr>
              <a:t> </a:t>
            </a:r>
            <a:r>
              <a:rPr lang="en-US" sz="1100" dirty="0" err="1">
                <a:latin typeface="+mj-lt"/>
              </a:rPr>
              <a:t>er</a:t>
            </a:r>
            <a:r>
              <a:rPr lang="en-US" sz="1100" dirty="0">
                <a:latin typeface="+mj-lt"/>
              </a:rPr>
              <a:t> </a:t>
            </a:r>
            <a:r>
              <a:rPr lang="en-US" sz="1100" dirty="0" err="1">
                <a:latin typeface="+mj-lt"/>
              </a:rPr>
              <a:t>beweging</a:t>
            </a:r>
            <a:r>
              <a:rPr lang="en-US" sz="1100" dirty="0">
                <a:latin typeface="+mj-lt"/>
              </a:rPr>
              <a:t> </a:t>
            </a:r>
            <a:r>
              <a:rPr lang="en-US" sz="1100" dirty="0" err="1">
                <a:latin typeface="+mj-lt"/>
              </a:rPr>
              <a:t>komen</a:t>
            </a:r>
            <a:r>
              <a:rPr lang="en-US" sz="1100" dirty="0">
                <a:latin typeface="+mj-lt"/>
              </a:rPr>
              <a:t> in het </a:t>
            </a:r>
            <a:r>
              <a:rPr lang="en-US" sz="1100" dirty="0" err="1">
                <a:latin typeface="+mj-lt"/>
              </a:rPr>
              <a:t>vraagstuk</a:t>
            </a:r>
            <a:r>
              <a:rPr lang="en-US" sz="1100" dirty="0">
                <a:latin typeface="+mj-lt"/>
              </a:rPr>
              <a:t>? </a:t>
            </a:r>
            <a:r>
              <a:rPr lang="en-US" sz="1100" dirty="0" err="1">
                <a:latin typeface="+mj-lt"/>
              </a:rPr>
              <a:t>Welke</a:t>
            </a:r>
            <a:r>
              <a:rPr lang="en-US" sz="1100" dirty="0">
                <a:latin typeface="+mj-lt"/>
              </a:rPr>
              <a:t> </a:t>
            </a:r>
            <a:r>
              <a:rPr lang="en-US" sz="1100" dirty="0" err="1">
                <a:latin typeface="+mj-lt"/>
              </a:rPr>
              <a:t>acties</a:t>
            </a:r>
            <a:r>
              <a:rPr lang="en-US" sz="1100" dirty="0">
                <a:latin typeface="+mj-lt"/>
              </a:rPr>
              <a:t> </a:t>
            </a:r>
            <a:r>
              <a:rPr lang="en-US" sz="1100" dirty="0" err="1">
                <a:latin typeface="+mj-lt"/>
              </a:rPr>
              <a:t>zijn</a:t>
            </a:r>
            <a:r>
              <a:rPr lang="en-US" sz="1100" dirty="0">
                <a:latin typeface="+mj-lt"/>
              </a:rPr>
              <a:t> </a:t>
            </a:r>
            <a:r>
              <a:rPr lang="en-US" sz="1100" dirty="0" err="1">
                <a:latin typeface="+mj-lt"/>
              </a:rPr>
              <a:t>wenselijk</a:t>
            </a:r>
            <a:r>
              <a:rPr lang="en-US" sz="1100" dirty="0">
                <a:latin typeface="+mj-lt"/>
              </a:rPr>
              <a:t>? </a:t>
            </a:r>
            <a:r>
              <a:rPr lang="en-US" sz="1100" dirty="0" err="1">
                <a:latin typeface="+mj-lt"/>
              </a:rPr>
              <a:t>Kijkend</a:t>
            </a:r>
            <a:r>
              <a:rPr lang="en-US" sz="1100" dirty="0">
                <a:latin typeface="+mj-lt"/>
              </a:rPr>
              <a:t> </a:t>
            </a:r>
            <a:r>
              <a:rPr lang="en-US" sz="1100" dirty="0" err="1">
                <a:latin typeface="+mj-lt"/>
              </a:rPr>
              <a:t>naar</a:t>
            </a:r>
            <a:r>
              <a:rPr lang="en-US" sz="1100" dirty="0">
                <a:latin typeface="+mj-lt"/>
              </a:rPr>
              <a:t> de </a:t>
            </a:r>
            <a:r>
              <a:rPr lang="en-US" sz="1100" dirty="0" err="1">
                <a:latin typeface="+mj-lt"/>
              </a:rPr>
              <a:t>condities</a:t>
            </a:r>
            <a:r>
              <a:rPr lang="en-US" sz="1100" dirty="0">
                <a:latin typeface="+mj-lt"/>
              </a:rPr>
              <a:t> die </a:t>
            </a:r>
            <a:r>
              <a:rPr lang="en-US" sz="1100" dirty="0" err="1">
                <a:latin typeface="+mj-lt"/>
              </a:rPr>
              <a:t>een</a:t>
            </a:r>
            <a:r>
              <a:rPr lang="en-US" sz="1100" dirty="0">
                <a:latin typeface="+mj-lt"/>
              </a:rPr>
              <a:t> </a:t>
            </a:r>
            <a:r>
              <a:rPr lang="en-US" sz="1100" dirty="0" err="1">
                <a:latin typeface="+mj-lt"/>
              </a:rPr>
              <a:t>rol</a:t>
            </a:r>
            <a:r>
              <a:rPr lang="en-US" sz="1100" dirty="0">
                <a:latin typeface="+mj-lt"/>
              </a:rPr>
              <a:t> </a:t>
            </a:r>
            <a:r>
              <a:rPr lang="en-US" sz="1100" dirty="0" err="1">
                <a:latin typeface="+mj-lt"/>
              </a:rPr>
              <a:t>spelen</a:t>
            </a:r>
            <a:r>
              <a:rPr lang="en-US" sz="1100" dirty="0">
                <a:latin typeface="+mj-lt"/>
              </a:rPr>
              <a:t>, </a:t>
            </a:r>
            <a:r>
              <a:rPr lang="en-US" sz="1100" dirty="0" err="1">
                <a:latin typeface="+mj-lt"/>
              </a:rPr>
              <a:t>zullen</a:t>
            </a:r>
            <a:r>
              <a:rPr lang="en-US" sz="1100" dirty="0">
                <a:latin typeface="+mj-lt"/>
              </a:rPr>
              <a:t> </a:t>
            </a:r>
            <a:r>
              <a:rPr lang="en-US" sz="1100" dirty="0" err="1">
                <a:latin typeface="+mj-lt"/>
              </a:rPr>
              <a:t>sommige</a:t>
            </a:r>
            <a:r>
              <a:rPr lang="en-US" sz="1100" dirty="0">
                <a:latin typeface="+mj-lt"/>
              </a:rPr>
              <a:t> </a:t>
            </a:r>
            <a:r>
              <a:rPr lang="en-US" sz="1100" dirty="0" err="1">
                <a:latin typeface="+mj-lt"/>
              </a:rPr>
              <a:t>handelingsopties</a:t>
            </a:r>
            <a:r>
              <a:rPr lang="en-US" sz="1100" dirty="0">
                <a:latin typeface="+mj-lt"/>
              </a:rPr>
              <a:t> </a:t>
            </a:r>
            <a:r>
              <a:rPr lang="en-US" sz="1100" dirty="0" err="1">
                <a:latin typeface="+mj-lt"/>
              </a:rPr>
              <a:t>meteen</a:t>
            </a:r>
            <a:r>
              <a:rPr lang="en-US" sz="1100" dirty="0">
                <a:latin typeface="+mj-lt"/>
              </a:rPr>
              <a:t> </a:t>
            </a:r>
            <a:r>
              <a:rPr lang="en-US" sz="1100" dirty="0" err="1">
                <a:latin typeface="+mj-lt"/>
              </a:rPr>
              <a:t>afvallen</a:t>
            </a:r>
            <a:r>
              <a:rPr lang="en-US" sz="1100" dirty="0">
                <a:latin typeface="+mj-lt"/>
              </a:rPr>
              <a:t>. </a:t>
            </a:r>
            <a:r>
              <a:rPr lang="en-US" sz="1100" dirty="0" err="1">
                <a:latin typeface="+mj-lt"/>
              </a:rPr>
              <a:t>Andere</a:t>
            </a:r>
            <a:r>
              <a:rPr lang="en-US" sz="1100" dirty="0">
                <a:latin typeface="+mj-lt"/>
              </a:rPr>
              <a:t> </a:t>
            </a:r>
            <a:r>
              <a:rPr lang="en-US" sz="1100" dirty="0" err="1">
                <a:latin typeface="+mj-lt"/>
              </a:rPr>
              <a:t>zijn</a:t>
            </a:r>
            <a:r>
              <a:rPr lang="en-US" sz="1100" dirty="0">
                <a:latin typeface="+mj-lt"/>
              </a:rPr>
              <a:t> </a:t>
            </a:r>
            <a:r>
              <a:rPr lang="en-US" sz="1100" dirty="0" err="1">
                <a:latin typeface="+mj-lt"/>
              </a:rPr>
              <a:t>meer</a:t>
            </a:r>
            <a:r>
              <a:rPr lang="en-US" sz="1100" dirty="0">
                <a:latin typeface="+mj-lt"/>
              </a:rPr>
              <a:t> </a:t>
            </a:r>
            <a:r>
              <a:rPr lang="en-US" sz="1100" dirty="0" err="1">
                <a:latin typeface="+mj-lt"/>
              </a:rPr>
              <a:t>geschikt</a:t>
            </a:r>
            <a:r>
              <a:rPr lang="en-US" sz="1100" dirty="0">
                <a:latin typeface="+mj-lt"/>
              </a:rPr>
              <a:t> of </a:t>
            </a:r>
            <a:r>
              <a:rPr lang="en-US" sz="1100" dirty="0" err="1">
                <a:latin typeface="+mj-lt"/>
              </a:rPr>
              <a:t>kunnen</a:t>
            </a:r>
            <a:r>
              <a:rPr lang="en-US" sz="1100" dirty="0">
                <a:latin typeface="+mj-lt"/>
              </a:rPr>
              <a:t> door </a:t>
            </a:r>
            <a:r>
              <a:rPr lang="en-US" sz="1100" dirty="0" err="1">
                <a:latin typeface="+mj-lt"/>
              </a:rPr>
              <a:t>bepaalde</a:t>
            </a:r>
            <a:r>
              <a:rPr lang="en-US" sz="1100" dirty="0">
                <a:latin typeface="+mj-lt"/>
              </a:rPr>
              <a:t> </a:t>
            </a:r>
            <a:r>
              <a:rPr lang="en-US" sz="1100" dirty="0" err="1">
                <a:latin typeface="+mj-lt"/>
              </a:rPr>
              <a:t>condities</a:t>
            </a:r>
            <a:r>
              <a:rPr lang="en-US" sz="1100" dirty="0">
                <a:latin typeface="+mj-lt"/>
              </a:rPr>
              <a:t> </a:t>
            </a:r>
            <a:r>
              <a:rPr lang="en-US" sz="1100" dirty="0" err="1">
                <a:latin typeface="+mj-lt"/>
              </a:rPr>
              <a:t>aan</a:t>
            </a:r>
            <a:r>
              <a:rPr lang="en-US" sz="1100" dirty="0">
                <a:latin typeface="+mj-lt"/>
              </a:rPr>
              <a:t> </a:t>
            </a:r>
            <a:r>
              <a:rPr lang="en-US" sz="1100" dirty="0" err="1">
                <a:latin typeface="+mj-lt"/>
              </a:rPr>
              <a:t>te</a:t>
            </a:r>
            <a:r>
              <a:rPr lang="en-US" sz="1100" dirty="0">
                <a:latin typeface="+mj-lt"/>
              </a:rPr>
              <a:t> </a:t>
            </a:r>
            <a:r>
              <a:rPr lang="en-US" sz="1100" dirty="0" err="1">
                <a:latin typeface="+mj-lt"/>
              </a:rPr>
              <a:t>passen</a:t>
            </a:r>
            <a:r>
              <a:rPr lang="en-US" sz="1100" dirty="0">
                <a:latin typeface="+mj-lt"/>
              </a:rPr>
              <a:t> </a:t>
            </a:r>
            <a:r>
              <a:rPr lang="en-US" sz="1100" dirty="0" err="1">
                <a:latin typeface="+mj-lt"/>
              </a:rPr>
              <a:t>interessant</a:t>
            </a:r>
            <a:r>
              <a:rPr lang="en-US" sz="1100" dirty="0">
                <a:latin typeface="+mj-lt"/>
              </a:rPr>
              <a:t> </a:t>
            </a:r>
            <a:r>
              <a:rPr lang="en-US" sz="1100" dirty="0" err="1">
                <a:latin typeface="+mj-lt"/>
              </a:rPr>
              <a:t>worden</a:t>
            </a:r>
            <a:r>
              <a:rPr lang="en-US" sz="1100" dirty="0">
                <a:latin typeface="+mj-lt"/>
              </a:rPr>
              <a:t>. Je </a:t>
            </a:r>
            <a:r>
              <a:rPr lang="en-US" sz="1100" dirty="0" err="1">
                <a:latin typeface="+mj-lt"/>
              </a:rPr>
              <a:t>gaat</a:t>
            </a:r>
            <a:r>
              <a:rPr lang="en-US" sz="1100" dirty="0">
                <a:latin typeface="+mj-lt"/>
              </a:rPr>
              <a:t> </a:t>
            </a:r>
            <a:r>
              <a:rPr lang="en-US" sz="1100" dirty="0" err="1">
                <a:latin typeface="+mj-lt"/>
              </a:rPr>
              <a:t>kijken</a:t>
            </a:r>
            <a:r>
              <a:rPr lang="en-US" sz="1100" dirty="0">
                <a:latin typeface="+mj-lt"/>
              </a:rPr>
              <a:t> </a:t>
            </a:r>
            <a:r>
              <a:rPr lang="en-US" sz="1100" dirty="0" err="1">
                <a:latin typeface="+mj-lt"/>
              </a:rPr>
              <a:t>aan</a:t>
            </a:r>
            <a:r>
              <a:rPr lang="en-US" sz="1100" dirty="0">
                <a:latin typeface="+mj-lt"/>
              </a:rPr>
              <a:t> </a:t>
            </a:r>
            <a:r>
              <a:rPr lang="en-US" sz="1100" dirty="0" err="1">
                <a:latin typeface="+mj-lt"/>
              </a:rPr>
              <a:t>welke</a:t>
            </a:r>
            <a:r>
              <a:rPr lang="en-US" sz="1100" dirty="0">
                <a:latin typeface="+mj-lt"/>
              </a:rPr>
              <a:t> </a:t>
            </a:r>
            <a:r>
              <a:rPr lang="en-US" sz="1100" dirty="0" err="1">
                <a:latin typeface="+mj-lt"/>
              </a:rPr>
              <a:t>knoppen</a:t>
            </a:r>
            <a:r>
              <a:rPr lang="en-US" sz="1100" dirty="0">
                <a:latin typeface="+mj-lt"/>
              </a:rPr>
              <a:t> je het </a:t>
            </a:r>
            <a:r>
              <a:rPr lang="en-US" sz="1100" dirty="0" err="1">
                <a:latin typeface="+mj-lt"/>
              </a:rPr>
              <a:t>beste</a:t>
            </a:r>
            <a:r>
              <a:rPr lang="en-US" sz="1100" dirty="0">
                <a:latin typeface="+mj-lt"/>
              </a:rPr>
              <a:t> </a:t>
            </a:r>
            <a:r>
              <a:rPr lang="en-US" sz="1100" dirty="0" err="1">
                <a:latin typeface="+mj-lt"/>
              </a:rPr>
              <a:t>kunt</a:t>
            </a:r>
            <a:r>
              <a:rPr lang="en-US" sz="1100" dirty="0">
                <a:latin typeface="+mj-lt"/>
              </a:rPr>
              <a:t> </a:t>
            </a:r>
            <a:r>
              <a:rPr lang="en-US" sz="1100" dirty="0" err="1">
                <a:latin typeface="+mj-lt"/>
              </a:rPr>
              <a:t>gaan</a:t>
            </a:r>
            <a:r>
              <a:rPr lang="en-US" sz="1100" dirty="0">
                <a:latin typeface="+mj-lt"/>
              </a:rPr>
              <a:t> </a:t>
            </a:r>
            <a:r>
              <a:rPr lang="en-US" sz="1100" dirty="0" err="1">
                <a:latin typeface="+mj-lt"/>
              </a:rPr>
              <a:t>draaien</a:t>
            </a:r>
            <a:r>
              <a:rPr lang="en-US" sz="1100" dirty="0">
                <a:latin typeface="+mj-lt"/>
              </a:rPr>
              <a:t> om </a:t>
            </a:r>
            <a:r>
              <a:rPr lang="en-US" sz="1100" dirty="0" err="1">
                <a:latin typeface="+mj-lt"/>
              </a:rPr>
              <a:t>verandering</a:t>
            </a:r>
            <a:r>
              <a:rPr lang="en-US" sz="1100" dirty="0">
                <a:latin typeface="+mj-lt"/>
              </a:rPr>
              <a:t> </a:t>
            </a:r>
            <a:r>
              <a:rPr lang="en-US" sz="1100" dirty="0" err="1">
                <a:latin typeface="+mj-lt"/>
              </a:rPr>
              <a:t>te</a:t>
            </a:r>
            <a:r>
              <a:rPr lang="en-US" sz="1100" dirty="0">
                <a:latin typeface="+mj-lt"/>
              </a:rPr>
              <a:t> </a:t>
            </a:r>
            <a:r>
              <a:rPr lang="en-US" sz="1100" dirty="0" err="1">
                <a:latin typeface="+mj-lt"/>
              </a:rPr>
              <a:t>realiseren</a:t>
            </a:r>
            <a:r>
              <a:rPr lang="en-US" sz="1100" dirty="0">
                <a:latin typeface="+mj-lt"/>
              </a:rPr>
              <a:t>. </a:t>
            </a:r>
          </a:p>
          <a:p>
            <a:pPr marL="0" indent="0">
              <a:lnSpc>
                <a:spcPct val="100000"/>
              </a:lnSpc>
              <a:spcBef>
                <a:spcPts val="600"/>
              </a:spcBef>
              <a:buNone/>
            </a:pPr>
            <a:r>
              <a:rPr lang="en-US" sz="1100" dirty="0" err="1">
                <a:latin typeface="+mj-lt"/>
              </a:rPr>
              <a:t>Gezamenlijk</a:t>
            </a:r>
            <a:r>
              <a:rPr lang="en-US" sz="1100" dirty="0">
                <a:latin typeface="+mj-lt"/>
              </a:rPr>
              <a:t> </a:t>
            </a:r>
            <a:r>
              <a:rPr lang="en-US" sz="1100" dirty="0" err="1">
                <a:latin typeface="+mj-lt"/>
              </a:rPr>
              <a:t>ga</a:t>
            </a:r>
            <a:r>
              <a:rPr lang="en-US" sz="1100" dirty="0">
                <a:latin typeface="+mj-lt"/>
              </a:rPr>
              <a:t> je op </a:t>
            </a:r>
            <a:r>
              <a:rPr lang="en-US" sz="1100" dirty="0" err="1">
                <a:latin typeface="+mj-lt"/>
              </a:rPr>
              <a:t>zoek</a:t>
            </a:r>
            <a:r>
              <a:rPr lang="en-US" sz="1100" dirty="0">
                <a:latin typeface="+mj-lt"/>
              </a:rPr>
              <a:t> </a:t>
            </a:r>
            <a:r>
              <a:rPr lang="en-US" sz="1100" dirty="0" err="1">
                <a:latin typeface="+mj-lt"/>
              </a:rPr>
              <a:t>naar</a:t>
            </a:r>
            <a:r>
              <a:rPr lang="en-US" sz="1100" dirty="0">
                <a:latin typeface="+mj-lt"/>
              </a:rPr>
              <a:t> </a:t>
            </a:r>
            <a:r>
              <a:rPr lang="en-US" sz="1100" dirty="0" err="1">
                <a:latin typeface="+mj-lt"/>
              </a:rPr>
              <a:t>cultureel</a:t>
            </a:r>
            <a:r>
              <a:rPr lang="en-US" sz="1100" dirty="0">
                <a:latin typeface="+mj-lt"/>
              </a:rPr>
              <a:t> </a:t>
            </a:r>
            <a:r>
              <a:rPr lang="en-US" sz="1100" dirty="0" err="1">
                <a:latin typeface="+mj-lt"/>
              </a:rPr>
              <a:t>haalbare</a:t>
            </a:r>
            <a:r>
              <a:rPr lang="en-US" sz="1100" dirty="0">
                <a:latin typeface="+mj-lt"/>
              </a:rPr>
              <a:t> </a:t>
            </a:r>
            <a:r>
              <a:rPr lang="en-US" sz="1100" dirty="0" err="1">
                <a:latin typeface="+mj-lt"/>
              </a:rPr>
              <a:t>en</a:t>
            </a:r>
            <a:r>
              <a:rPr lang="en-US" sz="1100" dirty="0">
                <a:latin typeface="+mj-lt"/>
              </a:rPr>
              <a:t> </a:t>
            </a:r>
            <a:r>
              <a:rPr lang="en-US" sz="1100" dirty="0" err="1">
                <a:latin typeface="+mj-lt"/>
              </a:rPr>
              <a:t>beargumenteerd</a:t>
            </a:r>
            <a:r>
              <a:rPr lang="en-US" sz="1100" dirty="0">
                <a:latin typeface="+mj-lt"/>
              </a:rPr>
              <a:t> </a:t>
            </a:r>
            <a:r>
              <a:rPr lang="en-US" sz="1100" dirty="0" err="1">
                <a:latin typeface="+mj-lt"/>
              </a:rPr>
              <a:t>wenselijke</a:t>
            </a:r>
            <a:r>
              <a:rPr lang="en-US" sz="1100" dirty="0">
                <a:latin typeface="+mj-lt"/>
              </a:rPr>
              <a:t> </a:t>
            </a:r>
            <a:r>
              <a:rPr lang="en-US" sz="1100" dirty="0" err="1">
                <a:latin typeface="+mj-lt"/>
              </a:rPr>
              <a:t>oplossingsrichtingen</a:t>
            </a:r>
            <a:r>
              <a:rPr lang="en-US" sz="1100" dirty="0">
                <a:latin typeface="+mj-lt"/>
              </a:rPr>
              <a:t>. </a:t>
            </a:r>
            <a:r>
              <a:rPr lang="en-US" sz="1100" dirty="0" err="1">
                <a:latin typeface="+mj-lt"/>
              </a:rPr>
              <a:t>Dat</a:t>
            </a:r>
            <a:r>
              <a:rPr lang="en-US" sz="1100" dirty="0">
                <a:latin typeface="+mj-lt"/>
              </a:rPr>
              <a:t> </a:t>
            </a:r>
            <a:r>
              <a:rPr lang="en-US" sz="1100" dirty="0" err="1">
                <a:latin typeface="+mj-lt"/>
              </a:rPr>
              <a:t>wil</a:t>
            </a:r>
            <a:r>
              <a:rPr lang="en-US" sz="1100" dirty="0">
                <a:latin typeface="+mj-lt"/>
              </a:rPr>
              <a:t> </a:t>
            </a:r>
            <a:r>
              <a:rPr lang="en-US" sz="1100" dirty="0" err="1">
                <a:latin typeface="+mj-lt"/>
              </a:rPr>
              <a:t>zeggen</a:t>
            </a:r>
            <a:r>
              <a:rPr lang="en-US" sz="1100" dirty="0">
                <a:latin typeface="+mj-lt"/>
              </a:rPr>
              <a:t>: </a:t>
            </a:r>
            <a:r>
              <a:rPr lang="en-US" sz="1100" dirty="0" err="1">
                <a:latin typeface="+mj-lt"/>
              </a:rPr>
              <a:t>welke</a:t>
            </a:r>
            <a:r>
              <a:rPr lang="en-US" sz="1100" dirty="0">
                <a:latin typeface="+mj-lt"/>
              </a:rPr>
              <a:t> </a:t>
            </a:r>
            <a:r>
              <a:rPr lang="en-US" sz="1100" dirty="0" err="1">
                <a:latin typeface="+mj-lt"/>
              </a:rPr>
              <a:t>oplossingen</a:t>
            </a:r>
            <a:r>
              <a:rPr lang="en-US" sz="1100" dirty="0">
                <a:latin typeface="+mj-lt"/>
              </a:rPr>
              <a:t> </a:t>
            </a:r>
            <a:r>
              <a:rPr lang="en-US" sz="1100" dirty="0" err="1">
                <a:latin typeface="+mj-lt"/>
              </a:rPr>
              <a:t>zijn</a:t>
            </a:r>
            <a:r>
              <a:rPr lang="en-US" sz="1100" dirty="0">
                <a:latin typeface="+mj-lt"/>
              </a:rPr>
              <a:t> </a:t>
            </a:r>
            <a:r>
              <a:rPr lang="en-US" sz="1100" dirty="0" err="1">
                <a:latin typeface="+mj-lt"/>
              </a:rPr>
              <a:t>feitelijk</a:t>
            </a:r>
            <a:r>
              <a:rPr lang="en-US" sz="1100" dirty="0">
                <a:latin typeface="+mj-lt"/>
              </a:rPr>
              <a:t> </a:t>
            </a:r>
            <a:r>
              <a:rPr lang="en-US" sz="1100" dirty="0" err="1">
                <a:latin typeface="+mj-lt"/>
              </a:rPr>
              <a:t>gezien</a:t>
            </a:r>
            <a:r>
              <a:rPr lang="en-US" sz="1100" dirty="0">
                <a:latin typeface="+mj-lt"/>
              </a:rPr>
              <a:t> </a:t>
            </a:r>
            <a:r>
              <a:rPr lang="en-US" sz="1100" dirty="0" err="1">
                <a:latin typeface="+mj-lt"/>
              </a:rPr>
              <a:t>passend</a:t>
            </a:r>
            <a:r>
              <a:rPr lang="en-US" sz="1100" dirty="0">
                <a:latin typeface="+mj-lt"/>
              </a:rPr>
              <a:t> (ze </a:t>
            </a:r>
            <a:r>
              <a:rPr lang="en-US" sz="1100" dirty="0" err="1">
                <a:latin typeface="+mj-lt"/>
              </a:rPr>
              <a:t>zijn</a:t>
            </a:r>
            <a:r>
              <a:rPr lang="en-US" sz="1100" dirty="0">
                <a:latin typeface="+mj-lt"/>
              </a:rPr>
              <a:t> </a:t>
            </a:r>
            <a:r>
              <a:rPr lang="en-US" sz="1100" dirty="0" err="1">
                <a:latin typeface="+mj-lt"/>
              </a:rPr>
              <a:t>praktisch</a:t>
            </a:r>
            <a:r>
              <a:rPr lang="en-US" sz="1100" dirty="0">
                <a:latin typeface="+mj-lt"/>
              </a:rPr>
              <a:t> </a:t>
            </a:r>
            <a:r>
              <a:rPr lang="en-US" sz="1100" dirty="0" err="1">
                <a:latin typeface="+mj-lt"/>
              </a:rPr>
              <a:t>haalbaar</a:t>
            </a:r>
            <a:r>
              <a:rPr lang="en-US" sz="1100" dirty="0">
                <a:latin typeface="+mj-lt"/>
              </a:rPr>
              <a:t> of </a:t>
            </a:r>
            <a:r>
              <a:rPr lang="en-US" sz="1100" dirty="0" err="1">
                <a:latin typeface="+mj-lt"/>
              </a:rPr>
              <a:t>bijvoorbeeld</a:t>
            </a:r>
            <a:r>
              <a:rPr lang="en-US" sz="1100" dirty="0">
                <a:latin typeface="+mj-lt"/>
              </a:rPr>
              <a:t> </a:t>
            </a:r>
            <a:r>
              <a:rPr lang="en-US" sz="1100" dirty="0" err="1">
                <a:latin typeface="+mj-lt"/>
              </a:rPr>
              <a:t>wetenschappelijk</a:t>
            </a:r>
            <a:r>
              <a:rPr lang="en-US" sz="1100" dirty="0">
                <a:latin typeface="+mj-lt"/>
              </a:rPr>
              <a:t> </a:t>
            </a:r>
            <a:r>
              <a:rPr lang="en-US" sz="1100" dirty="0" err="1">
                <a:latin typeface="+mj-lt"/>
              </a:rPr>
              <a:t>onderbouwd</a:t>
            </a:r>
            <a:r>
              <a:rPr lang="en-US" sz="1100" dirty="0">
                <a:latin typeface="+mj-lt"/>
              </a:rPr>
              <a:t>) </a:t>
            </a:r>
            <a:r>
              <a:rPr lang="en-US" sz="1100" dirty="0" err="1">
                <a:latin typeface="+mj-lt"/>
              </a:rPr>
              <a:t>én</a:t>
            </a:r>
            <a:r>
              <a:rPr lang="en-US" sz="1100" dirty="0">
                <a:latin typeface="+mj-lt"/>
              </a:rPr>
              <a:t> </a:t>
            </a:r>
            <a:r>
              <a:rPr lang="en-US" sz="1100" dirty="0" err="1">
                <a:latin typeface="+mj-lt"/>
              </a:rPr>
              <a:t>sluiten</a:t>
            </a:r>
            <a:r>
              <a:rPr lang="en-US" sz="1100" dirty="0">
                <a:latin typeface="+mj-lt"/>
              </a:rPr>
              <a:t> </a:t>
            </a:r>
            <a:r>
              <a:rPr lang="en-US" sz="1100" dirty="0" err="1">
                <a:latin typeface="+mj-lt"/>
              </a:rPr>
              <a:t>aan</a:t>
            </a:r>
            <a:r>
              <a:rPr lang="en-US" sz="1100" dirty="0">
                <a:latin typeface="+mj-lt"/>
              </a:rPr>
              <a:t> </a:t>
            </a:r>
            <a:r>
              <a:rPr lang="en-US" sz="1100" dirty="0" err="1">
                <a:latin typeface="+mj-lt"/>
              </a:rPr>
              <a:t>bij</a:t>
            </a:r>
            <a:r>
              <a:rPr lang="en-US" sz="1100" dirty="0">
                <a:latin typeface="+mj-lt"/>
              </a:rPr>
              <a:t> de (</a:t>
            </a:r>
            <a:r>
              <a:rPr lang="en-US" sz="1100" dirty="0" err="1">
                <a:latin typeface="+mj-lt"/>
              </a:rPr>
              <a:t>gezamenlijke</a:t>
            </a:r>
            <a:r>
              <a:rPr lang="en-US" sz="1100" dirty="0">
                <a:latin typeface="+mj-lt"/>
              </a:rPr>
              <a:t>) </a:t>
            </a:r>
            <a:r>
              <a:rPr lang="en-US" sz="1100" dirty="0" err="1">
                <a:latin typeface="+mj-lt"/>
              </a:rPr>
              <a:t>cultuur</a:t>
            </a:r>
            <a:r>
              <a:rPr lang="en-US" sz="1100" dirty="0">
                <a:latin typeface="+mj-lt"/>
              </a:rPr>
              <a:t>. Je </a:t>
            </a:r>
            <a:r>
              <a:rPr lang="en-US" sz="1100" dirty="0" err="1">
                <a:latin typeface="+mj-lt"/>
              </a:rPr>
              <a:t>kijkt</a:t>
            </a:r>
            <a:r>
              <a:rPr lang="en-US" sz="1100" dirty="0">
                <a:latin typeface="+mj-lt"/>
              </a:rPr>
              <a:t> dan </a:t>
            </a:r>
            <a:r>
              <a:rPr lang="en-US" sz="1100" dirty="0" err="1">
                <a:latin typeface="+mj-lt"/>
              </a:rPr>
              <a:t>ook</a:t>
            </a:r>
            <a:r>
              <a:rPr lang="en-US" sz="1100" dirty="0">
                <a:latin typeface="+mj-lt"/>
              </a:rPr>
              <a:t> </a:t>
            </a:r>
            <a:r>
              <a:rPr lang="en-US" sz="1100" dirty="0" err="1">
                <a:latin typeface="+mj-lt"/>
              </a:rPr>
              <a:t>welke</a:t>
            </a:r>
            <a:r>
              <a:rPr lang="en-US" sz="1100" dirty="0">
                <a:latin typeface="+mj-lt"/>
              </a:rPr>
              <a:t> </a:t>
            </a:r>
            <a:r>
              <a:rPr lang="en-US" sz="1100" dirty="0" err="1">
                <a:latin typeface="+mj-lt"/>
              </a:rPr>
              <a:t>handelingsopties</a:t>
            </a:r>
            <a:r>
              <a:rPr lang="en-US" sz="1100" dirty="0">
                <a:latin typeface="+mj-lt"/>
              </a:rPr>
              <a:t> </a:t>
            </a:r>
            <a:r>
              <a:rPr lang="en-US" sz="1100" dirty="0" err="1">
                <a:latin typeface="+mj-lt"/>
              </a:rPr>
              <a:t>bijdragen</a:t>
            </a:r>
            <a:r>
              <a:rPr lang="en-US" sz="1100" dirty="0">
                <a:latin typeface="+mj-lt"/>
              </a:rPr>
              <a:t> </a:t>
            </a:r>
            <a:r>
              <a:rPr lang="en-US" sz="1100" dirty="0" err="1">
                <a:latin typeface="+mj-lt"/>
              </a:rPr>
              <a:t>aan</a:t>
            </a:r>
            <a:r>
              <a:rPr lang="en-US" sz="1100" dirty="0">
                <a:latin typeface="+mj-lt"/>
              </a:rPr>
              <a:t> </a:t>
            </a:r>
            <a:r>
              <a:rPr lang="en-US" sz="1100" dirty="0" err="1">
                <a:latin typeface="+mj-lt"/>
              </a:rPr>
              <a:t>zowel</a:t>
            </a:r>
            <a:r>
              <a:rPr lang="en-US" sz="1100" dirty="0">
                <a:latin typeface="+mj-lt"/>
              </a:rPr>
              <a:t> het </a:t>
            </a:r>
            <a:r>
              <a:rPr lang="en-US" sz="1100" dirty="0" err="1">
                <a:latin typeface="+mj-lt"/>
              </a:rPr>
              <a:t>gezamenlijke</a:t>
            </a:r>
            <a:r>
              <a:rPr lang="en-US" sz="1100" dirty="0">
                <a:latin typeface="+mj-lt"/>
              </a:rPr>
              <a:t> </a:t>
            </a:r>
            <a:r>
              <a:rPr lang="en-US" sz="1100" dirty="0" err="1">
                <a:latin typeface="+mj-lt"/>
              </a:rPr>
              <a:t>doel</a:t>
            </a:r>
            <a:r>
              <a:rPr lang="en-US" sz="1100" dirty="0">
                <a:latin typeface="+mj-lt"/>
              </a:rPr>
              <a:t> </a:t>
            </a:r>
            <a:r>
              <a:rPr lang="en-US" sz="1100" dirty="0" err="1">
                <a:latin typeface="+mj-lt"/>
              </a:rPr>
              <a:t>als</a:t>
            </a:r>
            <a:r>
              <a:rPr lang="en-US" sz="1100" dirty="0">
                <a:latin typeface="+mj-lt"/>
              </a:rPr>
              <a:t> </a:t>
            </a:r>
            <a:r>
              <a:rPr lang="en-US" sz="1100" dirty="0" err="1">
                <a:latin typeface="+mj-lt"/>
              </a:rPr>
              <a:t>bij</a:t>
            </a:r>
            <a:r>
              <a:rPr lang="en-US" sz="1100" dirty="0">
                <a:latin typeface="+mj-lt"/>
              </a:rPr>
              <a:t> </a:t>
            </a:r>
            <a:r>
              <a:rPr lang="en-US" sz="1100" dirty="0" err="1">
                <a:latin typeface="+mj-lt"/>
              </a:rPr>
              <a:t>meer</a:t>
            </a:r>
            <a:r>
              <a:rPr lang="en-US" sz="1100" dirty="0">
                <a:latin typeface="+mj-lt"/>
              </a:rPr>
              <a:t> </a:t>
            </a:r>
            <a:r>
              <a:rPr lang="en-US" sz="1100" dirty="0" err="1">
                <a:latin typeface="+mj-lt"/>
              </a:rPr>
              <a:t>individuele</a:t>
            </a:r>
            <a:r>
              <a:rPr lang="en-US" sz="1100" dirty="0">
                <a:latin typeface="+mj-lt"/>
              </a:rPr>
              <a:t> </a:t>
            </a:r>
            <a:r>
              <a:rPr lang="en-US" sz="1100" dirty="0" err="1">
                <a:latin typeface="+mj-lt"/>
              </a:rPr>
              <a:t>wensen</a:t>
            </a:r>
            <a:r>
              <a:rPr lang="en-US" sz="1100" dirty="0">
                <a:latin typeface="+mj-lt"/>
              </a:rPr>
              <a:t>/</a:t>
            </a:r>
            <a:r>
              <a:rPr lang="en-US" sz="1100" dirty="0" err="1">
                <a:latin typeface="+mj-lt"/>
              </a:rPr>
              <a:t>behoeften</a:t>
            </a:r>
            <a:r>
              <a:rPr lang="en-US" sz="1100" dirty="0">
                <a:latin typeface="+mj-lt"/>
              </a:rPr>
              <a:t>/</a:t>
            </a:r>
            <a:r>
              <a:rPr lang="en-US" sz="1100" dirty="0" err="1">
                <a:latin typeface="+mj-lt"/>
              </a:rPr>
              <a:t>mogelijkheden</a:t>
            </a:r>
            <a:r>
              <a:rPr lang="en-US" sz="1100" dirty="0">
                <a:latin typeface="+mj-lt"/>
              </a:rPr>
              <a:t> van </a:t>
            </a:r>
            <a:r>
              <a:rPr lang="en-US" sz="1100" dirty="0" err="1">
                <a:latin typeface="+mj-lt"/>
              </a:rPr>
              <a:t>betrokkenen</a:t>
            </a:r>
            <a:r>
              <a:rPr lang="en-US" sz="1100" dirty="0">
                <a:latin typeface="+mj-lt"/>
              </a:rPr>
              <a:t>. </a:t>
            </a:r>
            <a:r>
              <a:rPr lang="en-US" sz="1100" dirty="0" err="1">
                <a:latin typeface="+mj-lt"/>
              </a:rPr>
              <a:t>Dit</a:t>
            </a:r>
            <a:r>
              <a:rPr lang="en-US" sz="1100" dirty="0">
                <a:latin typeface="+mj-lt"/>
              </a:rPr>
              <a:t> </a:t>
            </a:r>
            <a:r>
              <a:rPr lang="en-US" sz="1100" dirty="0" err="1">
                <a:latin typeface="+mj-lt"/>
              </a:rPr>
              <a:t>vergroot</a:t>
            </a:r>
            <a:r>
              <a:rPr lang="en-US" sz="1100" dirty="0">
                <a:latin typeface="+mj-lt"/>
              </a:rPr>
              <a:t> de </a:t>
            </a:r>
            <a:r>
              <a:rPr lang="en-US" sz="1100" dirty="0" err="1">
                <a:latin typeface="+mj-lt"/>
              </a:rPr>
              <a:t>kans</a:t>
            </a:r>
            <a:r>
              <a:rPr lang="en-US" sz="1100" dirty="0">
                <a:latin typeface="+mj-lt"/>
              </a:rPr>
              <a:t> op </a:t>
            </a:r>
            <a:r>
              <a:rPr lang="en-US" sz="1100" dirty="0" err="1">
                <a:latin typeface="+mj-lt"/>
              </a:rPr>
              <a:t>een</a:t>
            </a:r>
            <a:r>
              <a:rPr lang="en-US" sz="1100" dirty="0">
                <a:latin typeface="+mj-lt"/>
              </a:rPr>
              <a:t> </a:t>
            </a:r>
            <a:r>
              <a:rPr lang="en-US" sz="1100" dirty="0" err="1">
                <a:latin typeface="+mj-lt"/>
              </a:rPr>
              <a:t>duurzame</a:t>
            </a:r>
            <a:r>
              <a:rPr lang="en-US" sz="1100" dirty="0">
                <a:latin typeface="+mj-lt"/>
              </a:rPr>
              <a:t> </a:t>
            </a:r>
            <a:r>
              <a:rPr lang="en-US" sz="1100" dirty="0" err="1">
                <a:latin typeface="+mj-lt"/>
              </a:rPr>
              <a:t>verandering</a:t>
            </a:r>
            <a:r>
              <a:rPr lang="en-US" sz="1100" dirty="0">
                <a:latin typeface="+mj-lt"/>
              </a:rPr>
              <a:t>. </a:t>
            </a:r>
          </a:p>
        </p:txBody>
      </p:sp>
      <p:sp>
        <p:nvSpPr>
          <p:cNvPr id="5" name="TextBox 4">
            <a:extLst>
              <a:ext uri="{FF2B5EF4-FFF2-40B4-BE49-F238E27FC236}">
                <a16:creationId xmlns:a16="http://schemas.microsoft.com/office/drawing/2014/main" id="{D32AFE0C-EC28-40BB-A1D1-9A02699E90CF}"/>
              </a:ext>
            </a:extLst>
          </p:cNvPr>
          <p:cNvSpPr txBox="1"/>
          <p:nvPr/>
        </p:nvSpPr>
        <p:spPr>
          <a:xfrm>
            <a:off x="170123" y="1583197"/>
            <a:ext cx="677108" cy="1502367"/>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mj-lt"/>
                <a:ea typeface="+mn-ea"/>
                <a:cs typeface="+mn-cs"/>
              </a:rPr>
              <a:t>Algemene</a:t>
            </a:r>
            <a:r>
              <a:rPr kumimoji="0" lang="en-US" sz="1600" b="0" i="0" u="none" strike="noStrike" kern="1200" cap="none" spc="0" normalizeH="0" baseline="0" noProof="0" dirty="0">
                <a:ln>
                  <a:noFill/>
                </a:ln>
                <a:solidFill>
                  <a:prstClr val="black"/>
                </a:solidFill>
                <a:effectLst/>
                <a:uLnTx/>
                <a:uFillTx/>
                <a:latin typeface="+mj-lt"/>
                <a:ea typeface="+mn-ea"/>
                <a:cs typeface="+mn-cs"/>
              </a:rPr>
              <a:t> </a:t>
            </a:r>
            <a:r>
              <a:rPr kumimoji="0" lang="en-US" sz="1600" b="0" i="0" u="none" strike="noStrike" kern="1200" cap="none" spc="0" normalizeH="0" baseline="0" noProof="0" dirty="0" err="1">
                <a:ln>
                  <a:noFill/>
                </a:ln>
                <a:solidFill>
                  <a:prstClr val="black"/>
                </a:solidFill>
                <a:effectLst/>
                <a:uLnTx/>
                <a:uFillTx/>
                <a:latin typeface="+mj-lt"/>
                <a:ea typeface="+mn-ea"/>
                <a:cs typeface="+mn-cs"/>
              </a:rPr>
              <a:t>beschrijving</a:t>
            </a:r>
            <a:endParaRPr kumimoji="0" lang="nl-NL" sz="1600" b="0" i="0" u="none" strike="noStrike" kern="1200" cap="none" spc="0" normalizeH="0" baseline="0" noProof="0" dirty="0">
              <a:ln>
                <a:noFill/>
              </a:ln>
              <a:solidFill>
                <a:prstClr val="black"/>
              </a:solidFill>
              <a:effectLst/>
              <a:uLnTx/>
              <a:uFillTx/>
              <a:latin typeface="+mj-lt"/>
              <a:ea typeface="+mn-ea"/>
              <a:cs typeface="+mn-cs"/>
            </a:endParaRPr>
          </a:p>
        </p:txBody>
      </p:sp>
      <p:sp>
        <p:nvSpPr>
          <p:cNvPr id="7" name="TextBox 6">
            <a:extLst>
              <a:ext uri="{FF2B5EF4-FFF2-40B4-BE49-F238E27FC236}">
                <a16:creationId xmlns:a16="http://schemas.microsoft.com/office/drawing/2014/main" id="{90F9B41F-ABE7-41DD-AD73-5FC07D80B4C8}"/>
              </a:ext>
            </a:extLst>
          </p:cNvPr>
          <p:cNvSpPr txBox="1"/>
          <p:nvPr/>
        </p:nvSpPr>
        <p:spPr>
          <a:xfrm>
            <a:off x="293233" y="3868609"/>
            <a:ext cx="430887" cy="717733"/>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mj-lt"/>
                <a:ea typeface="+mn-ea"/>
                <a:cs typeface="+mn-cs"/>
              </a:rPr>
              <a:t>Aanpak</a:t>
            </a:r>
            <a:endParaRPr kumimoji="0" lang="nl-NL" sz="1600" b="0" i="0" u="none" strike="noStrike" kern="1200" cap="none" spc="0" normalizeH="0" baseline="0" noProof="0" dirty="0">
              <a:ln>
                <a:noFill/>
              </a:ln>
              <a:solidFill>
                <a:prstClr val="black"/>
              </a:solidFill>
              <a:effectLst/>
              <a:uLnTx/>
              <a:uFillTx/>
              <a:latin typeface="+mj-lt"/>
              <a:ea typeface="+mn-ea"/>
              <a:cs typeface="+mn-cs"/>
            </a:endParaRPr>
          </a:p>
        </p:txBody>
      </p:sp>
      <p:sp>
        <p:nvSpPr>
          <p:cNvPr id="9" name="Content Placeholder 2">
            <a:extLst>
              <a:ext uri="{FF2B5EF4-FFF2-40B4-BE49-F238E27FC236}">
                <a16:creationId xmlns:a16="http://schemas.microsoft.com/office/drawing/2014/main" id="{09803443-0575-48D5-B31A-8A310DE99956}"/>
              </a:ext>
            </a:extLst>
          </p:cNvPr>
          <p:cNvSpPr txBox="1">
            <a:spLocks/>
          </p:cNvSpPr>
          <p:nvPr/>
        </p:nvSpPr>
        <p:spPr>
          <a:xfrm>
            <a:off x="890533" y="3436378"/>
            <a:ext cx="10463273" cy="1149964"/>
          </a:xfrm>
          <a:prstGeom prst="rect">
            <a:avLst/>
          </a:prstGeom>
          <a:solidFill>
            <a:schemeClr val="accent5">
              <a:lumMod val="40000"/>
              <a:lumOff val="60000"/>
            </a:schemeClr>
          </a:solidFill>
        </p:spPr>
        <p:txBody>
          <a:bodyPr vert="horz" lIns="91440" tIns="45721" rIns="91440" bIns="4572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mj-lt"/>
                <a:ea typeface="+mn-ea"/>
                <a:cs typeface="+mn-cs"/>
              </a:rPr>
              <a:t>Met </a:t>
            </a:r>
            <a:r>
              <a:rPr kumimoji="0" lang="en-US" sz="1100" b="1" i="0" u="none" strike="noStrike" kern="1200" cap="none" spc="0" normalizeH="0" baseline="0" noProof="0" dirty="0" err="1">
                <a:ln>
                  <a:noFill/>
                </a:ln>
                <a:solidFill>
                  <a:prstClr val="black"/>
                </a:solidFill>
                <a:effectLst/>
                <a:uLnTx/>
                <a:uFillTx/>
                <a:latin typeface="+mj-lt"/>
                <a:ea typeface="+mn-ea"/>
                <a:cs typeface="+mn-cs"/>
              </a:rPr>
              <a:t>elkaar</a:t>
            </a:r>
            <a:r>
              <a:rPr kumimoji="0" lang="en-US" sz="1100" b="1" i="0" u="none" strike="noStrike" kern="1200" cap="none" spc="0" normalizeH="0" baseline="0" noProof="0" dirty="0">
                <a:ln>
                  <a:noFill/>
                </a:ln>
                <a:solidFill>
                  <a:prstClr val="black"/>
                </a:solidFill>
                <a:effectLst/>
                <a:uLnTx/>
                <a:uFillTx/>
                <a:latin typeface="+mj-lt"/>
                <a:ea typeface="+mn-ea"/>
                <a:cs typeface="+mn-cs"/>
              </a:rPr>
              <a:t> in </a:t>
            </a:r>
            <a:r>
              <a:rPr kumimoji="0" lang="en-US" sz="1100" b="1" i="0" u="none" strike="noStrike" kern="1200" cap="none" spc="0" normalizeH="0" baseline="0" noProof="0" dirty="0" err="1">
                <a:ln>
                  <a:noFill/>
                </a:ln>
                <a:solidFill>
                  <a:prstClr val="black"/>
                </a:solidFill>
                <a:effectLst/>
                <a:uLnTx/>
                <a:uFillTx/>
                <a:latin typeface="+mj-lt"/>
                <a:ea typeface="+mn-ea"/>
                <a:cs typeface="+mn-cs"/>
              </a:rPr>
              <a:t>gesprek</a:t>
            </a:r>
            <a:r>
              <a:rPr kumimoji="0" lang="en-US" sz="1100" b="1" i="0" u="none" strike="noStrike" kern="1200" cap="none" spc="0" normalizeH="0" baseline="0" noProof="0" dirty="0">
                <a:ln>
                  <a:noFill/>
                </a:ln>
                <a:solidFill>
                  <a:prstClr val="black"/>
                </a:solidFill>
                <a:effectLst/>
                <a:uLnTx/>
                <a:uFillTx/>
                <a:latin typeface="+mj-lt"/>
                <a:ea typeface="+mn-ea"/>
                <a:cs typeface="+mn-cs"/>
              </a:rPr>
              <a:t> </a:t>
            </a:r>
            <a:r>
              <a:rPr kumimoji="0" lang="en-US" sz="1100" b="1" i="0" u="none" strike="noStrike" kern="1200" cap="none" spc="0" normalizeH="0" baseline="0" noProof="0" dirty="0" err="1">
                <a:ln>
                  <a:noFill/>
                </a:ln>
                <a:solidFill>
                  <a:prstClr val="black"/>
                </a:solidFill>
                <a:effectLst/>
                <a:uLnTx/>
                <a:uFillTx/>
                <a:latin typeface="+mj-lt"/>
                <a:ea typeface="+mn-ea"/>
                <a:cs typeface="+mn-cs"/>
              </a:rPr>
              <a:t>gaan</a:t>
            </a:r>
            <a:r>
              <a:rPr kumimoji="0" lang="en-US" sz="1100" b="1" i="0" u="none" strike="noStrike" kern="1200" cap="none" spc="0" normalizeH="0" baseline="0" noProof="0" dirty="0">
                <a:ln>
                  <a:noFill/>
                </a:ln>
                <a:solidFill>
                  <a:prstClr val="black"/>
                </a:solidFill>
                <a:effectLst/>
                <a:uLnTx/>
                <a:uFillTx/>
                <a:latin typeface="+mj-lt"/>
                <a:ea typeface="+mn-ea"/>
                <a:cs typeface="+mn-cs"/>
              </a:rPr>
              <a:t> met </a:t>
            </a:r>
            <a:r>
              <a:rPr kumimoji="0" lang="en-US" sz="1100" b="1" i="0" u="none" strike="noStrike" kern="1200" cap="none" spc="0" normalizeH="0" baseline="0" noProof="0" dirty="0" err="1">
                <a:ln>
                  <a:noFill/>
                </a:ln>
                <a:solidFill>
                  <a:prstClr val="black"/>
                </a:solidFill>
                <a:effectLst/>
                <a:uLnTx/>
                <a:uFillTx/>
                <a:latin typeface="+mj-lt"/>
                <a:ea typeface="+mn-ea"/>
                <a:cs typeface="+mn-cs"/>
              </a:rPr>
              <a:t>behulp</a:t>
            </a:r>
            <a:r>
              <a:rPr kumimoji="0" lang="en-US" sz="1100" b="1" i="0" u="none" strike="noStrike" kern="1200" cap="none" spc="0" normalizeH="0" baseline="0" noProof="0" dirty="0">
                <a:ln>
                  <a:noFill/>
                </a:ln>
                <a:solidFill>
                  <a:prstClr val="black"/>
                </a:solidFill>
                <a:effectLst/>
                <a:uLnTx/>
                <a:uFillTx/>
                <a:latin typeface="+mj-lt"/>
                <a:ea typeface="+mn-ea"/>
                <a:cs typeface="+mn-cs"/>
              </a:rPr>
              <a:t> van </a:t>
            </a:r>
            <a:r>
              <a:rPr kumimoji="0" lang="en-US" sz="1100" b="1" i="0" u="none" strike="noStrike" kern="1200" cap="none" spc="0" normalizeH="0" baseline="0" noProof="0" dirty="0" err="1">
                <a:ln>
                  <a:noFill/>
                </a:ln>
                <a:solidFill>
                  <a:prstClr val="black"/>
                </a:solidFill>
                <a:effectLst/>
                <a:uLnTx/>
                <a:uFillTx/>
                <a:latin typeface="+mj-lt"/>
                <a:ea typeface="+mn-ea"/>
                <a:cs typeface="+mn-cs"/>
              </a:rPr>
              <a:t>een</a:t>
            </a:r>
            <a:r>
              <a:rPr kumimoji="0" lang="en-US" sz="1100" b="1" i="0" u="none" strike="noStrike" kern="1200" cap="none" spc="0" normalizeH="0" baseline="0" noProof="0" dirty="0">
                <a:ln>
                  <a:noFill/>
                </a:ln>
                <a:solidFill>
                  <a:prstClr val="black"/>
                </a:solidFill>
                <a:effectLst/>
                <a:uLnTx/>
                <a:uFillTx/>
                <a:latin typeface="+mj-lt"/>
                <a:ea typeface="+mn-ea"/>
                <a:cs typeface="+mn-cs"/>
              </a:rPr>
              <a:t> </a:t>
            </a:r>
            <a:r>
              <a:rPr kumimoji="0" lang="en-US" sz="1100" b="1" i="0" u="none" strike="noStrike" kern="1200" cap="none" spc="0" normalizeH="0" baseline="0" noProof="0" dirty="0" err="1">
                <a:ln>
                  <a:noFill/>
                </a:ln>
                <a:solidFill>
                  <a:prstClr val="black"/>
                </a:solidFill>
                <a:effectLst/>
                <a:uLnTx/>
                <a:uFillTx/>
                <a:latin typeface="+mj-lt"/>
                <a:ea typeface="+mn-ea"/>
                <a:cs typeface="+mn-cs"/>
              </a:rPr>
              <a:t>visualisatie</a:t>
            </a:r>
            <a:endParaRPr kumimoji="0" lang="en-US" sz="1100" b="1" i="0" u="none" strike="noStrike" kern="1200" cap="none" spc="0" normalizeH="0" baseline="0" noProof="0" dirty="0">
              <a:ln>
                <a:noFill/>
              </a:ln>
              <a:solidFill>
                <a:prstClr val="black"/>
              </a:solidFill>
              <a:effectLst/>
              <a:uLnTx/>
              <a:uFillTx/>
              <a:latin typeface="+mj-lt"/>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100" b="0" i="0" u="none" strike="noStrike" kern="1200" cap="none" spc="0" normalizeH="0" baseline="0" noProof="0" dirty="0" err="1">
                <a:ln>
                  <a:noFill/>
                </a:ln>
                <a:solidFill>
                  <a:prstClr val="black"/>
                </a:solidFill>
                <a:effectLst/>
                <a:uLnTx/>
                <a:uFillTx/>
                <a:latin typeface="+mj-lt"/>
                <a:ea typeface="+mn-ea"/>
                <a:cs typeface="+mn-cs"/>
              </a:rPr>
              <a:t>Tijdens</a:t>
            </a:r>
            <a:r>
              <a:rPr kumimoji="0" lang="en-US" sz="1100" b="0" i="0" u="none" strike="noStrike" kern="1200" cap="none" spc="0" normalizeH="0" baseline="0" noProof="0" dirty="0">
                <a:ln>
                  <a:noFill/>
                </a:ln>
                <a:solidFill>
                  <a:prstClr val="black"/>
                </a:solidFill>
                <a:effectLst/>
                <a:uLnTx/>
                <a:uFillTx/>
                <a:latin typeface="+mj-lt"/>
                <a:ea typeface="+mn-ea"/>
                <a:cs typeface="+mn-cs"/>
              </a:rPr>
              <a:t> co-</a:t>
            </a:r>
            <a:r>
              <a:rPr kumimoji="0" lang="en-US" sz="1100" b="0" i="0" u="none" strike="noStrike" kern="1200" cap="none" spc="0" normalizeH="0" baseline="0" noProof="0" dirty="0" err="1">
                <a:ln>
                  <a:noFill/>
                </a:ln>
                <a:solidFill>
                  <a:prstClr val="black"/>
                </a:solidFill>
                <a:effectLst/>
                <a:uLnTx/>
                <a:uFillTx/>
                <a:latin typeface="+mj-lt"/>
                <a:ea typeface="+mn-ea"/>
                <a:cs typeface="+mn-cs"/>
              </a:rPr>
              <a:t>creatie</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sessies</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kunnen</a:t>
            </a:r>
            <a:r>
              <a:rPr kumimoji="0" lang="en-US" sz="1100" b="0" i="0" u="none" strike="noStrike" kern="1200" cap="none" spc="0" normalizeH="0" baseline="0" noProof="0" dirty="0">
                <a:ln>
                  <a:noFill/>
                </a:ln>
                <a:solidFill>
                  <a:prstClr val="black"/>
                </a:solidFill>
                <a:effectLst/>
                <a:uLnTx/>
                <a:uFillTx/>
                <a:latin typeface="+mj-lt"/>
                <a:ea typeface="+mn-ea"/>
                <a:cs typeface="+mn-cs"/>
              </a:rPr>
              <a:t> met </a:t>
            </a:r>
            <a:r>
              <a:rPr kumimoji="0" lang="en-US" sz="1100" b="0" i="0" u="none" strike="noStrike" kern="1200" cap="none" spc="0" normalizeH="0" baseline="0" noProof="0" dirty="0" err="1">
                <a:ln>
                  <a:noFill/>
                </a:ln>
                <a:solidFill>
                  <a:prstClr val="black"/>
                </a:solidFill>
                <a:effectLst/>
                <a:uLnTx/>
                <a:uFillTx/>
                <a:latin typeface="+mj-lt"/>
                <a:ea typeface="+mn-ea"/>
                <a:cs typeface="+mn-cs"/>
              </a:rPr>
              <a:t>behulp</a:t>
            </a:r>
            <a:r>
              <a:rPr kumimoji="0" lang="en-US" sz="1100" b="0" i="0" u="none" strike="noStrike" kern="1200" cap="none" spc="0" normalizeH="0" baseline="0" noProof="0" dirty="0">
                <a:ln>
                  <a:noFill/>
                </a:ln>
                <a:solidFill>
                  <a:prstClr val="black"/>
                </a:solidFill>
                <a:effectLst/>
                <a:uLnTx/>
                <a:uFillTx/>
                <a:latin typeface="+mj-lt"/>
                <a:ea typeface="+mn-ea"/>
                <a:cs typeface="+mn-cs"/>
              </a:rPr>
              <a:t> van de </a:t>
            </a:r>
            <a:r>
              <a:rPr kumimoji="0" lang="en-US" sz="1100" b="0" i="0" u="none" strike="noStrike" kern="1200" cap="none" spc="0" normalizeH="0" baseline="0" noProof="0" dirty="0" err="1">
                <a:ln>
                  <a:noFill/>
                </a:ln>
                <a:solidFill>
                  <a:prstClr val="black"/>
                </a:solidFill>
                <a:effectLst/>
                <a:uLnTx/>
                <a:uFillTx/>
                <a:latin typeface="+mj-lt"/>
                <a:ea typeface="+mn-ea"/>
                <a:cs typeface="+mn-cs"/>
              </a:rPr>
              <a:t>visualisatie</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verschillende</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opties</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afgewogen</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worden</a:t>
            </a:r>
            <a:r>
              <a:rPr lang="en-US" sz="1100" dirty="0">
                <a:solidFill>
                  <a:prstClr val="black"/>
                </a:solidFill>
                <a:latin typeface="+mj-lt"/>
              </a:rPr>
              <a:t>. </a:t>
            </a:r>
            <a:r>
              <a:rPr kumimoji="0" lang="en-US" sz="1100" b="0" i="0" u="none" strike="noStrike" kern="1200" cap="none" spc="0" normalizeH="0" baseline="0" noProof="0" dirty="0">
                <a:ln>
                  <a:noFill/>
                </a:ln>
                <a:solidFill>
                  <a:prstClr val="black"/>
                </a:solidFill>
                <a:effectLst/>
                <a:uLnTx/>
                <a:uFillTx/>
                <a:latin typeface="+mj-lt"/>
                <a:ea typeface="+mn-ea"/>
                <a:cs typeface="+mn-cs"/>
              </a:rPr>
              <a:t>De </a:t>
            </a:r>
            <a:r>
              <a:rPr kumimoji="0" lang="en-US" sz="1100" b="0" i="0" u="none" strike="noStrike" kern="1200" cap="none" spc="0" normalizeH="0" baseline="0" noProof="0" dirty="0" err="1">
                <a:ln>
                  <a:noFill/>
                </a:ln>
                <a:solidFill>
                  <a:prstClr val="black"/>
                </a:solidFill>
                <a:effectLst/>
                <a:uLnTx/>
                <a:uFillTx/>
                <a:latin typeface="+mj-lt"/>
                <a:ea typeface="+mn-ea"/>
                <a:cs typeface="+mn-cs"/>
              </a:rPr>
              <a:t>plaat</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kan</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gebruikt</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worden</a:t>
            </a:r>
            <a:r>
              <a:rPr kumimoji="0" lang="en-US" sz="1100" b="0" i="0" u="none" strike="noStrike" kern="1200" cap="none" spc="0" normalizeH="0" baseline="0" noProof="0" dirty="0">
                <a:ln>
                  <a:noFill/>
                </a:ln>
                <a:solidFill>
                  <a:prstClr val="black"/>
                </a:solidFill>
                <a:effectLst/>
                <a:uLnTx/>
                <a:uFillTx/>
                <a:latin typeface="+mj-lt"/>
                <a:ea typeface="+mn-ea"/>
                <a:cs typeface="+mn-cs"/>
              </a:rPr>
              <a:t> om </a:t>
            </a:r>
            <a:r>
              <a:rPr kumimoji="0" lang="en-US" sz="1100" b="0" i="0" u="none" strike="noStrike" kern="1200" cap="none" spc="0" normalizeH="0" baseline="0" noProof="0" dirty="0" err="1">
                <a:ln>
                  <a:noFill/>
                </a:ln>
                <a:solidFill>
                  <a:prstClr val="black"/>
                </a:solidFill>
                <a:effectLst/>
                <a:uLnTx/>
                <a:uFillTx/>
                <a:latin typeface="+mj-lt"/>
                <a:ea typeface="+mn-ea"/>
                <a:cs typeface="+mn-cs"/>
              </a:rPr>
              <a:t>een</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bepaald</a:t>
            </a:r>
            <a:r>
              <a:rPr kumimoji="0" lang="en-US" sz="1100" b="0" i="0" u="none" strike="noStrike" kern="1200" cap="none" spc="0" normalizeH="0" baseline="0" noProof="0" dirty="0">
                <a:ln>
                  <a:noFill/>
                </a:ln>
                <a:solidFill>
                  <a:prstClr val="black"/>
                </a:solidFill>
                <a:effectLst/>
                <a:uLnTx/>
                <a:uFillTx/>
                <a:latin typeface="+mj-lt"/>
                <a:ea typeface="+mn-ea"/>
                <a:cs typeface="+mn-cs"/>
              </a:rPr>
              <a:t> scenario </a:t>
            </a:r>
            <a:r>
              <a:rPr kumimoji="0" lang="en-US" sz="1100" b="0" i="0" u="none" strike="noStrike" kern="1200" cap="none" spc="0" normalizeH="0" baseline="0" noProof="0" dirty="0" err="1">
                <a:ln>
                  <a:noFill/>
                </a:ln>
                <a:solidFill>
                  <a:prstClr val="black"/>
                </a:solidFill>
                <a:effectLst/>
                <a:uLnTx/>
                <a:uFillTx/>
                <a:latin typeface="+mj-lt"/>
                <a:ea typeface="+mn-ea"/>
                <a:cs typeface="+mn-cs"/>
              </a:rPr>
              <a:t>schetsen</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te</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laten</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zien</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welke</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stappen</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daarvoor</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gezet</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moeten</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worden</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en</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aan</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welke</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voorwaarden</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bijvoorbeeld</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gewerkt</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moet</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worden</a:t>
            </a:r>
            <a:r>
              <a:rPr kumimoji="0" lang="en-US" sz="1100" b="0" i="0" u="none" strike="noStrike" kern="1200" cap="none" spc="0" normalizeH="0" baseline="0" noProof="0" dirty="0">
                <a:ln>
                  <a:noFill/>
                </a:ln>
                <a:solidFill>
                  <a:prstClr val="black"/>
                </a:solidFill>
                <a:effectLst/>
                <a:uLnTx/>
                <a:uFillTx/>
                <a:latin typeface="+mj-lt"/>
                <a:ea typeface="+mn-ea"/>
                <a:cs typeface="+mn-cs"/>
              </a:rPr>
              <a:t>. Door </a:t>
            </a:r>
            <a:r>
              <a:rPr kumimoji="0" lang="en-US" sz="1100" b="0" i="0" u="none" strike="noStrike" kern="1200" cap="none" spc="0" normalizeH="0" baseline="0" noProof="0" dirty="0" err="1">
                <a:ln>
                  <a:noFill/>
                </a:ln>
                <a:solidFill>
                  <a:prstClr val="black"/>
                </a:solidFill>
                <a:effectLst/>
                <a:uLnTx/>
                <a:uFillTx/>
                <a:latin typeface="+mj-lt"/>
                <a:ea typeface="+mn-ea"/>
                <a:cs typeface="+mn-cs"/>
              </a:rPr>
              <a:t>dit</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visueel</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te</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maken</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kan</a:t>
            </a:r>
            <a:r>
              <a:rPr kumimoji="0" lang="en-US" sz="1100" b="0" i="0" u="none" strike="noStrike" kern="1200" cap="none" spc="0" normalizeH="0" baseline="0" noProof="0" dirty="0">
                <a:ln>
                  <a:noFill/>
                </a:ln>
                <a:solidFill>
                  <a:prstClr val="black"/>
                </a:solidFill>
                <a:effectLst/>
                <a:uLnTx/>
                <a:uFillTx/>
                <a:latin typeface="+mj-lt"/>
                <a:ea typeface="+mn-ea"/>
                <a:cs typeface="+mn-cs"/>
              </a:rPr>
              <a:t> op </a:t>
            </a:r>
            <a:r>
              <a:rPr kumimoji="0" lang="en-US" sz="1100" b="0" i="0" u="none" strike="noStrike" kern="1200" cap="none" spc="0" normalizeH="0" baseline="0" noProof="0" dirty="0" err="1">
                <a:ln>
                  <a:noFill/>
                </a:ln>
                <a:solidFill>
                  <a:prstClr val="black"/>
                </a:solidFill>
                <a:effectLst/>
                <a:uLnTx/>
                <a:uFillTx/>
                <a:latin typeface="+mj-lt"/>
                <a:ea typeface="+mn-ea"/>
                <a:cs typeface="+mn-cs"/>
              </a:rPr>
              <a:t>een</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andere</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manier</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naar</a:t>
            </a:r>
            <a:r>
              <a:rPr kumimoji="0" lang="en-US" sz="1100" b="0" i="0" u="none" strike="noStrike" kern="1200" cap="none" spc="0" normalizeH="0" baseline="0" noProof="0" dirty="0">
                <a:ln>
                  <a:noFill/>
                </a:ln>
                <a:solidFill>
                  <a:prstClr val="black"/>
                </a:solidFill>
                <a:effectLst/>
                <a:uLnTx/>
                <a:uFillTx/>
                <a:latin typeface="+mj-lt"/>
                <a:ea typeface="+mn-ea"/>
                <a:cs typeface="+mn-cs"/>
              </a:rPr>
              <a:t> de </a:t>
            </a:r>
            <a:r>
              <a:rPr kumimoji="0" lang="en-US" sz="1100" b="0" i="0" u="none" strike="noStrike" kern="1200" cap="none" spc="0" normalizeH="0" baseline="0" noProof="0" dirty="0" err="1">
                <a:ln>
                  <a:noFill/>
                </a:ln>
                <a:solidFill>
                  <a:prstClr val="black"/>
                </a:solidFill>
                <a:effectLst/>
                <a:uLnTx/>
                <a:uFillTx/>
                <a:latin typeface="+mj-lt"/>
                <a:ea typeface="+mn-ea"/>
                <a:cs typeface="+mn-cs"/>
              </a:rPr>
              <a:t>oplossingsrichting</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worden</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gekeken</a:t>
            </a:r>
            <a:r>
              <a:rPr kumimoji="0" lang="en-US" sz="1100" b="0" i="0" u="none" strike="noStrike" kern="1200" cap="none" spc="0" normalizeH="0" baseline="0" noProof="0" dirty="0">
                <a:ln>
                  <a:noFill/>
                </a:ln>
                <a:solidFill>
                  <a:prstClr val="black"/>
                </a:solidFill>
                <a:effectLst/>
                <a:uLnTx/>
                <a:uFillTx/>
                <a:latin typeface="+mj-lt"/>
                <a:ea typeface="+mn-ea"/>
                <a:cs typeface="+mn-cs"/>
              </a:rPr>
              <a:t>. </a:t>
            </a:r>
            <a:endParaRPr kumimoji="0" lang="nl-NL" sz="1100" b="0" i="0" u="none" strike="noStrike" kern="1200" cap="none" spc="0" normalizeH="0" baseline="0" noProof="0" dirty="0">
              <a:ln>
                <a:noFill/>
              </a:ln>
              <a:solidFill>
                <a:prstClr val="black"/>
              </a:solidFill>
              <a:effectLst/>
              <a:uLnTx/>
              <a:uFillTx/>
              <a:latin typeface="+mj-lt"/>
              <a:ea typeface="+mn-ea"/>
              <a:cs typeface="+mn-cs"/>
            </a:endParaRPr>
          </a:p>
        </p:txBody>
      </p:sp>
      <p:sp>
        <p:nvSpPr>
          <p:cNvPr id="17" name="Content Placeholder 2">
            <a:extLst>
              <a:ext uri="{FF2B5EF4-FFF2-40B4-BE49-F238E27FC236}">
                <a16:creationId xmlns:a16="http://schemas.microsoft.com/office/drawing/2014/main" id="{648BDB58-D33A-4640-9F16-64D83CB64AC3}"/>
              </a:ext>
            </a:extLst>
          </p:cNvPr>
          <p:cNvSpPr txBox="1">
            <a:spLocks/>
          </p:cNvSpPr>
          <p:nvPr/>
        </p:nvSpPr>
        <p:spPr>
          <a:xfrm>
            <a:off x="890533" y="4703757"/>
            <a:ext cx="10463269" cy="1487104"/>
          </a:xfrm>
          <a:prstGeom prst="rect">
            <a:avLst/>
          </a:prstGeom>
          <a:solidFill>
            <a:schemeClr val="accent3">
              <a:lumMod val="40000"/>
              <a:lumOff val="60000"/>
            </a:schemeClr>
          </a:solidFill>
        </p:spPr>
        <p:txBody>
          <a:bodyPr vert="horz" lIns="91440" tIns="45721" rIns="91440" bIns="4572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100" b="0" i="0" u="none" strike="noStrike" kern="1200" cap="none" spc="0" normalizeH="0" baseline="0" noProof="0" dirty="0" err="1">
                <a:ln>
                  <a:noFill/>
                </a:ln>
                <a:solidFill>
                  <a:prstClr val="black"/>
                </a:solidFill>
                <a:effectLst/>
                <a:uLnTx/>
                <a:uFillTx/>
                <a:latin typeface="+mj-lt"/>
                <a:ea typeface="+mn-ea"/>
                <a:cs typeface="+mn-cs"/>
              </a:rPr>
              <a:t>Gedurende</a:t>
            </a:r>
            <a:r>
              <a:rPr kumimoji="0" lang="en-US" sz="1100" b="0" i="0" u="none" strike="noStrike" kern="1200" cap="none" spc="0" normalizeH="0" baseline="0" noProof="0" dirty="0">
                <a:ln>
                  <a:noFill/>
                </a:ln>
                <a:solidFill>
                  <a:prstClr val="black"/>
                </a:solidFill>
                <a:effectLst/>
                <a:uLnTx/>
                <a:uFillTx/>
                <a:latin typeface="+mj-lt"/>
                <a:ea typeface="+mn-ea"/>
                <a:cs typeface="+mn-cs"/>
              </a:rPr>
              <a:t> de </a:t>
            </a:r>
            <a:r>
              <a:rPr kumimoji="0" lang="en-US" sz="1100" b="0" i="0" u="none" strike="noStrike" kern="1200" cap="none" spc="0" normalizeH="0" baseline="0" noProof="0" dirty="0" err="1">
                <a:ln>
                  <a:noFill/>
                </a:ln>
                <a:solidFill>
                  <a:prstClr val="black"/>
                </a:solidFill>
                <a:effectLst/>
                <a:uLnTx/>
                <a:uFillTx/>
                <a:latin typeface="+mj-lt"/>
                <a:ea typeface="+mn-ea"/>
                <a:cs typeface="+mn-cs"/>
              </a:rPr>
              <a:t>verschillende</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fases</a:t>
            </a:r>
            <a:r>
              <a:rPr kumimoji="0" lang="en-US" sz="1100" b="0" i="0" u="none" strike="noStrike" kern="1200" cap="none" spc="0" normalizeH="0" baseline="0" noProof="0" dirty="0">
                <a:ln>
                  <a:noFill/>
                </a:ln>
                <a:solidFill>
                  <a:prstClr val="black"/>
                </a:solidFill>
                <a:effectLst/>
                <a:uLnTx/>
                <a:uFillTx/>
                <a:latin typeface="+mj-lt"/>
                <a:ea typeface="+mn-ea"/>
                <a:cs typeface="+mn-cs"/>
              </a:rPr>
              <a:t> van het </a:t>
            </a:r>
            <a:r>
              <a:rPr kumimoji="0" lang="en-US" sz="1100" b="0" i="0" u="none" strike="noStrike" kern="1200" cap="none" spc="0" normalizeH="0" baseline="0" noProof="0" dirty="0" err="1">
                <a:ln>
                  <a:noFill/>
                </a:ln>
                <a:solidFill>
                  <a:prstClr val="black"/>
                </a:solidFill>
                <a:effectLst/>
                <a:uLnTx/>
                <a:uFillTx/>
                <a:latin typeface="+mj-lt"/>
                <a:ea typeface="+mn-ea"/>
                <a:cs typeface="+mn-cs"/>
              </a:rPr>
              <a:t>groepsleerproces</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zullen</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oplossingsrichtingen</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voorbij</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komen</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Mensen</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denken</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graag</a:t>
            </a:r>
            <a:r>
              <a:rPr kumimoji="0" lang="en-US" sz="1100" b="0" i="0" u="none" strike="noStrike" kern="1200" cap="none" spc="0" normalizeH="0" baseline="0" noProof="0" dirty="0">
                <a:ln>
                  <a:noFill/>
                </a:ln>
                <a:solidFill>
                  <a:prstClr val="black"/>
                </a:solidFill>
                <a:effectLst/>
                <a:uLnTx/>
                <a:uFillTx/>
                <a:latin typeface="+mj-lt"/>
                <a:ea typeface="+mn-ea"/>
                <a:cs typeface="+mn-cs"/>
              </a:rPr>
              <a:t> in </a:t>
            </a:r>
            <a:r>
              <a:rPr kumimoji="0" lang="en-US" sz="1100" b="0" i="0" u="none" strike="noStrike" kern="1200" cap="none" spc="0" normalizeH="0" baseline="0" noProof="0" dirty="0" err="1">
                <a:ln>
                  <a:noFill/>
                </a:ln>
                <a:solidFill>
                  <a:prstClr val="black"/>
                </a:solidFill>
                <a:effectLst/>
                <a:uLnTx/>
                <a:uFillTx/>
                <a:latin typeface="+mj-lt"/>
                <a:ea typeface="+mn-ea"/>
                <a:cs typeface="+mn-cs"/>
              </a:rPr>
              <a:t>oplossingen</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en</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gaan</a:t>
            </a:r>
            <a:r>
              <a:rPr kumimoji="0" lang="en-US" sz="1100" b="0" i="0" u="none" strike="noStrike" kern="1200" cap="none" spc="0" normalizeH="0" baseline="0" noProof="0" dirty="0">
                <a:ln>
                  <a:noFill/>
                </a:ln>
                <a:solidFill>
                  <a:prstClr val="black"/>
                </a:solidFill>
                <a:effectLst/>
                <a:uLnTx/>
                <a:uFillTx/>
                <a:latin typeface="+mj-lt"/>
                <a:ea typeface="+mn-ea"/>
                <a:cs typeface="+mn-cs"/>
              </a:rPr>
              <a:t> het </a:t>
            </a:r>
            <a:r>
              <a:rPr kumimoji="0" lang="en-US" sz="1100" b="0" i="0" u="none" strike="noStrike" kern="1200" cap="none" spc="0" normalizeH="0" baseline="0" noProof="0" dirty="0" err="1">
                <a:ln>
                  <a:noFill/>
                </a:ln>
                <a:solidFill>
                  <a:prstClr val="black"/>
                </a:solidFill>
                <a:effectLst/>
                <a:uLnTx/>
                <a:uFillTx/>
                <a:latin typeface="+mj-lt"/>
                <a:ea typeface="+mn-ea"/>
                <a:cs typeface="+mn-cs"/>
              </a:rPr>
              <a:t>liefst</a:t>
            </a:r>
            <a:r>
              <a:rPr kumimoji="0" lang="en-US" sz="1100" b="0" i="0" u="none" strike="noStrike" kern="1200" cap="none" spc="0" normalizeH="0" baseline="0" noProof="0" dirty="0">
                <a:ln>
                  <a:noFill/>
                </a:ln>
                <a:solidFill>
                  <a:prstClr val="black"/>
                </a:solidFill>
                <a:effectLst/>
                <a:uLnTx/>
                <a:uFillTx/>
                <a:latin typeface="+mj-lt"/>
                <a:ea typeface="+mn-ea"/>
                <a:cs typeface="+mn-cs"/>
              </a:rPr>
              <a:t> zo </a:t>
            </a:r>
            <a:r>
              <a:rPr kumimoji="0" lang="en-US" sz="1100" b="0" i="0" u="none" strike="noStrike" kern="1200" cap="none" spc="0" normalizeH="0" baseline="0" noProof="0" dirty="0" err="1">
                <a:ln>
                  <a:noFill/>
                </a:ln>
                <a:solidFill>
                  <a:prstClr val="black"/>
                </a:solidFill>
                <a:effectLst/>
                <a:uLnTx/>
                <a:uFillTx/>
                <a:latin typeface="+mj-lt"/>
                <a:ea typeface="+mn-ea"/>
                <a:cs typeface="+mn-cs"/>
              </a:rPr>
              <a:t>snel</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mogelijk</a:t>
            </a:r>
            <a:r>
              <a:rPr kumimoji="0" lang="en-US" sz="1100" b="0" i="0" u="none" strike="noStrike" kern="1200" cap="none" spc="0" normalizeH="0" baseline="0" noProof="0" dirty="0">
                <a:ln>
                  <a:noFill/>
                </a:ln>
                <a:solidFill>
                  <a:prstClr val="black"/>
                </a:solidFill>
                <a:effectLst/>
                <a:uLnTx/>
                <a:uFillTx/>
                <a:latin typeface="+mj-lt"/>
                <a:ea typeface="+mn-ea"/>
                <a:cs typeface="+mn-cs"/>
              </a:rPr>
              <a:t> over tot </a:t>
            </a:r>
            <a:r>
              <a:rPr kumimoji="0" lang="en-US" sz="1100" b="0" i="0" u="none" strike="noStrike" kern="1200" cap="none" spc="0" normalizeH="0" baseline="0" noProof="0" dirty="0" err="1">
                <a:ln>
                  <a:noFill/>
                </a:ln>
                <a:solidFill>
                  <a:prstClr val="black"/>
                </a:solidFill>
                <a:effectLst/>
                <a:uLnTx/>
                <a:uFillTx/>
                <a:latin typeface="+mj-lt"/>
                <a:ea typeface="+mn-ea"/>
                <a:cs typeface="+mn-cs"/>
              </a:rPr>
              <a:t>actie</a:t>
            </a:r>
            <a:r>
              <a:rPr kumimoji="0" lang="en-US" sz="1100" b="0" i="0" u="none" strike="noStrike" kern="1200" cap="none" spc="0" normalizeH="0" baseline="0" noProof="0" dirty="0">
                <a:ln>
                  <a:noFill/>
                </a:ln>
                <a:solidFill>
                  <a:prstClr val="black"/>
                </a:solidFill>
                <a:effectLst/>
                <a:uLnTx/>
                <a:uFillTx/>
                <a:latin typeface="+mj-lt"/>
                <a:ea typeface="+mn-ea"/>
                <a:cs typeface="+mn-cs"/>
              </a:rPr>
              <a:t>. De kunst is </a:t>
            </a:r>
            <a:r>
              <a:rPr kumimoji="0" lang="en-US" sz="1100" b="0" i="0" u="none" strike="noStrike" kern="1200" cap="none" spc="0" normalizeH="0" baseline="0" noProof="0" dirty="0" err="1">
                <a:ln>
                  <a:noFill/>
                </a:ln>
                <a:solidFill>
                  <a:prstClr val="black"/>
                </a:solidFill>
                <a:effectLst/>
                <a:uLnTx/>
                <a:uFillTx/>
                <a:latin typeface="+mj-lt"/>
                <a:ea typeface="+mn-ea"/>
                <a:cs typeface="+mn-cs"/>
              </a:rPr>
              <a:t>echter</a:t>
            </a:r>
            <a:r>
              <a:rPr kumimoji="0" lang="en-US" sz="1100" b="0" i="0" u="none" strike="noStrike" kern="1200" cap="none" spc="0" normalizeH="0" baseline="0" noProof="0" dirty="0">
                <a:ln>
                  <a:noFill/>
                </a:ln>
                <a:solidFill>
                  <a:prstClr val="black"/>
                </a:solidFill>
                <a:effectLst/>
                <a:uLnTx/>
                <a:uFillTx/>
                <a:latin typeface="+mj-lt"/>
                <a:ea typeface="+mn-ea"/>
                <a:cs typeface="+mn-cs"/>
              </a:rPr>
              <a:t> om je </a:t>
            </a:r>
            <a:r>
              <a:rPr kumimoji="0" lang="en-US" sz="1100" b="0" i="0" u="none" strike="noStrike" kern="1200" cap="none" spc="0" normalizeH="0" baseline="0" noProof="0" dirty="0" err="1">
                <a:ln>
                  <a:noFill/>
                </a:ln>
                <a:solidFill>
                  <a:prstClr val="black"/>
                </a:solidFill>
                <a:effectLst/>
                <a:uLnTx/>
                <a:uFillTx/>
                <a:latin typeface="+mj-lt"/>
                <a:ea typeface="+mn-ea"/>
                <a:cs typeface="+mn-cs"/>
              </a:rPr>
              <a:t>niet</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te</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vroeg</a:t>
            </a:r>
            <a:r>
              <a:rPr kumimoji="0" lang="en-US" sz="1100" b="0" i="0" u="none" strike="noStrike" kern="1200" cap="none" spc="0" normalizeH="0" baseline="0" noProof="0" dirty="0">
                <a:ln>
                  <a:noFill/>
                </a:ln>
                <a:solidFill>
                  <a:prstClr val="black"/>
                </a:solidFill>
                <a:effectLst/>
                <a:uLnTx/>
                <a:uFillTx/>
                <a:latin typeface="+mj-lt"/>
                <a:ea typeface="+mn-ea"/>
                <a:cs typeface="+mn-cs"/>
              </a:rPr>
              <a:t> in het </a:t>
            </a:r>
            <a:r>
              <a:rPr kumimoji="0" lang="en-US" sz="1100" b="0" i="0" u="none" strike="noStrike" kern="1200" cap="none" spc="0" normalizeH="0" baseline="0" noProof="0" dirty="0" err="1">
                <a:ln>
                  <a:noFill/>
                </a:ln>
                <a:solidFill>
                  <a:prstClr val="black"/>
                </a:solidFill>
                <a:effectLst/>
                <a:uLnTx/>
                <a:uFillTx/>
                <a:latin typeface="+mj-lt"/>
                <a:ea typeface="+mn-ea"/>
                <a:cs typeface="+mn-cs"/>
              </a:rPr>
              <a:t>proces</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te</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laten</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verleiden</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een</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bepaalde</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oplossingsrichting</a:t>
            </a:r>
            <a:r>
              <a:rPr kumimoji="0" lang="en-US" sz="1100" b="0" i="0" u="none" strike="noStrike" kern="1200" cap="none" spc="0" normalizeH="0" baseline="0" noProof="0" dirty="0">
                <a:ln>
                  <a:noFill/>
                </a:ln>
                <a:solidFill>
                  <a:prstClr val="black"/>
                </a:solidFill>
                <a:effectLst/>
                <a:uLnTx/>
                <a:uFillTx/>
                <a:latin typeface="+mj-lt"/>
                <a:ea typeface="+mn-ea"/>
                <a:cs typeface="+mn-cs"/>
              </a:rPr>
              <a:t> in </a:t>
            </a:r>
            <a:r>
              <a:rPr kumimoji="0" lang="en-US" sz="1100" b="0" i="0" u="none" strike="noStrike" kern="1200" cap="none" spc="0" normalizeH="0" baseline="0" noProof="0" dirty="0" err="1">
                <a:ln>
                  <a:noFill/>
                </a:ln>
                <a:solidFill>
                  <a:prstClr val="black"/>
                </a:solidFill>
                <a:effectLst/>
                <a:uLnTx/>
                <a:uFillTx/>
                <a:latin typeface="+mj-lt"/>
                <a:ea typeface="+mn-ea"/>
                <a:cs typeface="+mn-cs"/>
              </a:rPr>
              <a:t>te</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slaan</a:t>
            </a:r>
            <a:r>
              <a:rPr kumimoji="0" lang="en-US" sz="1100" b="0" i="0" u="none" strike="noStrike" kern="1200" cap="none" spc="0" normalizeH="0" baseline="0" noProof="0" dirty="0">
                <a:ln>
                  <a:noFill/>
                </a:ln>
                <a:solidFill>
                  <a:prstClr val="black"/>
                </a:solidFill>
                <a:effectLst/>
                <a:uLnTx/>
                <a:uFillTx/>
                <a:latin typeface="+mj-lt"/>
                <a:ea typeface="+mn-ea"/>
                <a:cs typeface="+mn-cs"/>
              </a:rPr>
              <a:t>. Het </a:t>
            </a:r>
            <a:r>
              <a:rPr kumimoji="0" lang="en-US" sz="1100" b="0" i="0" u="none" strike="noStrike" kern="1200" cap="none" spc="0" normalizeH="0" baseline="0" noProof="0" dirty="0" err="1">
                <a:ln>
                  <a:noFill/>
                </a:ln>
                <a:solidFill>
                  <a:prstClr val="black"/>
                </a:solidFill>
                <a:effectLst/>
                <a:uLnTx/>
                <a:uFillTx/>
                <a:latin typeface="+mj-lt"/>
                <a:ea typeface="+mn-ea"/>
                <a:cs typeface="+mn-cs"/>
              </a:rPr>
              <a:t>beeld</a:t>
            </a:r>
            <a:r>
              <a:rPr kumimoji="0" lang="en-US" sz="1100" b="0" i="0" u="none" strike="noStrike" kern="1200" cap="none" spc="0" normalizeH="0" baseline="0" noProof="0" dirty="0">
                <a:ln>
                  <a:noFill/>
                </a:ln>
                <a:solidFill>
                  <a:prstClr val="black"/>
                </a:solidFill>
                <a:effectLst/>
                <a:uLnTx/>
                <a:uFillTx/>
                <a:latin typeface="+mj-lt"/>
                <a:ea typeface="+mn-ea"/>
                <a:cs typeface="+mn-cs"/>
              </a:rPr>
              <a:t> van het </a:t>
            </a:r>
            <a:r>
              <a:rPr kumimoji="0" lang="en-US" sz="1100" b="0" i="0" u="none" strike="noStrike" kern="1200" cap="none" spc="0" normalizeH="0" baseline="0" noProof="0" dirty="0" err="1">
                <a:ln>
                  <a:noFill/>
                </a:ln>
                <a:solidFill>
                  <a:prstClr val="black"/>
                </a:solidFill>
                <a:effectLst/>
                <a:uLnTx/>
                <a:uFillTx/>
                <a:latin typeface="+mj-lt"/>
                <a:ea typeface="+mn-ea"/>
                <a:cs typeface="+mn-cs"/>
              </a:rPr>
              <a:t>vraagstuk</a:t>
            </a:r>
            <a:r>
              <a:rPr kumimoji="0" lang="en-US" sz="1100" b="0" i="0" u="none" strike="noStrike" kern="1200" cap="none" spc="0" normalizeH="0" baseline="0" noProof="0" dirty="0">
                <a:ln>
                  <a:noFill/>
                </a:ln>
                <a:solidFill>
                  <a:prstClr val="black"/>
                </a:solidFill>
                <a:effectLst/>
                <a:uLnTx/>
                <a:uFillTx/>
                <a:latin typeface="+mj-lt"/>
                <a:ea typeface="+mn-ea"/>
                <a:cs typeface="+mn-cs"/>
              </a:rPr>
              <a:t> is dan </a:t>
            </a:r>
            <a:r>
              <a:rPr kumimoji="0" lang="en-US" sz="1100" b="0" i="0" u="none" strike="noStrike" kern="1200" cap="none" spc="0" normalizeH="0" baseline="0" noProof="0" dirty="0" err="1">
                <a:ln>
                  <a:noFill/>
                </a:ln>
                <a:solidFill>
                  <a:prstClr val="black"/>
                </a:solidFill>
                <a:effectLst/>
                <a:uLnTx/>
                <a:uFillTx/>
                <a:latin typeface="+mj-lt"/>
                <a:ea typeface="+mn-ea"/>
                <a:cs typeface="+mn-cs"/>
              </a:rPr>
              <a:t>veelal</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nog</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niet</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scherp</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genoeg</a:t>
            </a:r>
            <a:r>
              <a:rPr kumimoji="0" lang="en-US" sz="1100" b="0" i="0" u="none" strike="noStrike" kern="1200" cap="none" spc="0" normalizeH="0" baseline="0" noProof="0" dirty="0">
                <a:ln>
                  <a:noFill/>
                </a:ln>
                <a:solidFill>
                  <a:prstClr val="black"/>
                </a:solidFill>
                <a:effectLst/>
                <a:uLnTx/>
                <a:uFillTx/>
                <a:latin typeface="+mj-lt"/>
                <a:ea typeface="+mn-ea"/>
                <a:cs typeface="+mn-cs"/>
              </a:rPr>
              <a:t>. Hoe </a:t>
            </a:r>
            <a:r>
              <a:rPr kumimoji="0" lang="en-US" sz="1100" b="0" i="0" u="none" strike="noStrike" kern="1200" cap="none" spc="0" normalizeH="0" baseline="0" noProof="0" dirty="0" err="1">
                <a:ln>
                  <a:noFill/>
                </a:ln>
                <a:solidFill>
                  <a:prstClr val="black"/>
                </a:solidFill>
                <a:effectLst/>
                <a:uLnTx/>
                <a:uFillTx/>
                <a:latin typeface="+mj-lt"/>
                <a:ea typeface="+mn-ea"/>
                <a:cs typeface="+mn-cs"/>
              </a:rPr>
              <a:t>kunnen</a:t>
            </a:r>
            <a:r>
              <a:rPr kumimoji="0" lang="en-US" sz="1100" b="0" i="0" u="none" strike="noStrike" kern="1200" cap="none" spc="0" normalizeH="0" baseline="0" noProof="0" dirty="0">
                <a:ln>
                  <a:noFill/>
                </a:ln>
                <a:solidFill>
                  <a:prstClr val="black"/>
                </a:solidFill>
                <a:effectLst/>
                <a:uLnTx/>
                <a:uFillTx/>
                <a:latin typeface="+mj-lt"/>
                <a:ea typeface="+mn-ea"/>
                <a:cs typeface="+mn-cs"/>
              </a:rPr>
              <a:t> we </a:t>
            </a:r>
            <a:r>
              <a:rPr kumimoji="0" lang="en-US" sz="1100" b="0" i="0" u="none" strike="noStrike" kern="1200" cap="none" spc="0" normalizeH="0" baseline="0" noProof="0" dirty="0" err="1">
                <a:ln>
                  <a:noFill/>
                </a:ln>
                <a:solidFill>
                  <a:prstClr val="black"/>
                </a:solidFill>
                <a:effectLst/>
                <a:uLnTx/>
                <a:uFillTx/>
                <a:latin typeface="+mj-lt"/>
                <a:ea typeface="+mn-ea"/>
                <a:cs typeface="+mn-cs"/>
              </a:rPr>
              <a:t>een</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goede</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keuze</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maken</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als</a:t>
            </a:r>
            <a:r>
              <a:rPr kumimoji="0" lang="en-US" sz="1100" b="0" i="0" u="none" strike="noStrike" kern="1200" cap="none" spc="0" normalizeH="0" baseline="0" noProof="0" dirty="0">
                <a:ln>
                  <a:noFill/>
                </a:ln>
                <a:solidFill>
                  <a:prstClr val="black"/>
                </a:solidFill>
                <a:effectLst/>
                <a:uLnTx/>
                <a:uFillTx/>
                <a:latin typeface="+mj-lt"/>
                <a:ea typeface="+mn-ea"/>
                <a:cs typeface="+mn-cs"/>
              </a:rPr>
              <a:t> we </a:t>
            </a:r>
            <a:r>
              <a:rPr kumimoji="0" lang="en-US" sz="1100" b="0" i="0" u="none" strike="noStrike" kern="1200" cap="none" spc="0" normalizeH="0" baseline="0" noProof="0" dirty="0" err="1">
                <a:ln>
                  <a:noFill/>
                </a:ln>
                <a:solidFill>
                  <a:prstClr val="black"/>
                </a:solidFill>
                <a:effectLst/>
                <a:uLnTx/>
                <a:uFillTx/>
                <a:latin typeface="+mj-lt"/>
                <a:ea typeface="+mn-ea"/>
                <a:cs typeface="+mn-cs"/>
              </a:rPr>
              <a:t>nog</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niet</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weten</a:t>
            </a:r>
            <a:r>
              <a:rPr kumimoji="0" lang="en-US" sz="1100" b="0" i="0" u="none" strike="noStrike" kern="1200" cap="none" spc="0" normalizeH="0" baseline="0" noProof="0" dirty="0">
                <a:ln>
                  <a:noFill/>
                </a:ln>
                <a:solidFill>
                  <a:prstClr val="black"/>
                </a:solidFill>
                <a:effectLst/>
                <a:uLnTx/>
                <a:uFillTx/>
                <a:latin typeface="+mj-lt"/>
                <a:ea typeface="+mn-ea"/>
                <a:cs typeface="+mn-cs"/>
              </a:rPr>
              <a:t> wat het </a:t>
            </a:r>
            <a:r>
              <a:rPr kumimoji="0" lang="en-US" sz="1100" b="0" i="0" u="none" strike="noStrike" kern="1200" cap="none" spc="0" normalizeH="0" baseline="0" noProof="0" dirty="0" err="1">
                <a:ln>
                  <a:noFill/>
                </a:ln>
                <a:solidFill>
                  <a:prstClr val="black"/>
                </a:solidFill>
                <a:effectLst/>
                <a:uLnTx/>
                <a:uFillTx/>
                <a:latin typeface="+mj-lt"/>
                <a:ea typeface="+mn-ea"/>
                <a:cs typeface="+mn-cs"/>
              </a:rPr>
              <a:t>probleem</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daadwerkelijk</a:t>
            </a:r>
            <a:r>
              <a:rPr kumimoji="0" lang="en-US" sz="1100" b="0" i="0" u="none" strike="noStrike" kern="1200" cap="none" spc="0" normalizeH="0" baseline="0" noProof="0" dirty="0">
                <a:ln>
                  <a:noFill/>
                </a:ln>
                <a:solidFill>
                  <a:prstClr val="black"/>
                </a:solidFill>
                <a:effectLst/>
                <a:uLnTx/>
                <a:uFillTx/>
                <a:latin typeface="+mj-lt"/>
                <a:ea typeface="+mn-ea"/>
                <a:cs typeface="+mn-cs"/>
              </a:rPr>
              <a:t> is? Wat de impact of </a:t>
            </a:r>
            <a:r>
              <a:rPr kumimoji="0" lang="en-US" sz="1100" b="0" i="0" u="none" strike="noStrike" kern="1200" cap="none" spc="0" normalizeH="0" baseline="0" noProof="0" dirty="0" err="1">
                <a:ln>
                  <a:noFill/>
                </a:ln>
                <a:solidFill>
                  <a:prstClr val="black"/>
                </a:solidFill>
                <a:effectLst/>
                <a:uLnTx/>
                <a:uFillTx/>
                <a:latin typeface="+mj-lt"/>
                <a:ea typeface="+mn-ea"/>
                <a:cs typeface="+mn-cs"/>
              </a:rPr>
              <a:t>implicaties</a:t>
            </a:r>
            <a:r>
              <a:rPr kumimoji="0" lang="en-US" sz="1100" b="0" i="0" u="none" strike="noStrike" kern="1200" cap="none" spc="0" normalizeH="0" baseline="0" noProof="0" dirty="0">
                <a:ln>
                  <a:noFill/>
                </a:ln>
                <a:solidFill>
                  <a:prstClr val="black"/>
                </a:solidFill>
                <a:effectLst/>
                <a:uLnTx/>
                <a:uFillTx/>
                <a:latin typeface="+mj-lt"/>
                <a:ea typeface="+mn-ea"/>
                <a:cs typeface="+mn-cs"/>
              </a:rPr>
              <a:t> van </a:t>
            </a:r>
            <a:r>
              <a:rPr kumimoji="0" lang="en-US" sz="1100" b="0" i="0" u="none" strike="noStrike" kern="1200" cap="none" spc="0" normalizeH="0" baseline="0" noProof="0" dirty="0" err="1">
                <a:ln>
                  <a:noFill/>
                </a:ln>
                <a:solidFill>
                  <a:prstClr val="black"/>
                </a:solidFill>
                <a:effectLst/>
                <a:uLnTx/>
                <a:uFillTx/>
                <a:latin typeface="+mj-lt"/>
                <a:ea typeface="+mn-ea"/>
                <a:cs typeface="+mn-cs"/>
              </a:rPr>
              <a:t>bepaalde</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keuzes</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zijn</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Als</a:t>
            </a:r>
            <a:r>
              <a:rPr kumimoji="0" lang="en-US" sz="1100" b="0" i="0" u="none" strike="noStrike" kern="1200" cap="none" spc="0" normalizeH="0" baseline="0" noProof="0" dirty="0">
                <a:ln>
                  <a:noFill/>
                </a:ln>
                <a:solidFill>
                  <a:prstClr val="black"/>
                </a:solidFill>
                <a:effectLst/>
                <a:uLnTx/>
                <a:uFillTx/>
                <a:latin typeface="+mj-lt"/>
                <a:ea typeface="+mn-ea"/>
                <a:cs typeface="+mn-cs"/>
              </a:rPr>
              <a:t> we </a:t>
            </a:r>
            <a:r>
              <a:rPr kumimoji="0" lang="en-US" sz="1100" b="0" i="0" u="none" strike="noStrike" kern="1200" cap="none" spc="0" normalizeH="0" baseline="0" noProof="0" dirty="0" err="1">
                <a:ln>
                  <a:noFill/>
                </a:ln>
                <a:solidFill>
                  <a:prstClr val="black"/>
                </a:solidFill>
                <a:effectLst/>
                <a:uLnTx/>
                <a:uFillTx/>
                <a:latin typeface="+mj-lt"/>
                <a:ea typeface="+mn-ea"/>
                <a:cs typeface="+mn-cs"/>
              </a:rPr>
              <a:t>niet</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weten</a:t>
            </a:r>
            <a:r>
              <a:rPr kumimoji="0" lang="en-US" sz="1100" b="0" i="0" u="none" strike="noStrike" kern="1200" cap="none" spc="0" normalizeH="0" baseline="0" noProof="0" dirty="0">
                <a:ln>
                  <a:noFill/>
                </a:ln>
                <a:solidFill>
                  <a:prstClr val="black"/>
                </a:solidFill>
                <a:effectLst/>
                <a:uLnTx/>
                <a:uFillTx/>
                <a:latin typeface="+mj-lt"/>
                <a:ea typeface="+mn-ea"/>
                <a:cs typeface="+mn-cs"/>
              </a:rPr>
              <a:t> wat we </a:t>
            </a:r>
            <a:r>
              <a:rPr kumimoji="0" lang="en-US" sz="1100" b="0" i="0" u="none" strike="noStrike" kern="1200" cap="none" spc="0" normalizeH="0" baseline="0" noProof="0" dirty="0" err="1">
                <a:ln>
                  <a:noFill/>
                </a:ln>
                <a:solidFill>
                  <a:prstClr val="black"/>
                </a:solidFill>
                <a:effectLst/>
                <a:uLnTx/>
                <a:uFillTx/>
                <a:latin typeface="+mj-lt"/>
                <a:ea typeface="+mn-ea"/>
                <a:cs typeface="+mn-cs"/>
              </a:rPr>
              <a:t>gezamenlijk</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eigenlijk</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willen</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bereiken</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Hoewel</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verschillende</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oplossingsrichtingen</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tussentijds</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zeker</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verkend</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kunnen</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worden</a:t>
            </a:r>
            <a:r>
              <a:rPr kumimoji="0" lang="en-US" sz="1100" b="0" i="0" u="none" strike="noStrike" kern="1200" cap="none" spc="0" normalizeH="0" baseline="0" noProof="0" dirty="0">
                <a:ln>
                  <a:noFill/>
                </a:ln>
                <a:solidFill>
                  <a:prstClr val="black"/>
                </a:solidFill>
                <a:effectLst/>
                <a:uLnTx/>
                <a:uFillTx/>
                <a:latin typeface="+mj-lt"/>
                <a:ea typeface="+mn-ea"/>
                <a:cs typeface="+mn-cs"/>
              </a:rPr>
              <a:t> is het </a:t>
            </a:r>
            <a:r>
              <a:rPr kumimoji="0" lang="en-US" sz="1100" b="0" i="0" u="none" strike="noStrike" kern="1200" cap="none" spc="0" normalizeH="0" baseline="0" noProof="0" dirty="0" err="1">
                <a:ln>
                  <a:noFill/>
                </a:ln>
                <a:solidFill>
                  <a:prstClr val="black"/>
                </a:solidFill>
                <a:effectLst/>
                <a:uLnTx/>
                <a:uFillTx/>
                <a:latin typeface="+mj-lt"/>
                <a:ea typeface="+mn-ea"/>
                <a:cs typeface="+mn-cs"/>
              </a:rPr>
              <a:t>belangrijk</a:t>
            </a:r>
            <a:r>
              <a:rPr kumimoji="0" lang="en-US" sz="1100" b="0" i="0" u="none" strike="noStrike" kern="1200" cap="none" spc="0" normalizeH="0" baseline="0" noProof="0" dirty="0">
                <a:ln>
                  <a:noFill/>
                </a:ln>
                <a:solidFill>
                  <a:prstClr val="black"/>
                </a:solidFill>
                <a:effectLst/>
                <a:uLnTx/>
                <a:uFillTx/>
                <a:latin typeface="+mj-lt"/>
                <a:ea typeface="+mn-ea"/>
                <a:cs typeface="+mn-cs"/>
              </a:rPr>
              <a:t> om pas in </a:t>
            </a:r>
            <a:r>
              <a:rPr kumimoji="0" lang="en-US" sz="1100" b="0" i="0" u="none" strike="noStrike" kern="1200" cap="none" spc="0" normalizeH="0" baseline="0" noProof="0" dirty="0" err="1">
                <a:ln>
                  <a:noFill/>
                </a:ln>
                <a:solidFill>
                  <a:prstClr val="black"/>
                </a:solidFill>
                <a:effectLst/>
                <a:uLnTx/>
                <a:uFillTx/>
                <a:latin typeface="+mj-lt"/>
                <a:ea typeface="+mn-ea"/>
                <a:cs typeface="+mn-cs"/>
              </a:rPr>
              <a:t>een</a:t>
            </a:r>
            <a:r>
              <a:rPr kumimoji="0" lang="en-US" sz="1100" b="0" i="0" u="none" strike="noStrike" kern="1200" cap="none" spc="0" normalizeH="0" baseline="0" noProof="0" dirty="0">
                <a:ln>
                  <a:noFill/>
                </a:ln>
                <a:solidFill>
                  <a:prstClr val="black"/>
                </a:solidFill>
                <a:effectLst/>
                <a:uLnTx/>
                <a:uFillTx/>
                <a:latin typeface="+mj-lt"/>
                <a:ea typeface="+mn-ea"/>
                <a:cs typeface="+mn-cs"/>
              </a:rPr>
              <a:t> later stadium </a:t>
            </a:r>
            <a:r>
              <a:rPr kumimoji="0" lang="en-US" sz="1100" b="0" i="0" u="none" strike="noStrike" kern="1200" cap="none" spc="0" normalizeH="0" baseline="0" noProof="0" dirty="0" err="1">
                <a:ln>
                  <a:noFill/>
                </a:ln>
                <a:solidFill>
                  <a:prstClr val="black"/>
                </a:solidFill>
                <a:effectLst/>
                <a:uLnTx/>
                <a:uFillTx/>
                <a:latin typeface="+mj-lt"/>
                <a:ea typeface="+mn-ea"/>
                <a:cs typeface="+mn-cs"/>
              </a:rPr>
              <a:t>besluiten</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te</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nemen</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en</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als</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er</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besluiten</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worden</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genomen</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deze</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expliciet</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te</a:t>
            </a:r>
            <a:r>
              <a:rPr kumimoji="0" lang="en-US" sz="1100" b="0" i="0" u="none" strike="noStrike" kern="1200" cap="none" spc="0" normalizeH="0" baseline="0" noProof="0" dirty="0">
                <a:ln>
                  <a:noFill/>
                </a:ln>
                <a:solidFill>
                  <a:prstClr val="black"/>
                </a:solidFill>
                <a:effectLst/>
                <a:uLnTx/>
                <a:uFillTx/>
                <a:latin typeface="+mj-lt"/>
                <a:ea typeface="+mn-ea"/>
                <a:cs typeface="+mn-cs"/>
              </a:rPr>
              <a:t> </a:t>
            </a:r>
            <a:r>
              <a:rPr kumimoji="0" lang="en-US" sz="1100" b="0" i="0" u="none" strike="noStrike" kern="1200" cap="none" spc="0" normalizeH="0" baseline="0" noProof="0" dirty="0" err="1">
                <a:ln>
                  <a:noFill/>
                </a:ln>
                <a:solidFill>
                  <a:prstClr val="black"/>
                </a:solidFill>
                <a:effectLst/>
                <a:uLnTx/>
                <a:uFillTx/>
                <a:latin typeface="+mj-lt"/>
                <a:ea typeface="+mn-ea"/>
                <a:cs typeface="+mn-cs"/>
              </a:rPr>
              <a:t>maken</a:t>
            </a:r>
            <a:r>
              <a:rPr kumimoji="0" lang="en-US" sz="1100" b="0" i="0" u="none" strike="noStrike" kern="1200" cap="none" spc="0" normalizeH="0" baseline="0" noProof="0" dirty="0">
                <a:ln>
                  <a:noFill/>
                </a:ln>
                <a:solidFill>
                  <a:prstClr val="black"/>
                </a:solidFill>
                <a:effectLst/>
                <a:uLnTx/>
                <a:uFillTx/>
                <a:latin typeface="+mj-lt"/>
                <a:ea typeface="+mn-ea"/>
                <a:cs typeface="+mn-cs"/>
              </a:rPr>
              <a:t>. </a:t>
            </a:r>
          </a:p>
          <a:p>
            <a:pPr marL="0" indent="0">
              <a:lnSpc>
                <a:spcPct val="100000"/>
              </a:lnSpc>
              <a:spcBef>
                <a:spcPts val="600"/>
              </a:spcBef>
              <a:buNone/>
              <a:defRPr/>
            </a:pPr>
            <a:r>
              <a:rPr lang="nl-NL" sz="1100" dirty="0">
                <a:latin typeface="+mj-lt"/>
              </a:rPr>
              <a:t>Denk hierbij ook aan grondbeginsel 2: </a:t>
            </a:r>
            <a:r>
              <a:rPr lang="nl-NL" sz="1100" b="1" dirty="0">
                <a:solidFill>
                  <a:schemeClr val="bg1"/>
                </a:solidFill>
                <a:highlight>
                  <a:srgbClr val="FF99CC"/>
                </a:highlight>
                <a:latin typeface="+mj-lt"/>
              </a:rPr>
              <a:t> Help elkaar een handje om zo het gezamenlijke belang te dienen</a:t>
            </a:r>
            <a:r>
              <a:rPr lang="nl-NL" sz="1100" b="1" dirty="0">
                <a:solidFill>
                  <a:srgbClr val="FF99CC"/>
                </a:solidFill>
                <a:highlight>
                  <a:srgbClr val="FF99CC"/>
                </a:highlight>
                <a:latin typeface="+mj-lt"/>
              </a:rPr>
              <a:t>.</a:t>
            </a:r>
            <a:r>
              <a:rPr lang="nl-NL" sz="1100" dirty="0">
                <a:latin typeface="+mj-lt"/>
              </a:rPr>
              <a:t> Hoe lukt het betrokkenen om hun verantwoordelijkheden nemen en dingen voor elkaar doen waardoor zij gezamenlijk een stap in de wenselijke richting kunnen zetten, al dan niet met behulp van transitiemiddelen.</a:t>
            </a:r>
            <a:endParaRPr lang="en-US" sz="1100" dirty="0">
              <a:latin typeface="+mj-lt"/>
            </a:endParaRPr>
          </a:p>
        </p:txBody>
      </p:sp>
      <p:sp>
        <p:nvSpPr>
          <p:cNvPr id="18" name="TextBox 17">
            <a:extLst>
              <a:ext uri="{FF2B5EF4-FFF2-40B4-BE49-F238E27FC236}">
                <a16:creationId xmlns:a16="http://schemas.microsoft.com/office/drawing/2014/main" id="{842CD649-4B18-40CB-963E-5EEB5D1A32A2}"/>
              </a:ext>
            </a:extLst>
          </p:cNvPr>
          <p:cNvSpPr txBox="1"/>
          <p:nvPr/>
        </p:nvSpPr>
        <p:spPr>
          <a:xfrm>
            <a:off x="161090" y="5032231"/>
            <a:ext cx="677108" cy="959241"/>
          </a:xfrm>
          <a:prstGeom prst="rect">
            <a:avLst/>
          </a:prstGeom>
          <a:no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mj-lt"/>
                <a:ea typeface="+mn-ea"/>
                <a:cs typeface="+mn-cs"/>
              </a:rPr>
              <a:t>Aandachtspunt</a:t>
            </a:r>
            <a:endParaRPr kumimoji="0" lang="nl-NL" sz="1600" b="0" i="0" u="none" strike="noStrike" kern="1200" cap="none" spc="0" normalizeH="0" baseline="0" noProof="0" dirty="0">
              <a:ln>
                <a:noFill/>
              </a:ln>
              <a:solidFill>
                <a:prstClr val="black"/>
              </a:solidFill>
              <a:effectLst/>
              <a:uLnTx/>
              <a:uFillTx/>
              <a:latin typeface="+mj-lt"/>
              <a:ea typeface="+mn-ea"/>
              <a:cs typeface="+mn-cs"/>
            </a:endParaRPr>
          </a:p>
        </p:txBody>
      </p:sp>
      <p:sp>
        <p:nvSpPr>
          <p:cNvPr id="10" name="Title 9">
            <a:extLst>
              <a:ext uri="{FF2B5EF4-FFF2-40B4-BE49-F238E27FC236}">
                <a16:creationId xmlns:a16="http://schemas.microsoft.com/office/drawing/2014/main" id="{E9208E79-1020-47F0-A4FE-D2EFE9C5DD1F}"/>
              </a:ext>
            </a:extLst>
          </p:cNvPr>
          <p:cNvSpPr>
            <a:spLocks noGrp="1"/>
          </p:cNvSpPr>
          <p:nvPr>
            <p:ph type="title"/>
          </p:nvPr>
        </p:nvSpPr>
        <p:spPr>
          <a:xfrm>
            <a:off x="838202" y="257634"/>
            <a:ext cx="9539794" cy="1325563"/>
          </a:xfrm>
        </p:spPr>
        <p:txBody>
          <a:bodyPr>
            <a:normAutofit fontScale="90000"/>
          </a:bodyPr>
          <a:lstStyle/>
          <a:p>
            <a:r>
              <a:rPr lang="en-US" sz="2000" i="1" dirty="0" err="1"/>
              <a:t>Fase</a:t>
            </a:r>
            <a:r>
              <a:rPr lang="en-US" sz="2000" i="1" dirty="0"/>
              <a:t> II: </a:t>
            </a:r>
            <a:r>
              <a:rPr lang="nl-NL" sz="2000" i="1" dirty="0"/>
              <a:t>Wederzijds begrip verkrijgen en </a:t>
            </a:r>
            <a:r>
              <a:rPr lang="nl-NL" sz="2000" i="1" dirty="0" err="1"/>
              <a:t>breedgedragen</a:t>
            </a:r>
            <a:r>
              <a:rPr lang="nl-NL" sz="2000" i="1" dirty="0"/>
              <a:t> besluiten nemen</a:t>
            </a:r>
            <a:br>
              <a:rPr lang="en-US" dirty="0"/>
            </a:br>
            <a:r>
              <a:rPr lang="en-US" sz="3600" dirty="0"/>
              <a:t>Stap 5: </a:t>
            </a:r>
            <a:r>
              <a:rPr lang="nl-NL" sz="3600" dirty="0"/>
              <a:t>Wenselijke en haalbare oplossingen bepalen</a:t>
            </a:r>
            <a:endParaRPr lang="nl-NL" sz="4000" dirty="0"/>
          </a:p>
        </p:txBody>
      </p:sp>
      <p:sp>
        <p:nvSpPr>
          <p:cNvPr id="11" name="Rectangle 10">
            <a:extLst>
              <a:ext uri="{FF2B5EF4-FFF2-40B4-BE49-F238E27FC236}">
                <a16:creationId xmlns:a16="http://schemas.microsoft.com/office/drawing/2014/main" id="{493CD726-8851-4588-9DA2-61B2D02F339C}"/>
              </a:ext>
            </a:extLst>
          </p:cNvPr>
          <p:cNvSpPr/>
          <p:nvPr/>
        </p:nvSpPr>
        <p:spPr>
          <a:xfrm>
            <a:off x="11124973" y="158474"/>
            <a:ext cx="932556" cy="568298"/>
          </a:xfrm>
          <a:prstGeom prst="rect">
            <a:avLst/>
          </a:prstGeom>
          <a:solidFill>
            <a:schemeClr val="accent6">
              <a:lumMod val="40000"/>
              <a:lumOff val="6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solidFill>
                  <a:schemeClr val="tx1"/>
                </a:solidFill>
                <a:latin typeface="+mj-lt"/>
              </a:rPr>
              <a:t>Fasen en stappen in het veranderproces</a:t>
            </a:r>
          </a:p>
        </p:txBody>
      </p:sp>
      <p:sp>
        <p:nvSpPr>
          <p:cNvPr id="12" name="TextBox 11">
            <a:extLst>
              <a:ext uri="{FF2B5EF4-FFF2-40B4-BE49-F238E27FC236}">
                <a16:creationId xmlns:a16="http://schemas.microsoft.com/office/drawing/2014/main" id="{3F2B4F92-A6E4-41C6-B586-BEFD4A5DEFBC}"/>
              </a:ext>
            </a:extLst>
          </p:cNvPr>
          <p:cNvSpPr txBox="1"/>
          <p:nvPr/>
        </p:nvSpPr>
        <p:spPr>
          <a:xfrm>
            <a:off x="5901906" y="6459609"/>
            <a:ext cx="388188" cy="261610"/>
          </a:xfrm>
          <a:prstGeom prst="rect">
            <a:avLst/>
          </a:prstGeom>
          <a:noFill/>
        </p:spPr>
        <p:txBody>
          <a:bodyPr wrap="square" rtlCol="0">
            <a:spAutoFit/>
          </a:bodyPr>
          <a:lstStyle/>
          <a:p>
            <a:pPr algn="ctr"/>
            <a:r>
              <a:rPr lang="nl-NL" sz="1050" dirty="0">
                <a:latin typeface="+mj-lt"/>
              </a:rPr>
              <a:t>1</a:t>
            </a:r>
          </a:p>
        </p:txBody>
      </p:sp>
      <p:pic>
        <p:nvPicPr>
          <p:cNvPr id="2" name="Picture 1">
            <a:extLst>
              <a:ext uri="{FF2B5EF4-FFF2-40B4-BE49-F238E27FC236}">
                <a16:creationId xmlns:a16="http://schemas.microsoft.com/office/drawing/2014/main" id="{DE4548CA-546D-4936-A9FA-C058099DEC51}"/>
              </a:ext>
            </a:extLst>
          </p:cNvPr>
          <p:cNvPicPr>
            <a:picLocks noChangeAspect="1"/>
          </p:cNvPicPr>
          <p:nvPr/>
        </p:nvPicPr>
        <p:blipFill>
          <a:blip r:embed="rId2"/>
          <a:stretch>
            <a:fillRect/>
          </a:stretch>
        </p:blipFill>
        <p:spPr>
          <a:xfrm>
            <a:off x="9818123" y="158474"/>
            <a:ext cx="1206246" cy="1100831"/>
          </a:xfrm>
          <a:prstGeom prst="rect">
            <a:avLst/>
          </a:prstGeom>
        </p:spPr>
      </p:pic>
    </p:spTree>
    <p:extLst>
      <p:ext uri="{BB962C8B-B14F-4D97-AF65-F5344CB8AC3E}">
        <p14:creationId xmlns:p14="http://schemas.microsoft.com/office/powerpoint/2010/main" val="38895830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1C85CA32-83A3-4056-AD73-CB05D8918BE3}"/>
              </a:ext>
            </a:extLst>
          </p:cNvPr>
          <p:cNvSpPr txBox="1"/>
          <p:nvPr/>
        </p:nvSpPr>
        <p:spPr>
          <a:xfrm>
            <a:off x="308450" y="394869"/>
            <a:ext cx="11634843" cy="584775"/>
          </a:xfrm>
          <a:prstGeom prst="rect">
            <a:avLst/>
          </a:prstGeom>
          <a:noFill/>
        </p:spPr>
        <p:txBody>
          <a:bodyPr wrap="square" rtlCol="0">
            <a:spAutoFit/>
          </a:bodyPr>
          <a:lstStyle/>
          <a:p>
            <a:pPr marL="0" marR="0" lvl="0" indent="0" algn="l" defTabSz="914399" rtl="0" eaLnBrk="1" fontAlgn="auto" latinLnBrk="0" hangingPunct="1">
              <a:lnSpc>
                <a:spcPct val="100000"/>
              </a:lnSpc>
              <a:spcBef>
                <a:spcPts val="0"/>
              </a:spcBef>
              <a:spcAft>
                <a:spcPts val="601"/>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Light" panose="020F0302020204030204"/>
                <a:ea typeface="+mn-ea"/>
                <a:cs typeface="+mn-cs"/>
              </a:rPr>
              <a:t>Verandermogelijkheden</a:t>
            </a:r>
            <a:r>
              <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Light" panose="020F0302020204030204"/>
                <a:ea typeface="+mn-ea"/>
                <a:cs typeface="+mn-cs"/>
              </a:rPr>
              <a:t>ontdekken</a:t>
            </a:r>
            <a:endParaRPr kumimoji="0" lang="nl-NL"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3" name="Rectangle 12">
            <a:extLst>
              <a:ext uri="{FF2B5EF4-FFF2-40B4-BE49-F238E27FC236}">
                <a16:creationId xmlns:a16="http://schemas.microsoft.com/office/drawing/2014/main" id="{74E6AD4C-F349-4626-A365-2E2BB7B93BAE}"/>
              </a:ext>
            </a:extLst>
          </p:cNvPr>
          <p:cNvSpPr/>
          <p:nvPr/>
        </p:nvSpPr>
        <p:spPr>
          <a:xfrm>
            <a:off x="308450" y="1187850"/>
            <a:ext cx="11242319" cy="5076000"/>
          </a:xfrm>
          <a:prstGeom prst="rect">
            <a:avLst/>
          </a:prstGeom>
        </p:spPr>
        <p:txBody>
          <a:bodyPr wrap="square" numCol="2" spcCol="36000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050" b="0" i="0" u="none" strike="noStrike" kern="1200" cap="none" spc="0" normalizeH="0" baseline="0" noProof="0" dirty="0" err="1">
                <a:ln>
                  <a:noFill/>
                </a:ln>
                <a:solidFill>
                  <a:srgbClr val="000000"/>
                </a:solidFill>
                <a:effectLst/>
                <a:uLnTx/>
                <a:uFillTx/>
                <a:latin typeface="+mj-lt"/>
                <a:ea typeface="+mn-ea"/>
                <a:cs typeface="+mn-cs"/>
              </a:rPr>
              <a:t>Tijdens</a:t>
            </a:r>
            <a:r>
              <a:rPr kumimoji="0" lang="en-US" sz="1050" b="0" i="0" u="none" strike="noStrike" kern="1200" cap="none" spc="0" normalizeH="0" baseline="0" noProof="0" dirty="0">
                <a:ln>
                  <a:noFill/>
                </a:ln>
                <a:solidFill>
                  <a:srgbClr val="000000"/>
                </a:solidFill>
                <a:effectLst/>
                <a:uLnTx/>
                <a:uFillTx/>
                <a:latin typeface="+mj-lt"/>
                <a:ea typeface="+mn-ea"/>
                <a:cs typeface="+mn-cs"/>
              </a:rPr>
              <a:t> de co-</a:t>
            </a:r>
            <a:r>
              <a:rPr kumimoji="0" lang="en-US" sz="1050" b="0" i="0" u="none" strike="noStrike" kern="1200" cap="none" spc="0" normalizeH="0" baseline="0" noProof="0" dirty="0" err="1">
                <a:ln>
                  <a:noFill/>
                </a:ln>
                <a:solidFill>
                  <a:srgbClr val="000000"/>
                </a:solidFill>
                <a:effectLst/>
                <a:uLnTx/>
                <a:uFillTx/>
                <a:latin typeface="+mj-lt"/>
                <a:ea typeface="+mn-ea"/>
                <a:cs typeface="+mn-cs"/>
              </a:rPr>
              <a:t>creatiesessie</a:t>
            </a:r>
            <a:r>
              <a:rPr kumimoji="0" lang="en-US" sz="1050" b="0" i="0" u="none" strike="noStrike" kern="1200" cap="none" spc="0" normalizeH="0" baseline="0" noProof="0" dirty="0">
                <a:ln>
                  <a:noFill/>
                </a:ln>
                <a:solidFill>
                  <a:srgbClr val="000000"/>
                </a:solidFill>
                <a:effectLst/>
                <a:uLnTx/>
                <a:uFillTx/>
                <a:latin typeface="+mj-lt"/>
                <a:ea typeface="+mn-ea"/>
                <a:cs typeface="+mn-cs"/>
              </a:rPr>
              <a:t> </a:t>
            </a:r>
            <a:r>
              <a:rPr kumimoji="0" lang="en-US" sz="1050" b="0" i="0" u="none" strike="noStrike" kern="1200" cap="none" spc="0" normalizeH="0" baseline="0" noProof="0" dirty="0" err="1">
                <a:ln>
                  <a:noFill/>
                </a:ln>
                <a:solidFill>
                  <a:srgbClr val="000000"/>
                </a:solidFill>
                <a:effectLst/>
                <a:uLnTx/>
                <a:uFillTx/>
                <a:latin typeface="+mj-lt"/>
                <a:ea typeface="+mn-ea"/>
                <a:cs typeface="+mn-cs"/>
              </a:rPr>
              <a:t>bespreken</a:t>
            </a:r>
            <a:r>
              <a:rPr kumimoji="0" lang="en-US" sz="1050" b="0" i="0" u="none" strike="noStrike" kern="1200" cap="none" spc="0" normalizeH="0" baseline="0" noProof="0" dirty="0">
                <a:ln>
                  <a:noFill/>
                </a:ln>
                <a:solidFill>
                  <a:srgbClr val="000000"/>
                </a:solidFill>
                <a:effectLst/>
                <a:uLnTx/>
                <a:uFillTx/>
                <a:latin typeface="+mj-lt"/>
                <a:ea typeface="+mn-ea"/>
                <a:cs typeface="+mn-cs"/>
              </a:rPr>
              <a:t> </a:t>
            </a:r>
            <a:r>
              <a:rPr kumimoji="0" lang="en-US" sz="1050" b="0" i="0" u="none" strike="noStrike" kern="1200" cap="none" spc="0" normalizeH="0" baseline="0" noProof="0" dirty="0" err="1">
                <a:ln>
                  <a:noFill/>
                </a:ln>
                <a:solidFill>
                  <a:srgbClr val="000000"/>
                </a:solidFill>
                <a:effectLst/>
                <a:uLnTx/>
                <a:uFillTx/>
                <a:latin typeface="+mj-lt"/>
                <a:ea typeface="+mn-ea"/>
                <a:cs typeface="+mn-cs"/>
              </a:rPr>
              <a:t>betrokkenen</a:t>
            </a:r>
            <a:r>
              <a:rPr kumimoji="0" lang="en-US" sz="1050" b="0" i="0" u="none" strike="noStrike" kern="1200" cap="none" spc="0" normalizeH="0" baseline="0" noProof="0" dirty="0">
                <a:ln>
                  <a:noFill/>
                </a:ln>
                <a:solidFill>
                  <a:srgbClr val="000000"/>
                </a:solidFill>
                <a:effectLst/>
                <a:uLnTx/>
                <a:uFillTx/>
                <a:latin typeface="+mj-lt"/>
                <a:ea typeface="+mn-ea"/>
                <a:cs typeface="+mn-cs"/>
              </a:rPr>
              <a:t> wat </a:t>
            </a:r>
            <a:r>
              <a:rPr kumimoji="0" lang="en-US" sz="1050" b="0" i="0" u="none" strike="noStrike" kern="1200" cap="none" spc="0" normalizeH="0" baseline="0" noProof="0" dirty="0" err="1">
                <a:ln>
                  <a:noFill/>
                </a:ln>
                <a:solidFill>
                  <a:srgbClr val="000000"/>
                </a:solidFill>
                <a:effectLst/>
                <a:uLnTx/>
                <a:uFillTx/>
                <a:latin typeface="+mj-lt"/>
                <a:ea typeface="+mn-ea"/>
                <a:cs typeface="+mn-cs"/>
              </a:rPr>
              <a:t>passende</a:t>
            </a:r>
            <a:r>
              <a:rPr kumimoji="0" lang="en-US" sz="1050" b="0" i="0" u="none" strike="noStrike" kern="1200" cap="none" spc="0" normalizeH="0" baseline="0" noProof="0" dirty="0">
                <a:ln>
                  <a:noFill/>
                </a:ln>
                <a:solidFill>
                  <a:srgbClr val="000000"/>
                </a:solidFill>
                <a:effectLst/>
                <a:uLnTx/>
                <a:uFillTx/>
                <a:latin typeface="+mj-lt"/>
                <a:ea typeface="+mn-ea"/>
                <a:cs typeface="+mn-cs"/>
              </a:rPr>
              <a:t>, </a:t>
            </a:r>
            <a:r>
              <a:rPr kumimoji="0" lang="en-US" sz="1050" b="0" i="0" u="none" strike="noStrike" kern="1200" cap="none" spc="0" normalizeH="0" baseline="0" noProof="0" dirty="0" err="1">
                <a:ln>
                  <a:noFill/>
                </a:ln>
                <a:solidFill>
                  <a:srgbClr val="000000"/>
                </a:solidFill>
                <a:effectLst/>
                <a:uLnTx/>
                <a:uFillTx/>
                <a:latin typeface="+mj-lt"/>
                <a:ea typeface="+mn-ea"/>
                <a:cs typeface="+mn-cs"/>
              </a:rPr>
              <a:t>wenselijke</a:t>
            </a:r>
            <a:r>
              <a:rPr kumimoji="0" lang="en-US" sz="1050" b="0" i="0" u="none" strike="noStrike" kern="1200" cap="none" spc="0" normalizeH="0" baseline="0" noProof="0" dirty="0">
                <a:ln>
                  <a:noFill/>
                </a:ln>
                <a:solidFill>
                  <a:srgbClr val="000000"/>
                </a:solidFill>
                <a:effectLst/>
                <a:uLnTx/>
                <a:uFillTx/>
                <a:latin typeface="+mj-lt"/>
                <a:ea typeface="+mn-ea"/>
                <a:cs typeface="+mn-cs"/>
              </a:rPr>
              <a:t> </a:t>
            </a:r>
            <a:r>
              <a:rPr kumimoji="0" lang="en-US" sz="1050" b="0" i="0" u="none" strike="noStrike" kern="1200" cap="none" spc="0" normalizeH="0" baseline="0" noProof="0" dirty="0" err="1">
                <a:ln>
                  <a:noFill/>
                </a:ln>
                <a:solidFill>
                  <a:srgbClr val="000000"/>
                </a:solidFill>
                <a:effectLst/>
                <a:uLnTx/>
                <a:uFillTx/>
                <a:latin typeface="+mj-lt"/>
                <a:ea typeface="+mn-ea"/>
                <a:cs typeface="+mn-cs"/>
              </a:rPr>
              <a:t>én</a:t>
            </a:r>
            <a:r>
              <a:rPr kumimoji="0" lang="en-US" sz="1050" b="0" i="0" u="none" strike="noStrike" kern="1200" cap="none" spc="0" normalizeH="0" baseline="0" noProof="0" dirty="0">
                <a:ln>
                  <a:noFill/>
                </a:ln>
                <a:solidFill>
                  <a:srgbClr val="000000"/>
                </a:solidFill>
                <a:effectLst/>
                <a:uLnTx/>
                <a:uFillTx/>
                <a:latin typeface="+mj-lt"/>
                <a:ea typeface="+mn-ea"/>
                <a:cs typeface="+mn-cs"/>
              </a:rPr>
              <a:t> </a:t>
            </a:r>
            <a:r>
              <a:rPr kumimoji="0" lang="en-US" sz="1050" b="0" i="0" u="none" strike="noStrike" kern="1200" cap="none" spc="0" normalizeH="0" baseline="0" noProof="0" dirty="0" err="1">
                <a:ln>
                  <a:noFill/>
                </a:ln>
                <a:solidFill>
                  <a:srgbClr val="000000"/>
                </a:solidFill>
                <a:effectLst/>
                <a:uLnTx/>
                <a:uFillTx/>
                <a:latin typeface="+mj-lt"/>
                <a:ea typeface="+mn-ea"/>
                <a:cs typeface="+mn-cs"/>
              </a:rPr>
              <a:t>goed</a:t>
            </a:r>
            <a:r>
              <a:rPr kumimoji="0" lang="en-US" sz="1050" b="0" i="0" u="none" strike="noStrike" kern="1200" cap="none" spc="0" normalizeH="0" baseline="0" noProof="0" dirty="0">
                <a:ln>
                  <a:noFill/>
                </a:ln>
                <a:solidFill>
                  <a:srgbClr val="000000"/>
                </a:solidFill>
                <a:effectLst/>
                <a:uLnTx/>
                <a:uFillTx/>
                <a:latin typeface="+mj-lt"/>
                <a:ea typeface="+mn-ea"/>
                <a:cs typeface="+mn-cs"/>
              </a:rPr>
              <a:t> </a:t>
            </a:r>
            <a:r>
              <a:rPr kumimoji="0" lang="en-US" sz="1050" b="0" i="0" u="none" strike="noStrike" kern="1200" cap="none" spc="0" normalizeH="0" baseline="0" noProof="0" dirty="0" err="1">
                <a:ln>
                  <a:noFill/>
                </a:ln>
                <a:solidFill>
                  <a:srgbClr val="000000"/>
                </a:solidFill>
                <a:effectLst/>
                <a:uLnTx/>
                <a:uFillTx/>
                <a:latin typeface="+mj-lt"/>
                <a:ea typeface="+mn-ea"/>
                <a:cs typeface="+mn-cs"/>
              </a:rPr>
              <a:t>onderbouwde</a:t>
            </a:r>
            <a:r>
              <a:rPr kumimoji="0" lang="en-US" sz="1050" b="0" i="0" u="none" strike="noStrike" kern="1200" cap="none" spc="0" normalizeH="0" baseline="0" noProof="0" dirty="0">
                <a:ln>
                  <a:noFill/>
                </a:ln>
                <a:solidFill>
                  <a:srgbClr val="000000"/>
                </a:solidFill>
                <a:effectLst/>
                <a:uLnTx/>
                <a:uFillTx/>
                <a:latin typeface="+mj-lt"/>
                <a:ea typeface="+mn-ea"/>
                <a:cs typeface="+mn-cs"/>
              </a:rPr>
              <a:t> </a:t>
            </a:r>
            <a:r>
              <a:rPr kumimoji="0" lang="en-US" sz="1050" b="0" i="0" u="none" strike="noStrike" kern="1200" cap="none" spc="0" normalizeH="0" baseline="0" noProof="0" dirty="0" err="1">
                <a:ln>
                  <a:noFill/>
                </a:ln>
                <a:solidFill>
                  <a:srgbClr val="000000"/>
                </a:solidFill>
                <a:effectLst/>
                <a:uLnTx/>
                <a:uFillTx/>
                <a:latin typeface="+mj-lt"/>
                <a:ea typeface="+mn-ea"/>
                <a:cs typeface="+mn-cs"/>
              </a:rPr>
              <a:t>vervolgstappen</a:t>
            </a:r>
            <a:r>
              <a:rPr kumimoji="0" lang="en-US" sz="1050" b="0" i="0" u="none" strike="noStrike" kern="1200" cap="none" spc="0" normalizeH="0" baseline="0" noProof="0" dirty="0">
                <a:ln>
                  <a:noFill/>
                </a:ln>
                <a:solidFill>
                  <a:srgbClr val="000000"/>
                </a:solidFill>
                <a:effectLst/>
                <a:uLnTx/>
                <a:uFillTx/>
                <a:latin typeface="+mj-lt"/>
                <a:ea typeface="+mn-ea"/>
                <a:cs typeface="+mn-cs"/>
              </a:rPr>
              <a:t> </a:t>
            </a:r>
            <a:r>
              <a:rPr kumimoji="0" lang="en-US" sz="1050" b="0" i="0" u="none" strike="noStrike" kern="1200" cap="none" spc="0" normalizeH="0" baseline="0" noProof="0" dirty="0" err="1">
                <a:ln>
                  <a:noFill/>
                </a:ln>
                <a:solidFill>
                  <a:srgbClr val="000000"/>
                </a:solidFill>
                <a:effectLst/>
                <a:uLnTx/>
                <a:uFillTx/>
                <a:latin typeface="+mj-lt"/>
                <a:ea typeface="+mn-ea"/>
                <a:cs typeface="+mn-cs"/>
              </a:rPr>
              <a:t>zijn</a:t>
            </a:r>
            <a:r>
              <a:rPr kumimoji="0" lang="en-US" sz="1050" b="0" i="0" u="none" strike="noStrike" kern="1200" cap="none" spc="0" normalizeH="0" baseline="0" noProof="0" dirty="0">
                <a:ln>
                  <a:noFill/>
                </a:ln>
                <a:solidFill>
                  <a:srgbClr val="000000"/>
                </a:solidFill>
                <a:effectLst/>
                <a:uLnTx/>
                <a:uFillTx/>
                <a:latin typeface="+mj-lt"/>
                <a:ea typeface="+mn-ea"/>
                <a:cs typeface="+mn-cs"/>
              </a:rPr>
              <a:t>. </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mj-lt"/>
                <a:ea typeface="+mn-ea"/>
                <a:cs typeface="+mn-cs"/>
              </a:rPr>
              <a:t>Op </a:t>
            </a:r>
            <a:r>
              <a:rPr kumimoji="0" lang="en-US" sz="1050" b="0" i="0" u="none" strike="noStrike" kern="1200" cap="none" spc="0" normalizeH="0" baseline="0" noProof="0" dirty="0" err="1">
                <a:ln>
                  <a:noFill/>
                </a:ln>
                <a:solidFill>
                  <a:srgbClr val="000000"/>
                </a:solidFill>
                <a:effectLst/>
                <a:uLnTx/>
                <a:uFillTx/>
                <a:latin typeface="+mj-lt"/>
                <a:ea typeface="+mn-ea"/>
                <a:cs typeface="+mn-cs"/>
              </a:rPr>
              <a:t>verschillende</a:t>
            </a:r>
            <a:r>
              <a:rPr kumimoji="0" lang="en-US" sz="1050" b="0" i="0" u="none" strike="noStrike" kern="1200" cap="none" spc="0" normalizeH="0" baseline="0" noProof="0" dirty="0">
                <a:ln>
                  <a:noFill/>
                </a:ln>
                <a:solidFill>
                  <a:srgbClr val="000000"/>
                </a:solidFill>
                <a:effectLst/>
                <a:uLnTx/>
                <a:uFillTx/>
                <a:latin typeface="+mj-lt"/>
                <a:ea typeface="+mn-ea"/>
                <a:cs typeface="+mn-cs"/>
              </a:rPr>
              <a:t> </a:t>
            </a:r>
            <a:r>
              <a:rPr kumimoji="0" lang="en-US" sz="1050" b="0" i="0" u="none" strike="noStrike" kern="1200" cap="none" spc="0" normalizeH="0" baseline="0" noProof="0" dirty="0" err="1">
                <a:ln>
                  <a:noFill/>
                </a:ln>
                <a:solidFill>
                  <a:srgbClr val="000000"/>
                </a:solidFill>
                <a:effectLst/>
                <a:uLnTx/>
                <a:uFillTx/>
                <a:latin typeface="+mj-lt"/>
                <a:ea typeface="+mn-ea"/>
                <a:cs typeface="+mn-cs"/>
              </a:rPr>
              <a:t>vlakken</a:t>
            </a:r>
            <a:r>
              <a:rPr kumimoji="0" lang="en-US" sz="1050" b="0" i="0" u="none" strike="noStrike" kern="1200" cap="none" spc="0" normalizeH="0" baseline="0" noProof="0" dirty="0">
                <a:ln>
                  <a:noFill/>
                </a:ln>
                <a:solidFill>
                  <a:srgbClr val="000000"/>
                </a:solidFill>
                <a:effectLst/>
                <a:uLnTx/>
                <a:uFillTx/>
                <a:latin typeface="+mj-lt"/>
                <a:ea typeface="+mn-ea"/>
                <a:cs typeface="+mn-cs"/>
              </a:rPr>
              <a:t> </a:t>
            </a:r>
            <a:r>
              <a:rPr kumimoji="0" lang="en-US" sz="1050" b="0" i="0" u="none" strike="noStrike" kern="1200" cap="none" spc="0" normalizeH="0" baseline="0" noProof="0" dirty="0" err="1">
                <a:ln>
                  <a:noFill/>
                </a:ln>
                <a:solidFill>
                  <a:srgbClr val="000000"/>
                </a:solidFill>
                <a:effectLst/>
                <a:uLnTx/>
                <a:uFillTx/>
                <a:latin typeface="+mj-lt"/>
                <a:ea typeface="+mn-ea"/>
                <a:cs typeface="+mn-cs"/>
              </a:rPr>
              <a:t>kan</a:t>
            </a:r>
            <a:r>
              <a:rPr kumimoji="0" lang="en-US" sz="1050" b="0" i="0" u="none" strike="noStrike" kern="1200" cap="none" spc="0" normalizeH="0" baseline="0" noProof="0" dirty="0">
                <a:ln>
                  <a:noFill/>
                </a:ln>
                <a:solidFill>
                  <a:srgbClr val="000000"/>
                </a:solidFill>
                <a:effectLst/>
                <a:uLnTx/>
                <a:uFillTx/>
                <a:latin typeface="+mj-lt"/>
                <a:ea typeface="+mn-ea"/>
                <a:cs typeface="+mn-cs"/>
              </a:rPr>
              <a:t> </a:t>
            </a:r>
            <a:r>
              <a:rPr kumimoji="0" lang="en-US" sz="1050" b="0" i="0" u="none" strike="noStrike" kern="1200" cap="none" spc="0" normalizeH="0" baseline="0" noProof="0" dirty="0" err="1">
                <a:ln>
                  <a:noFill/>
                </a:ln>
                <a:solidFill>
                  <a:srgbClr val="000000"/>
                </a:solidFill>
                <a:effectLst/>
                <a:uLnTx/>
                <a:uFillTx/>
                <a:latin typeface="+mj-lt"/>
                <a:ea typeface="+mn-ea"/>
                <a:cs typeface="+mn-cs"/>
              </a:rPr>
              <a:t>er</a:t>
            </a:r>
            <a:r>
              <a:rPr kumimoji="0" lang="en-US" sz="1050" b="0" i="0" u="none" strike="noStrike" kern="1200" cap="none" spc="0" normalizeH="0" baseline="0" noProof="0" dirty="0">
                <a:ln>
                  <a:noFill/>
                </a:ln>
                <a:solidFill>
                  <a:srgbClr val="000000"/>
                </a:solidFill>
                <a:effectLst/>
                <a:uLnTx/>
                <a:uFillTx/>
                <a:latin typeface="+mj-lt"/>
                <a:ea typeface="+mn-ea"/>
                <a:cs typeface="+mn-cs"/>
              </a:rPr>
              <a:t> </a:t>
            </a:r>
            <a:r>
              <a:rPr kumimoji="0" lang="en-US" sz="1050" b="0" i="0" u="none" strike="noStrike" kern="1200" cap="none" spc="0" normalizeH="0" baseline="0" noProof="0" dirty="0" err="1">
                <a:ln>
                  <a:noFill/>
                </a:ln>
                <a:solidFill>
                  <a:srgbClr val="000000"/>
                </a:solidFill>
                <a:effectLst/>
                <a:uLnTx/>
                <a:uFillTx/>
                <a:latin typeface="+mj-lt"/>
                <a:ea typeface="+mn-ea"/>
                <a:cs typeface="+mn-cs"/>
              </a:rPr>
              <a:t>verandering</a:t>
            </a:r>
            <a:r>
              <a:rPr kumimoji="0" lang="en-US" sz="1050" b="0" i="0" u="none" strike="noStrike" kern="1200" cap="none" spc="0" normalizeH="0" baseline="0" noProof="0" dirty="0">
                <a:ln>
                  <a:noFill/>
                </a:ln>
                <a:solidFill>
                  <a:srgbClr val="000000"/>
                </a:solidFill>
                <a:effectLst/>
                <a:uLnTx/>
                <a:uFillTx/>
                <a:latin typeface="+mj-lt"/>
                <a:ea typeface="+mn-ea"/>
                <a:cs typeface="+mn-cs"/>
              </a:rPr>
              <a:t> </a:t>
            </a:r>
            <a:r>
              <a:rPr kumimoji="0" lang="en-US" sz="1050" b="0" i="0" u="none" strike="noStrike" kern="1200" cap="none" spc="0" normalizeH="0" baseline="0" noProof="0" dirty="0" err="1">
                <a:ln>
                  <a:noFill/>
                </a:ln>
                <a:solidFill>
                  <a:srgbClr val="000000"/>
                </a:solidFill>
                <a:effectLst/>
                <a:uLnTx/>
                <a:uFillTx/>
                <a:latin typeface="+mj-lt"/>
                <a:ea typeface="+mn-ea"/>
                <a:cs typeface="+mn-cs"/>
              </a:rPr>
              <a:t>plaatsvinden</a:t>
            </a:r>
            <a:r>
              <a:rPr kumimoji="0" lang="en-US" sz="1050" b="0" i="0" u="none" strike="noStrike" kern="1200" cap="none" spc="0" normalizeH="0" baseline="0" noProof="0" dirty="0">
                <a:ln>
                  <a:noFill/>
                </a:ln>
                <a:solidFill>
                  <a:srgbClr val="000000"/>
                </a:solidFill>
                <a:effectLst/>
                <a:uLnTx/>
                <a:uFillTx/>
                <a:latin typeface="+mj-lt"/>
                <a:ea typeface="+mn-ea"/>
                <a:cs typeface="+mn-cs"/>
              </a:rPr>
              <a:t>. </a:t>
            </a:r>
            <a:r>
              <a:rPr kumimoji="0" lang="en-US" sz="1050" b="0" i="0" u="none" strike="noStrike" kern="1200" cap="none" spc="0" normalizeH="0" baseline="0" noProof="0" dirty="0" err="1">
                <a:ln>
                  <a:noFill/>
                </a:ln>
                <a:solidFill>
                  <a:srgbClr val="000000"/>
                </a:solidFill>
                <a:effectLst/>
                <a:uLnTx/>
                <a:uFillTx/>
                <a:latin typeface="+mj-lt"/>
                <a:ea typeface="+mn-ea"/>
                <a:cs typeface="+mn-cs"/>
              </a:rPr>
              <a:t>Dat</a:t>
            </a:r>
            <a:r>
              <a:rPr kumimoji="0" lang="en-US" sz="1050" b="0" i="0" u="none" strike="noStrike" kern="1200" cap="none" spc="0" normalizeH="0" baseline="0" noProof="0" dirty="0">
                <a:ln>
                  <a:noFill/>
                </a:ln>
                <a:solidFill>
                  <a:srgbClr val="000000"/>
                </a:solidFill>
                <a:effectLst/>
                <a:uLnTx/>
                <a:uFillTx/>
                <a:latin typeface="+mj-lt"/>
                <a:ea typeface="+mn-ea"/>
                <a:cs typeface="+mn-cs"/>
              </a:rPr>
              <a:t> </a:t>
            </a:r>
            <a:r>
              <a:rPr kumimoji="0" lang="en-US" sz="1050" b="0" i="0" u="none" strike="noStrike" kern="1200" cap="none" spc="0" normalizeH="0" baseline="0" noProof="0" dirty="0" err="1">
                <a:ln>
                  <a:noFill/>
                </a:ln>
                <a:solidFill>
                  <a:srgbClr val="000000"/>
                </a:solidFill>
                <a:effectLst/>
                <a:uLnTx/>
                <a:uFillTx/>
                <a:latin typeface="+mj-lt"/>
                <a:ea typeface="+mn-ea"/>
                <a:cs typeface="+mn-cs"/>
              </a:rPr>
              <a:t>zijn</a:t>
            </a:r>
            <a:r>
              <a:rPr kumimoji="0" lang="en-US" sz="1050" b="0" i="0" u="none" strike="noStrike" kern="1200" cap="none" spc="0" normalizeH="0" baseline="0" noProof="0" dirty="0">
                <a:ln>
                  <a:noFill/>
                </a:ln>
                <a:solidFill>
                  <a:srgbClr val="000000"/>
                </a:solidFill>
                <a:effectLst/>
                <a:uLnTx/>
                <a:uFillTx/>
                <a:latin typeface="+mj-lt"/>
                <a:ea typeface="+mn-ea"/>
                <a:cs typeface="+mn-cs"/>
              </a:rPr>
              <a:t> de </a:t>
            </a:r>
            <a:r>
              <a:rPr kumimoji="0" lang="en-US" sz="1050" b="0" i="0" u="none" strike="noStrike" kern="1200" cap="none" spc="0" normalizeH="0" baseline="0" noProof="0" dirty="0" err="1">
                <a:ln>
                  <a:noFill/>
                </a:ln>
                <a:solidFill>
                  <a:srgbClr val="000000"/>
                </a:solidFill>
                <a:effectLst/>
                <a:uLnTx/>
                <a:uFillTx/>
                <a:latin typeface="+mj-lt"/>
                <a:ea typeface="+mn-ea"/>
                <a:cs typeface="+mn-cs"/>
              </a:rPr>
              <a:t>vlakken</a:t>
            </a:r>
            <a:r>
              <a:rPr kumimoji="0" lang="en-US" sz="1050" b="0" i="0" u="none" strike="noStrike" kern="1200" cap="none" spc="0" normalizeH="0" baseline="0" noProof="0" dirty="0">
                <a:ln>
                  <a:noFill/>
                </a:ln>
                <a:solidFill>
                  <a:srgbClr val="000000"/>
                </a:solidFill>
                <a:effectLst/>
                <a:uLnTx/>
                <a:uFillTx/>
                <a:latin typeface="+mj-lt"/>
                <a:ea typeface="+mn-ea"/>
                <a:cs typeface="+mn-cs"/>
              </a:rPr>
              <a:t> </a:t>
            </a:r>
            <a:r>
              <a:rPr kumimoji="0" lang="en-US" sz="1050" b="0" i="0" u="none" strike="noStrike" kern="1200" cap="none" spc="0" normalizeH="0" baseline="0" noProof="0" dirty="0" err="1">
                <a:ln>
                  <a:noFill/>
                </a:ln>
                <a:solidFill>
                  <a:srgbClr val="000000"/>
                </a:solidFill>
                <a:effectLst/>
                <a:uLnTx/>
                <a:uFillTx/>
                <a:latin typeface="+mj-lt"/>
                <a:ea typeface="+mn-ea"/>
                <a:cs typeface="+mn-cs"/>
              </a:rPr>
              <a:t>waar</a:t>
            </a:r>
            <a:r>
              <a:rPr kumimoji="0" lang="en-US" sz="1050" b="0" i="0" u="none" strike="noStrike" kern="1200" cap="none" spc="0" normalizeH="0" baseline="0" noProof="0" dirty="0">
                <a:ln>
                  <a:noFill/>
                </a:ln>
                <a:solidFill>
                  <a:srgbClr val="000000"/>
                </a:solidFill>
                <a:effectLst/>
                <a:uLnTx/>
                <a:uFillTx/>
                <a:latin typeface="+mj-lt"/>
                <a:ea typeface="+mn-ea"/>
                <a:cs typeface="+mn-cs"/>
              </a:rPr>
              <a:t> in het </a:t>
            </a:r>
            <a:r>
              <a:rPr kumimoji="0" lang="en-US" sz="1050" b="0" i="0" u="none" strike="noStrike" kern="1200" cap="none" spc="0" normalizeH="0" baseline="0" noProof="0" dirty="0" err="1">
                <a:ln>
                  <a:noFill/>
                </a:ln>
                <a:solidFill>
                  <a:srgbClr val="000000"/>
                </a:solidFill>
                <a:effectLst/>
                <a:uLnTx/>
                <a:uFillTx/>
                <a:latin typeface="+mj-lt"/>
                <a:ea typeface="+mn-ea"/>
                <a:cs typeface="+mn-cs"/>
              </a:rPr>
              <a:t>geleide</a:t>
            </a:r>
            <a:r>
              <a:rPr kumimoji="0" lang="en-US" sz="1050" b="0" i="0" u="none" strike="noStrike" kern="1200" cap="none" spc="0" normalizeH="0" baseline="0" noProof="0" dirty="0">
                <a:ln>
                  <a:noFill/>
                </a:ln>
                <a:solidFill>
                  <a:srgbClr val="000000"/>
                </a:solidFill>
                <a:effectLst/>
                <a:uLnTx/>
                <a:uFillTx/>
                <a:latin typeface="+mj-lt"/>
                <a:ea typeface="+mn-ea"/>
                <a:cs typeface="+mn-cs"/>
              </a:rPr>
              <a:t> </a:t>
            </a:r>
            <a:r>
              <a:rPr kumimoji="0" lang="en-US" sz="1050" b="0" i="0" u="none" strike="noStrike" kern="1200" cap="none" spc="0" normalizeH="0" baseline="0" noProof="0" dirty="0" err="1">
                <a:ln>
                  <a:noFill/>
                </a:ln>
                <a:solidFill>
                  <a:srgbClr val="000000"/>
                </a:solidFill>
                <a:effectLst/>
                <a:uLnTx/>
                <a:uFillTx/>
                <a:latin typeface="+mj-lt"/>
                <a:ea typeface="+mn-ea"/>
                <a:cs typeface="+mn-cs"/>
              </a:rPr>
              <a:t>gesprek</a:t>
            </a:r>
            <a:r>
              <a:rPr kumimoji="0" lang="en-US" sz="1050" b="0" i="0" u="none" strike="noStrike" kern="1200" cap="none" spc="0" normalizeH="0" baseline="0" noProof="0" dirty="0">
                <a:ln>
                  <a:noFill/>
                </a:ln>
                <a:solidFill>
                  <a:srgbClr val="000000"/>
                </a:solidFill>
                <a:effectLst/>
                <a:uLnTx/>
                <a:uFillTx/>
                <a:latin typeface="+mj-lt"/>
                <a:ea typeface="+mn-ea"/>
                <a:cs typeface="+mn-cs"/>
              </a:rPr>
              <a:t> over is </a:t>
            </a:r>
            <a:r>
              <a:rPr kumimoji="0" lang="en-US" sz="1050" b="0" i="0" u="none" strike="noStrike" kern="1200" cap="none" spc="0" normalizeH="0" baseline="0" noProof="0" dirty="0" err="1">
                <a:ln>
                  <a:noFill/>
                </a:ln>
                <a:solidFill>
                  <a:srgbClr val="000000"/>
                </a:solidFill>
                <a:effectLst/>
                <a:uLnTx/>
                <a:uFillTx/>
                <a:latin typeface="+mj-lt"/>
                <a:ea typeface="+mn-ea"/>
                <a:cs typeface="+mn-cs"/>
              </a:rPr>
              <a:t>gesproken</a:t>
            </a:r>
            <a:r>
              <a:rPr kumimoji="0" lang="en-US" sz="1050" b="0" i="0" u="none" strike="noStrike" kern="1200" cap="none" spc="0" normalizeH="0" baseline="0" noProof="0" dirty="0">
                <a:ln>
                  <a:noFill/>
                </a:ln>
                <a:solidFill>
                  <a:srgbClr val="000000"/>
                </a:solidFill>
                <a:effectLst/>
                <a:uLnTx/>
                <a:uFillTx/>
                <a:latin typeface="+mj-lt"/>
                <a:ea typeface="+mn-ea"/>
                <a:cs typeface="+mn-cs"/>
              </a:rPr>
              <a:t>:</a:t>
            </a:r>
          </a:p>
          <a:p>
            <a:pPr marL="171450" marR="0" lvl="0"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nl-NL" sz="1050" b="1" i="0" u="none" strike="noStrike" kern="1200" cap="none" spc="0" normalizeH="0" baseline="0" noProof="0" dirty="0">
                <a:ln>
                  <a:noFill/>
                </a:ln>
                <a:solidFill>
                  <a:prstClr val="black"/>
                </a:solidFill>
                <a:effectLst/>
                <a:uLnTx/>
                <a:uFillTx/>
                <a:latin typeface="+mj-lt"/>
                <a:ea typeface="+mn-ea"/>
                <a:cs typeface="+mn-cs"/>
              </a:rPr>
              <a:t>Drijfveren</a:t>
            </a:r>
            <a:r>
              <a:rPr kumimoji="0" lang="nl-NL" sz="1050" b="0" i="0" u="none" strike="noStrike" kern="1200" cap="none" spc="0" normalizeH="0" baseline="0" noProof="0" dirty="0">
                <a:ln>
                  <a:noFill/>
                </a:ln>
                <a:solidFill>
                  <a:prstClr val="black"/>
                </a:solidFill>
                <a:effectLst/>
                <a:uLnTx/>
                <a:uFillTx/>
                <a:latin typeface="+mj-lt"/>
                <a:ea typeface="+mn-ea"/>
                <a:cs typeface="+mn-cs"/>
              </a:rPr>
              <a:t>: het (gezamenlijke) doel en bijbehorende intenties worden geëxpliciteerd, veranderd of wordt aangepast. Dit gaat vaak over hele fundamentele zaken zoals waarden. Verandering op dit vlak gaat niet vanzelf. Als dat gebeurt kunnen bijbehorende handelingen ook veranderen.</a:t>
            </a:r>
          </a:p>
          <a:p>
            <a:pPr marL="171450" marR="0" lvl="0"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nl-NL" sz="1050" b="1" i="0" u="none" strike="noStrike" kern="1200" cap="none" spc="0" normalizeH="0" baseline="0" noProof="0" dirty="0">
                <a:ln>
                  <a:noFill/>
                </a:ln>
                <a:solidFill>
                  <a:prstClr val="black"/>
                </a:solidFill>
                <a:effectLst/>
                <a:uLnTx/>
                <a:uFillTx/>
                <a:latin typeface="+mj-lt"/>
                <a:ea typeface="+mn-ea"/>
                <a:cs typeface="+mn-cs"/>
              </a:rPr>
              <a:t>Handelingen / acties</a:t>
            </a:r>
            <a:r>
              <a:rPr kumimoji="0" lang="nl-NL" sz="1050" b="0" i="0" u="none" strike="noStrike" kern="1200" cap="none" spc="0" normalizeH="0" baseline="0" noProof="0" dirty="0">
                <a:ln>
                  <a:noFill/>
                </a:ln>
                <a:solidFill>
                  <a:prstClr val="black"/>
                </a:solidFill>
                <a:effectLst/>
                <a:uLnTx/>
                <a:uFillTx/>
                <a:latin typeface="+mj-lt"/>
                <a:ea typeface="+mn-ea"/>
                <a:cs typeface="+mn-cs"/>
              </a:rPr>
              <a:t>: op het vlak van uitvoering worden dingen aangepast of totaal anders gedaan. Het doel blijft hetzelfde</a:t>
            </a:r>
            <a:r>
              <a:rPr lang="nl-NL" sz="1050" dirty="0">
                <a:solidFill>
                  <a:prstClr val="black"/>
                </a:solidFill>
                <a:latin typeface="+mj-lt"/>
              </a:rPr>
              <a:t> maar “er worden andere wegen bewandeld naar Rome”. </a:t>
            </a:r>
            <a:endParaRPr kumimoji="0" lang="nl-NL" sz="1050" b="0" i="0" u="none" strike="noStrike" kern="1200" cap="none" spc="0" normalizeH="0" baseline="0" noProof="0" dirty="0">
              <a:ln>
                <a:noFill/>
              </a:ln>
              <a:solidFill>
                <a:prstClr val="black"/>
              </a:solidFill>
              <a:effectLst/>
              <a:uLnTx/>
              <a:uFillTx/>
              <a:latin typeface="+mj-lt"/>
              <a:ea typeface="+mn-ea"/>
              <a:cs typeface="+mn-cs"/>
            </a:endParaRPr>
          </a:p>
          <a:p>
            <a:pPr marL="171450" indent="-171450">
              <a:spcBef>
                <a:spcPts val="1200"/>
              </a:spcBef>
              <a:buFont typeface="Arial" panose="020B0604020202020204" pitchFamily="34" charset="0"/>
              <a:buChar char="•"/>
            </a:pPr>
            <a:r>
              <a:rPr kumimoji="0" lang="nl-NL" sz="1050" b="1" i="0" u="none" strike="noStrike" kern="1200" cap="none" spc="0" normalizeH="0" baseline="0" noProof="0" dirty="0">
                <a:ln>
                  <a:noFill/>
                </a:ln>
                <a:solidFill>
                  <a:prstClr val="black"/>
                </a:solidFill>
                <a:effectLst/>
                <a:uLnTx/>
                <a:uFillTx/>
                <a:latin typeface="+mj-lt"/>
                <a:ea typeface="+mn-ea"/>
                <a:cs typeface="+mn-cs"/>
              </a:rPr>
              <a:t>Condities</a:t>
            </a:r>
            <a:r>
              <a:rPr kumimoji="0" lang="nl-NL" sz="1050" b="0" i="0" u="none" strike="noStrike" kern="1200" cap="none" spc="0" normalizeH="0" baseline="0" noProof="0" dirty="0">
                <a:ln>
                  <a:noFill/>
                </a:ln>
                <a:solidFill>
                  <a:prstClr val="black"/>
                </a:solidFill>
                <a:effectLst/>
                <a:uLnTx/>
                <a:uFillTx/>
                <a:latin typeface="+mj-lt"/>
                <a:ea typeface="+mn-ea"/>
                <a:cs typeface="+mn-cs"/>
              </a:rPr>
              <a:t>: zaken die iets mogelijk maken of tegenwerken worden aangepast. </a:t>
            </a:r>
            <a:r>
              <a:rPr lang="nl-NL" sz="1050" dirty="0">
                <a:solidFill>
                  <a:prstClr val="black"/>
                </a:solidFill>
                <a:latin typeface="+mj-lt"/>
              </a:rPr>
              <a:t>Bij aanpassingen op dit niveau blijven handelingen en drijfveren veelal gelijk aan hoe ze waren. Die worden alleen anders gefaciliteerd.</a:t>
            </a:r>
            <a:r>
              <a:rPr kumimoji="0" lang="nl-NL" sz="1050" b="0" i="0" u="none" strike="noStrike" kern="1200" cap="none" spc="0" normalizeH="0" baseline="0" noProof="0" dirty="0">
                <a:ln>
                  <a:noFill/>
                </a:ln>
                <a:solidFill>
                  <a:prstClr val="black"/>
                </a:solidFill>
                <a:effectLst/>
                <a:uLnTx/>
                <a:uFillTx/>
                <a:latin typeface="+mj-lt"/>
                <a:ea typeface="+mn-ea"/>
                <a:cs typeface="+mn-cs"/>
              </a:rPr>
              <a:t>Op dit vlak vindt meestal verandering plaats. Dat is, of lijkt, vaak ook het makkelijkst om te veranderen. Toch kan het ook lastig zijn. Zeker de minder tastbare condities als vertrouwen of mandaat kunnen taaie dingen zijn om te veranderen. </a:t>
            </a:r>
            <a:endParaRPr lang="nl-NL" sz="1050" dirty="0">
              <a:solidFill>
                <a:prstClr val="black"/>
              </a:solidFill>
              <a:latin typeface="+mj-lt"/>
            </a:endParaRPr>
          </a:p>
          <a:p>
            <a:pPr lvl="0">
              <a:spcBef>
                <a:spcPts val="1200"/>
              </a:spcBef>
              <a:defRPr/>
            </a:pPr>
            <a:r>
              <a:rPr kumimoji="0" lang="en-US" sz="1050" b="1" i="0" u="none" strike="noStrike" kern="1200" cap="none" spc="0" normalizeH="0" baseline="0" noProof="0" dirty="0">
                <a:ln>
                  <a:noFill/>
                </a:ln>
                <a:solidFill>
                  <a:prstClr val="black"/>
                </a:solidFill>
                <a:effectLst/>
                <a:uLnTx/>
                <a:uFillTx/>
                <a:latin typeface="+mj-lt"/>
                <a:ea typeface="+mn-ea"/>
                <a:cs typeface="+mn-cs"/>
              </a:rPr>
              <a:t>V</a:t>
            </a:r>
            <a:r>
              <a:rPr kumimoji="0" lang="nl-NL" sz="1050" b="1" i="0" u="none" strike="noStrike" kern="1200" cap="none" spc="0" normalizeH="0" baseline="0" noProof="0" dirty="0">
                <a:ln>
                  <a:noFill/>
                </a:ln>
                <a:solidFill>
                  <a:prstClr val="black"/>
                </a:solidFill>
                <a:effectLst/>
                <a:uLnTx/>
                <a:uFillTx/>
                <a:latin typeface="+mj-lt"/>
                <a:ea typeface="+mn-ea"/>
                <a:cs typeface="+mn-cs"/>
              </a:rPr>
              <a:t>oor elkaar zorgen</a:t>
            </a:r>
            <a:br>
              <a:rPr kumimoji="0" lang="nl-NL" sz="1050" b="1" i="0" u="none" strike="noStrike" kern="1200" cap="none" spc="0" normalizeH="0" baseline="0" noProof="0" dirty="0">
                <a:ln>
                  <a:noFill/>
                </a:ln>
                <a:solidFill>
                  <a:prstClr val="black"/>
                </a:solidFill>
                <a:effectLst/>
                <a:uLnTx/>
                <a:uFillTx/>
                <a:latin typeface="+mj-lt"/>
                <a:ea typeface="+mn-ea"/>
                <a:cs typeface="+mn-cs"/>
              </a:rPr>
            </a:br>
            <a:r>
              <a:rPr kumimoji="0" lang="nl-NL" sz="1050" b="0" i="0" u="none" strike="noStrike" kern="1200" cap="none" spc="0" normalizeH="0" baseline="0" noProof="0" dirty="0">
                <a:ln>
                  <a:noFill/>
                </a:ln>
                <a:solidFill>
                  <a:prstClr val="black"/>
                </a:solidFill>
                <a:effectLst/>
                <a:uLnTx/>
                <a:uFillTx/>
                <a:latin typeface="+mj-lt"/>
                <a:ea typeface="+mn-ea"/>
                <a:cs typeface="+mn-cs"/>
              </a:rPr>
              <a:t>Op het niveau van condities, maar ook op dat van de handelingen, kan het helpend zijn de grondbeginsel 2</a:t>
            </a:r>
            <a:r>
              <a:rPr lang="nl-NL" sz="1050" dirty="0"/>
              <a:t> </a:t>
            </a:r>
            <a:r>
              <a:rPr lang="nl-NL" sz="1050" b="1" dirty="0">
                <a:solidFill>
                  <a:schemeClr val="bg1"/>
                </a:solidFill>
                <a:highlight>
                  <a:srgbClr val="FF99CC"/>
                </a:highlight>
              </a:rPr>
              <a:t> Help elkaar een handje om zo het gezamenlijke belang te dienen</a:t>
            </a:r>
            <a:r>
              <a:rPr lang="nl-NL" sz="1050" b="1" dirty="0">
                <a:solidFill>
                  <a:srgbClr val="FF99CC"/>
                </a:solidFill>
                <a:highlight>
                  <a:srgbClr val="FF99CC"/>
                </a:highlight>
              </a:rPr>
              <a:t>.</a:t>
            </a:r>
            <a:r>
              <a:rPr lang="nl-NL" sz="1050" dirty="0"/>
              <a:t> </a:t>
            </a:r>
            <a:r>
              <a:rPr lang="nl-NL" sz="1050" dirty="0">
                <a:solidFill>
                  <a:prstClr val="black"/>
                </a:solidFill>
                <a:latin typeface="+mj-lt"/>
              </a:rPr>
              <a:t>onder de aandacht te brengen</a:t>
            </a:r>
            <a:r>
              <a:rPr kumimoji="0" lang="nl-NL" sz="1050" b="0" i="0" u="none" strike="noStrike" kern="1200" cap="none" spc="0" normalizeH="0" baseline="0" noProof="0" dirty="0">
                <a:ln>
                  <a:noFill/>
                </a:ln>
                <a:solidFill>
                  <a:prstClr val="black"/>
                </a:solidFill>
                <a:effectLst/>
                <a:uLnTx/>
                <a:uFillTx/>
                <a:latin typeface="+mj-lt"/>
                <a:ea typeface="+mn-ea"/>
                <a:cs typeface="+mn-cs"/>
              </a:rPr>
              <a:t>. Zoals eerder gezegd zijn wij onmiskenbaar met elkaar verbonden en van elkaar afhankelijk. Deze wederzijdse afhankelijkheid maakt ook dat wij een verantwoordelijkheid naar elkaar toe hebben. Alleen wanneer wij zorg dragen voor elkaar komen we verder. We moeten zoveel als mogelijk proberen elkaar te begrijpen, beloften na te komen, verantwoordelijkheden te nemen en relaties en interacties te verzorgen. </a:t>
            </a:r>
          </a:p>
          <a:p>
            <a:pPr marR="0" lvl="0" algn="l" defTabSz="914400" rtl="0" eaLnBrk="1" fontAlgn="auto" latinLnBrk="0" hangingPunct="1">
              <a:lnSpc>
                <a:spcPct val="100000"/>
              </a:lnSpc>
              <a:spcBef>
                <a:spcPts val="1200"/>
              </a:spcBef>
              <a:spcAft>
                <a:spcPts val="0"/>
              </a:spcAft>
              <a:buClrTx/>
              <a:buSzTx/>
              <a:tabLst/>
              <a:defRPr/>
            </a:pPr>
            <a:r>
              <a:rPr kumimoji="0" lang="nl-NL" sz="1050" b="0" i="0" u="none" strike="noStrike" kern="1200" cap="none" spc="0" normalizeH="0" baseline="0" noProof="0" dirty="0">
                <a:ln>
                  <a:noFill/>
                </a:ln>
                <a:solidFill>
                  <a:prstClr val="black"/>
                </a:solidFill>
                <a:effectLst/>
                <a:uLnTx/>
                <a:uFillTx/>
                <a:latin typeface="+mj-lt"/>
                <a:ea typeface="+mn-ea"/>
                <a:cs typeface="+mn-cs"/>
              </a:rPr>
              <a:t>Wanneer wij ons bewustzijn van deze “zorgplicht” naar elkaar toe en bereid zijn </a:t>
            </a:r>
            <a:r>
              <a:rPr lang="nl-NL" sz="1050" dirty="0">
                <a:solidFill>
                  <a:prstClr val="black"/>
                </a:solidFill>
                <a:latin typeface="+mj-lt"/>
              </a:rPr>
              <a:t>die plicht ook daadwerkelijk op te pakken, zullen wij soms ook bereid zijn over te gaan tot meer of andersoortige veranderingen. Omdat we het gemeenschappelijk belang boven ons eigen belang stellen. </a:t>
            </a:r>
          </a:p>
          <a:p>
            <a:pPr marR="0" lvl="0" algn="l" defTabSz="914400" rtl="0" eaLnBrk="1" fontAlgn="auto" latinLnBrk="0" hangingPunct="1">
              <a:lnSpc>
                <a:spcPct val="100000"/>
              </a:lnSpc>
              <a:spcBef>
                <a:spcPts val="1200"/>
              </a:spcBef>
              <a:spcAft>
                <a:spcPts val="0"/>
              </a:spcAft>
              <a:buClrTx/>
              <a:buSzTx/>
              <a:tabLst/>
              <a:defRPr/>
            </a:pPr>
            <a:r>
              <a:rPr lang="nl-NL" sz="1050" dirty="0">
                <a:solidFill>
                  <a:prstClr val="black"/>
                </a:solidFill>
                <a:latin typeface="+mj-lt"/>
              </a:rPr>
              <a:t>Dit grondbeginsel zou je idealiter al in een vroeg stadium in de samenwerking met partijen onder de aandacht willen brengen. Zo zijn zij zich tijdig bewust van de manier waarop je in dit innovatieproces samen wilt werken en kan er op momenten dat de samenwerking onder druk staat terugvallen op deze gemeenschappelijke deler. </a:t>
            </a:r>
          </a:p>
        </p:txBody>
      </p:sp>
      <p:sp>
        <p:nvSpPr>
          <p:cNvPr id="6" name="Rectangle 5">
            <a:extLst>
              <a:ext uri="{FF2B5EF4-FFF2-40B4-BE49-F238E27FC236}">
                <a16:creationId xmlns:a16="http://schemas.microsoft.com/office/drawing/2014/main" id="{18422B9C-6FA3-4DBB-A0D9-2578D6251D3B}"/>
              </a:ext>
            </a:extLst>
          </p:cNvPr>
          <p:cNvSpPr/>
          <p:nvPr/>
        </p:nvSpPr>
        <p:spPr>
          <a:xfrm>
            <a:off x="11107043" y="155122"/>
            <a:ext cx="932556" cy="568298"/>
          </a:xfrm>
          <a:prstGeom prst="rect">
            <a:avLst/>
          </a:prstGeom>
          <a:solidFill>
            <a:schemeClr val="accent5">
              <a:lumMod val="40000"/>
              <a:lumOff val="6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solidFill>
                  <a:schemeClr val="tx1"/>
                </a:solidFill>
              </a:rPr>
              <a:t>Aanwijzingen voor uitvoering van het proces</a:t>
            </a:r>
          </a:p>
        </p:txBody>
      </p:sp>
      <p:sp>
        <p:nvSpPr>
          <p:cNvPr id="7" name="TextBox 6">
            <a:extLst>
              <a:ext uri="{FF2B5EF4-FFF2-40B4-BE49-F238E27FC236}">
                <a16:creationId xmlns:a16="http://schemas.microsoft.com/office/drawing/2014/main" id="{C99785CF-9A1E-4894-BF35-B178EED3EAE0}"/>
              </a:ext>
            </a:extLst>
          </p:cNvPr>
          <p:cNvSpPr txBox="1"/>
          <p:nvPr/>
        </p:nvSpPr>
        <p:spPr>
          <a:xfrm>
            <a:off x="5901906" y="6459609"/>
            <a:ext cx="388188" cy="261610"/>
          </a:xfrm>
          <a:prstGeom prst="rect">
            <a:avLst/>
          </a:prstGeom>
          <a:noFill/>
        </p:spPr>
        <p:txBody>
          <a:bodyPr wrap="square" rtlCol="0">
            <a:spAutoFit/>
          </a:bodyPr>
          <a:lstStyle/>
          <a:p>
            <a:pPr algn="ctr"/>
            <a:r>
              <a:rPr lang="nl-NL" sz="1050" dirty="0">
                <a:latin typeface="+mj-lt"/>
              </a:rPr>
              <a:t>1</a:t>
            </a:r>
          </a:p>
        </p:txBody>
      </p:sp>
      <p:pic>
        <p:nvPicPr>
          <p:cNvPr id="8" name="Picture 7">
            <a:extLst>
              <a:ext uri="{FF2B5EF4-FFF2-40B4-BE49-F238E27FC236}">
                <a16:creationId xmlns:a16="http://schemas.microsoft.com/office/drawing/2014/main" id="{4D4CCC97-9C23-4288-85BF-025399E9C889}"/>
              </a:ext>
            </a:extLst>
          </p:cNvPr>
          <p:cNvPicPr>
            <a:picLocks noChangeAspect="1"/>
          </p:cNvPicPr>
          <p:nvPr/>
        </p:nvPicPr>
        <p:blipFill>
          <a:blip r:embed="rId3"/>
          <a:stretch>
            <a:fillRect/>
          </a:stretch>
        </p:blipFill>
        <p:spPr>
          <a:xfrm>
            <a:off x="9818123" y="158474"/>
            <a:ext cx="1206246" cy="1100831"/>
          </a:xfrm>
          <a:prstGeom prst="rect">
            <a:avLst/>
          </a:prstGeom>
        </p:spPr>
      </p:pic>
      <p:sp>
        <p:nvSpPr>
          <p:cNvPr id="2" name="Rectangle 1">
            <a:extLst>
              <a:ext uri="{FF2B5EF4-FFF2-40B4-BE49-F238E27FC236}">
                <a16:creationId xmlns:a16="http://schemas.microsoft.com/office/drawing/2014/main" id="{97F9FFAC-344C-4995-8B74-35E08334EA1F}"/>
              </a:ext>
            </a:extLst>
          </p:cNvPr>
          <p:cNvSpPr/>
          <p:nvPr/>
        </p:nvSpPr>
        <p:spPr>
          <a:xfrm>
            <a:off x="6645038" y="5728887"/>
            <a:ext cx="2129109" cy="253916"/>
          </a:xfrm>
          <a:prstGeom prst="rect">
            <a:avLst/>
          </a:prstGeom>
        </p:spPr>
        <p:txBody>
          <a:bodyPr wrap="none">
            <a:spAutoFit/>
          </a:bodyPr>
          <a:lstStyle/>
          <a:p>
            <a:r>
              <a:rPr lang="fi-FI" sz="1050" dirty="0">
                <a:latin typeface="+mj-lt"/>
              </a:rPr>
              <a:t>Photo by </a:t>
            </a:r>
            <a:r>
              <a:rPr lang="fi-FI" sz="1050" dirty="0">
                <a:latin typeface="+mj-lt"/>
                <a:hlinkClick r:id="rId4"/>
              </a:rPr>
              <a:t>Kelly Sikkema</a:t>
            </a:r>
            <a:r>
              <a:rPr lang="fi-FI" sz="1050" dirty="0">
                <a:latin typeface="+mj-lt"/>
              </a:rPr>
              <a:t> on </a:t>
            </a:r>
            <a:r>
              <a:rPr lang="fi-FI" sz="1050" dirty="0">
                <a:latin typeface="+mj-lt"/>
                <a:hlinkClick r:id="rId5"/>
              </a:rPr>
              <a:t>Unsplash</a:t>
            </a:r>
            <a:endParaRPr lang="nl-NL" sz="600" dirty="0">
              <a:latin typeface="+mj-lt"/>
            </a:endParaRPr>
          </a:p>
        </p:txBody>
      </p:sp>
      <p:pic>
        <p:nvPicPr>
          <p:cNvPr id="11" name="Picture 10">
            <a:extLst>
              <a:ext uri="{FF2B5EF4-FFF2-40B4-BE49-F238E27FC236}">
                <a16:creationId xmlns:a16="http://schemas.microsoft.com/office/drawing/2014/main" id="{E4F9A9AE-67AE-436D-A374-7A48B29190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9592" y="3067214"/>
            <a:ext cx="4229111" cy="2661673"/>
          </a:xfrm>
          <a:prstGeom prst="rect">
            <a:avLst/>
          </a:prstGeom>
        </p:spPr>
      </p:pic>
    </p:spTree>
    <p:extLst>
      <p:ext uri="{BB962C8B-B14F-4D97-AF65-F5344CB8AC3E}">
        <p14:creationId xmlns:p14="http://schemas.microsoft.com/office/powerpoint/2010/main" val="4689379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5CC9D-C4B5-4E58-99BF-4F47D2B7F48A}"/>
              </a:ext>
            </a:extLst>
          </p:cNvPr>
          <p:cNvSpPr>
            <a:spLocks noGrp="1"/>
          </p:cNvSpPr>
          <p:nvPr>
            <p:ph type="title"/>
          </p:nvPr>
        </p:nvSpPr>
        <p:spPr>
          <a:xfrm>
            <a:off x="476066" y="256486"/>
            <a:ext cx="10515600" cy="1325563"/>
          </a:xfrm>
        </p:spPr>
        <p:txBody>
          <a:bodyPr/>
          <a:lstStyle/>
          <a:p>
            <a:r>
              <a:rPr lang="en-US" dirty="0"/>
              <a:t>‘</a:t>
            </a:r>
            <a:r>
              <a:rPr lang="en-US" dirty="0" err="1"/>
              <a:t>Einde</a:t>
            </a:r>
            <a:r>
              <a:rPr lang="en-US" dirty="0"/>
              <a:t>’ van het </a:t>
            </a:r>
            <a:r>
              <a:rPr lang="en-US" dirty="0" err="1"/>
              <a:t>veranderproces</a:t>
            </a:r>
            <a:endParaRPr lang="nl-NL" dirty="0"/>
          </a:p>
        </p:txBody>
      </p:sp>
      <p:sp>
        <p:nvSpPr>
          <p:cNvPr id="3" name="Content Placeholder 2">
            <a:extLst>
              <a:ext uri="{FF2B5EF4-FFF2-40B4-BE49-F238E27FC236}">
                <a16:creationId xmlns:a16="http://schemas.microsoft.com/office/drawing/2014/main" id="{A45EF8B0-2C44-440C-88F9-9EC3511D7E17}"/>
              </a:ext>
            </a:extLst>
          </p:cNvPr>
          <p:cNvSpPr>
            <a:spLocks noGrp="1"/>
          </p:cNvSpPr>
          <p:nvPr>
            <p:ph idx="1"/>
          </p:nvPr>
        </p:nvSpPr>
        <p:spPr>
          <a:xfrm>
            <a:off x="476066" y="1367073"/>
            <a:ext cx="11239868" cy="4894028"/>
          </a:xfrm>
        </p:spPr>
        <p:txBody>
          <a:bodyPr numCol="2" spcCol="360000">
            <a:normAutofit/>
          </a:bodyPr>
          <a:lstStyle/>
          <a:p>
            <a:pPr marL="0" indent="0">
              <a:lnSpc>
                <a:spcPct val="120000"/>
              </a:lnSpc>
              <a:buNone/>
            </a:pPr>
            <a:r>
              <a:rPr lang="en-US" sz="1050" dirty="0">
                <a:latin typeface="+mj-lt"/>
              </a:rPr>
              <a:t>Het </a:t>
            </a:r>
            <a:r>
              <a:rPr lang="en-US" sz="1050" dirty="0" err="1">
                <a:latin typeface="+mj-lt"/>
              </a:rPr>
              <a:t>veranderproces</a:t>
            </a:r>
            <a:r>
              <a:rPr lang="en-US" sz="1050" dirty="0">
                <a:latin typeface="+mj-lt"/>
              </a:rPr>
              <a:t> </a:t>
            </a:r>
            <a:r>
              <a:rPr lang="en-US" sz="1050" dirty="0" err="1">
                <a:latin typeface="+mj-lt"/>
              </a:rPr>
              <a:t>zoals</a:t>
            </a:r>
            <a:r>
              <a:rPr lang="en-US" sz="1050" dirty="0">
                <a:latin typeface="+mj-lt"/>
              </a:rPr>
              <a:t> </a:t>
            </a:r>
            <a:r>
              <a:rPr lang="en-US" sz="1050" dirty="0" err="1">
                <a:latin typeface="+mj-lt"/>
              </a:rPr>
              <a:t>dat</a:t>
            </a:r>
            <a:r>
              <a:rPr lang="en-US" sz="1050" dirty="0">
                <a:latin typeface="+mj-lt"/>
              </a:rPr>
              <a:t> in </a:t>
            </a:r>
            <a:r>
              <a:rPr lang="en-US" sz="1050" dirty="0" err="1">
                <a:latin typeface="+mj-lt"/>
              </a:rPr>
              <a:t>deze</a:t>
            </a:r>
            <a:r>
              <a:rPr lang="en-US" sz="1050" dirty="0">
                <a:latin typeface="+mj-lt"/>
              </a:rPr>
              <a:t> </a:t>
            </a:r>
            <a:r>
              <a:rPr lang="en-US" sz="1050" dirty="0" err="1">
                <a:latin typeface="+mj-lt"/>
              </a:rPr>
              <a:t>gids</a:t>
            </a:r>
            <a:r>
              <a:rPr lang="en-US" sz="1050" dirty="0">
                <a:latin typeface="+mj-lt"/>
              </a:rPr>
              <a:t> is </a:t>
            </a:r>
            <a:r>
              <a:rPr lang="en-US" sz="1050" dirty="0" err="1">
                <a:latin typeface="+mj-lt"/>
              </a:rPr>
              <a:t>beschreven</a:t>
            </a:r>
            <a:r>
              <a:rPr lang="en-US" sz="1050" dirty="0">
                <a:latin typeface="+mj-lt"/>
              </a:rPr>
              <a:t> </a:t>
            </a:r>
            <a:r>
              <a:rPr lang="en-US" sz="1050" dirty="0" err="1">
                <a:latin typeface="+mj-lt"/>
              </a:rPr>
              <a:t>probeert</a:t>
            </a:r>
            <a:r>
              <a:rPr lang="en-US" sz="1050" dirty="0">
                <a:latin typeface="+mj-lt"/>
              </a:rPr>
              <a:t> </a:t>
            </a:r>
            <a:r>
              <a:rPr lang="en-US" sz="1050" dirty="0" err="1">
                <a:latin typeface="+mj-lt"/>
              </a:rPr>
              <a:t>bij</a:t>
            </a:r>
            <a:r>
              <a:rPr lang="en-US" sz="1050" dirty="0">
                <a:latin typeface="+mj-lt"/>
              </a:rPr>
              <a:t> </a:t>
            </a:r>
            <a:r>
              <a:rPr lang="en-US" sz="1050" dirty="0" err="1">
                <a:latin typeface="+mj-lt"/>
              </a:rPr>
              <a:t>te</a:t>
            </a:r>
            <a:r>
              <a:rPr lang="en-US" sz="1050" dirty="0">
                <a:latin typeface="+mj-lt"/>
              </a:rPr>
              <a:t> </a:t>
            </a:r>
            <a:r>
              <a:rPr lang="en-US" sz="1050" dirty="0" err="1">
                <a:latin typeface="+mj-lt"/>
              </a:rPr>
              <a:t>dragen</a:t>
            </a:r>
            <a:r>
              <a:rPr lang="en-US" sz="1050" dirty="0">
                <a:latin typeface="+mj-lt"/>
              </a:rPr>
              <a:t> </a:t>
            </a:r>
            <a:r>
              <a:rPr lang="en-US" sz="1050" dirty="0" err="1">
                <a:latin typeface="+mj-lt"/>
              </a:rPr>
              <a:t>aan</a:t>
            </a:r>
            <a:r>
              <a:rPr lang="en-US" sz="1050" dirty="0">
                <a:latin typeface="+mj-lt"/>
              </a:rPr>
              <a:t> </a:t>
            </a:r>
            <a:r>
              <a:rPr lang="en-US" sz="1050" dirty="0" err="1">
                <a:latin typeface="+mj-lt"/>
              </a:rPr>
              <a:t>verandering</a:t>
            </a:r>
            <a:r>
              <a:rPr lang="en-US" sz="1050" dirty="0">
                <a:latin typeface="+mj-lt"/>
              </a:rPr>
              <a:t> </a:t>
            </a:r>
            <a:r>
              <a:rPr lang="en-US" sz="1050" dirty="0" err="1">
                <a:latin typeface="+mj-lt"/>
              </a:rPr>
              <a:t>bij</a:t>
            </a:r>
            <a:r>
              <a:rPr lang="en-US" sz="1050" dirty="0">
                <a:latin typeface="+mj-lt"/>
              </a:rPr>
              <a:t> </a:t>
            </a:r>
            <a:r>
              <a:rPr lang="en-US" sz="1050" dirty="0" err="1">
                <a:latin typeface="+mj-lt"/>
              </a:rPr>
              <a:t>complexe</a:t>
            </a:r>
            <a:r>
              <a:rPr lang="en-US" sz="1050" dirty="0">
                <a:latin typeface="+mj-lt"/>
              </a:rPr>
              <a:t> </a:t>
            </a:r>
            <a:r>
              <a:rPr lang="en-US" sz="1050" dirty="0" err="1">
                <a:latin typeface="+mj-lt"/>
              </a:rPr>
              <a:t>vraagstukken</a:t>
            </a:r>
            <a:r>
              <a:rPr lang="en-US" sz="1050" dirty="0">
                <a:latin typeface="+mj-lt"/>
              </a:rPr>
              <a:t>. </a:t>
            </a:r>
            <a:r>
              <a:rPr lang="en-US" sz="1050" dirty="0" err="1">
                <a:latin typeface="+mj-lt"/>
              </a:rPr>
              <a:t>Wanneer</a:t>
            </a:r>
            <a:r>
              <a:rPr lang="en-US" sz="1050" dirty="0">
                <a:latin typeface="+mj-lt"/>
              </a:rPr>
              <a:t> je de </a:t>
            </a:r>
            <a:r>
              <a:rPr lang="en-US" sz="1050" dirty="0" err="1">
                <a:latin typeface="+mj-lt"/>
              </a:rPr>
              <a:t>verschillende</a:t>
            </a:r>
            <a:r>
              <a:rPr lang="en-US" sz="1050" dirty="0">
                <a:latin typeface="+mj-lt"/>
              </a:rPr>
              <a:t> </a:t>
            </a:r>
            <a:r>
              <a:rPr lang="en-US" sz="1050" dirty="0" err="1">
                <a:latin typeface="+mj-lt"/>
              </a:rPr>
              <a:t>beschreven</a:t>
            </a:r>
            <a:r>
              <a:rPr lang="en-US" sz="1050" dirty="0">
                <a:latin typeface="+mj-lt"/>
              </a:rPr>
              <a:t> </a:t>
            </a:r>
            <a:r>
              <a:rPr lang="en-US" sz="1050" dirty="0" err="1">
                <a:latin typeface="+mj-lt"/>
              </a:rPr>
              <a:t>stappen</a:t>
            </a:r>
            <a:r>
              <a:rPr lang="en-US" sz="1050" dirty="0">
                <a:latin typeface="+mj-lt"/>
              </a:rPr>
              <a:t> in je eigen </a:t>
            </a:r>
            <a:r>
              <a:rPr lang="en-US" sz="1050" dirty="0" err="1">
                <a:latin typeface="+mj-lt"/>
              </a:rPr>
              <a:t>proces</a:t>
            </a:r>
            <a:r>
              <a:rPr lang="en-US" sz="1050" dirty="0">
                <a:latin typeface="+mj-lt"/>
              </a:rPr>
              <a:t> </a:t>
            </a:r>
            <a:r>
              <a:rPr lang="en-US" sz="1050" dirty="0" err="1">
                <a:latin typeface="+mj-lt"/>
              </a:rPr>
              <a:t>gaat</a:t>
            </a:r>
            <a:r>
              <a:rPr lang="en-US" sz="1050" dirty="0">
                <a:latin typeface="+mj-lt"/>
              </a:rPr>
              <a:t> </a:t>
            </a:r>
            <a:r>
              <a:rPr lang="en-US" sz="1050" dirty="0" err="1">
                <a:latin typeface="+mj-lt"/>
              </a:rPr>
              <a:t>toepassen</a:t>
            </a:r>
            <a:r>
              <a:rPr lang="en-US" sz="1050" dirty="0">
                <a:latin typeface="+mj-lt"/>
              </a:rPr>
              <a:t> </a:t>
            </a:r>
            <a:r>
              <a:rPr lang="en-US" sz="1050" dirty="0" err="1">
                <a:latin typeface="+mj-lt"/>
              </a:rPr>
              <a:t>lukt</a:t>
            </a:r>
            <a:r>
              <a:rPr lang="en-US" sz="1050" dirty="0">
                <a:latin typeface="+mj-lt"/>
              </a:rPr>
              <a:t> het je </a:t>
            </a:r>
            <a:r>
              <a:rPr lang="en-US" sz="1050" dirty="0" err="1">
                <a:latin typeface="+mj-lt"/>
              </a:rPr>
              <a:t>hopelijk</a:t>
            </a:r>
            <a:r>
              <a:rPr lang="en-US" sz="1050" dirty="0">
                <a:latin typeface="+mj-lt"/>
              </a:rPr>
              <a:t> om </a:t>
            </a:r>
            <a:r>
              <a:rPr lang="en-US" sz="1050" dirty="0" err="1">
                <a:latin typeface="+mj-lt"/>
              </a:rPr>
              <a:t>samen</a:t>
            </a:r>
            <a:r>
              <a:rPr lang="en-US" sz="1050" dirty="0">
                <a:latin typeface="+mj-lt"/>
              </a:rPr>
              <a:t> met </a:t>
            </a:r>
            <a:r>
              <a:rPr lang="en-US" sz="1050" dirty="0" err="1">
                <a:latin typeface="+mj-lt"/>
              </a:rPr>
              <a:t>andere</a:t>
            </a:r>
            <a:r>
              <a:rPr lang="en-US" sz="1050" dirty="0">
                <a:latin typeface="+mj-lt"/>
              </a:rPr>
              <a:t> </a:t>
            </a:r>
            <a:r>
              <a:rPr lang="en-US" sz="1050" dirty="0" err="1">
                <a:latin typeface="+mj-lt"/>
              </a:rPr>
              <a:t>betrokkenen</a:t>
            </a:r>
            <a:r>
              <a:rPr lang="en-US" sz="1050" dirty="0">
                <a:latin typeface="+mj-lt"/>
              </a:rPr>
              <a:t> </a:t>
            </a:r>
            <a:r>
              <a:rPr lang="en-US" sz="1050" dirty="0" err="1">
                <a:latin typeface="+mj-lt"/>
              </a:rPr>
              <a:t>verder</a:t>
            </a:r>
            <a:r>
              <a:rPr lang="en-US" sz="1050" dirty="0">
                <a:latin typeface="+mj-lt"/>
              </a:rPr>
              <a:t> </a:t>
            </a:r>
            <a:r>
              <a:rPr lang="en-US" sz="1050" dirty="0" err="1">
                <a:latin typeface="+mj-lt"/>
              </a:rPr>
              <a:t>te</a:t>
            </a:r>
            <a:r>
              <a:rPr lang="en-US" sz="1050" dirty="0">
                <a:latin typeface="+mj-lt"/>
              </a:rPr>
              <a:t> </a:t>
            </a:r>
            <a:r>
              <a:rPr lang="en-US" sz="1050" dirty="0" err="1">
                <a:latin typeface="+mj-lt"/>
              </a:rPr>
              <a:t>komen</a:t>
            </a:r>
            <a:r>
              <a:rPr lang="en-US" sz="1050" dirty="0">
                <a:latin typeface="+mj-lt"/>
              </a:rPr>
              <a:t> in het </a:t>
            </a:r>
            <a:r>
              <a:rPr lang="en-US" sz="1050" dirty="0" err="1">
                <a:latin typeface="+mj-lt"/>
              </a:rPr>
              <a:t>vraagstuk</a:t>
            </a:r>
            <a:r>
              <a:rPr lang="en-US" sz="1050" dirty="0">
                <a:latin typeface="+mj-lt"/>
              </a:rPr>
              <a:t> </a:t>
            </a:r>
            <a:r>
              <a:rPr lang="en-US" sz="1050" dirty="0" err="1">
                <a:latin typeface="+mj-lt"/>
              </a:rPr>
              <a:t>waar</a:t>
            </a:r>
            <a:r>
              <a:rPr lang="en-US" sz="1050" dirty="0">
                <a:latin typeface="+mj-lt"/>
              </a:rPr>
              <a:t> </a:t>
            </a:r>
            <a:r>
              <a:rPr lang="en-US" sz="1050" dirty="0" err="1">
                <a:latin typeface="+mj-lt"/>
              </a:rPr>
              <a:t>jullie</a:t>
            </a:r>
            <a:r>
              <a:rPr lang="en-US" sz="1050" dirty="0">
                <a:latin typeface="+mj-lt"/>
              </a:rPr>
              <a:t> </a:t>
            </a:r>
            <a:r>
              <a:rPr lang="en-US" sz="1050" dirty="0" err="1">
                <a:latin typeface="+mj-lt"/>
              </a:rPr>
              <a:t>bij</a:t>
            </a:r>
            <a:r>
              <a:rPr lang="en-US" sz="1050" dirty="0">
                <a:latin typeface="+mj-lt"/>
              </a:rPr>
              <a:t> </a:t>
            </a:r>
            <a:r>
              <a:rPr lang="en-US" sz="1050" dirty="0" err="1">
                <a:latin typeface="+mj-lt"/>
              </a:rPr>
              <a:t>betrokken</a:t>
            </a:r>
            <a:r>
              <a:rPr lang="en-US" sz="1050" dirty="0">
                <a:latin typeface="+mj-lt"/>
              </a:rPr>
              <a:t> </a:t>
            </a:r>
            <a:r>
              <a:rPr lang="en-US" sz="1050" dirty="0" err="1">
                <a:latin typeface="+mj-lt"/>
              </a:rPr>
              <a:t>zijn</a:t>
            </a:r>
            <a:r>
              <a:rPr lang="en-US" sz="1050" dirty="0">
                <a:latin typeface="+mj-lt"/>
              </a:rPr>
              <a:t>. </a:t>
            </a:r>
            <a:r>
              <a:rPr lang="en-US" sz="1050" dirty="0" err="1">
                <a:latin typeface="+mj-lt"/>
              </a:rPr>
              <a:t>Tegelijkertijd</a:t>
            </a:r>
            <a:r>
              <a:rPr lang="en-US" sz="1050" dirty="0">
                <a:latin typeface="+mj-lt"/>
              </a:rPr>
              <a:t> </a:t>
            </a:r>
            <a:r>
              <a:rPr lang="en-US" sz="1050" dirty="0" err="1">
                <a:latin typeface="+mj-lt"/>
              </a:rPr>
              <a:t>hopen</a:t>
            </a:r>
            <a:r>
              <a:rPr lang="en-US" sz="1050" dirty="0">
                <a:latin typeface="+mj-lt"/>
              </a:rPr>
              <a:t> </a:t>
            </a:r>
            <a:r>
              <a:rPr lang="en-US" sz="1050" dirty="0" err="1">
                <a:latin typeface="+mj-lt"/>
              </a:rPr>
              <a:t>wij</a:t>
            </a:r>
            <a:r>
              <a:rPr lang="en-US" sz="1050" dirty="0">
                <a:latin typeface="+mj-lt"/>
              </a:rPr>
              <a:t> </a:t>
            </a:r>
            <a:r>
              <a:rPr lang="en-US" sz="1050" dirty="0" err="1">
                <a:latin typeface="+mj-lt"/>
              </a:rPr>
              <a:t>als</a:t>
            </a:r>
            <a:r>
              <a:rPr lang="en-US" sz="1050" dirty="0">
                <a:latin typeface="+mj-lt"/>
              </a:rPr>
              <a:t> auteurs van </a:t>
            </a:r>
            <a:r>
              <a:rPr lang="en-US" sz="1050" dirty="0" err="1">
                <a:latin typeface="+mj-lt"/>
              </a:rPr>
              <a:t>deze</a:t>
            </a:r>
            <a:r>
              <a:rPr lang="en-US" sz="1050" dirty="0">
                <a:latin typeface="+mj-lt"/>
              </a:rPr>
              <a:t> </a:t>
            </a:r>
            <a:r>
              <a:rPr lang="en-US" sz="1050" dirty="0" err="1">
                <a:latin typeface="+mj-lt"/>
              </a:rPr>
              <a:t>gids</a:t>
            </a:r>
            <a:r>
              <a:rPr lang="en-US" sz="1050" dirty="0">
                <a:latin typeface="+mj-lt"/>
              </a:rPr>
              <a:t> </a:t>
            </a:r>
            <a:r>
              <a:rPr lang="en-US" sz="1050" dirty="0" err="1">
                <a:latin typeface="+mj-lt"/>
              </a:rPr>
              <a:t>ook</a:t>
            </a:r>
            <a:r>
              <a:rPr lang="en-US" sz="1050" dirty="0">
                <a:latin typeface="+mj-lt"/>
              </a:rPr>
              <a:t> </a:t>
            </a:r>
            <a:r>
              <a:rPr lang="en-US" sz="1050" dirty="0" err="1">
                <a:latin typeface="+mj-lt"/>
              </a:rPr>
              <a:t>dat</a:t>
            </a:r>
            <a:r>
              <a:rPr lang="en-US" sz="1050" dirty="0">
                <a:latin typeface="+mj-lt"/>
              </a:rPr>
              <a:t> het </a:t>
            </a:r>
            <a:r>
              <a:rPr lang="en-US" sz="1050" dirty="0" err="1">
                <a:latin typeface="+mj-lt"/>
              </a:rPr>
              <a:t>uitvoeren</a:t>
            </a:r>
            <a:r>
              <a:rPr lang="en-US" sz="1050" dirty="0">
                <a:latin typeface="+mj-lt"/>
              </a:rPr>
              <a:t> van </a:t>
            </a:r>
            <a:r>
              <a:rPr lang="en-US" sz="1050" dirty="0" err="1">
                <a:latin typeface="+mj-lt"/>
              </a:rPr>
              <a:t>deze</a:t>
            </a:r>
            <a:r>
              <a:rPr lang="en-US" sz="1050" dirty="0">
                <a:latin typeface="+mj-lt"/>
              </a:rPr>
              <a:t> </a:t>
            </a:r>
            <a:r>
              <a:rPr lang="en-US" sz="1050" dirty="0" err="1">
                <a:latin typeface="+mj-lt"/>
              </a:rPr>
              <a:t>stappen</a:t>
            </a:r>
            <a:r>
              <a:rPr lang="en-US" sz="1050" dirty="0">
                <a:latin typeface="+mj-lt"/>
              </a:rPr>
              <a:t> </a:t>
            </a:r>
            <a:r>
              <a:rPr lang="en-US" sz="1050" dirty="0" err="1">
                <a:latin typeface="+mj-lt"/>
              </a:rPr>
              <a:t>bijdraagt</a:t>
            </a:r>
            <a:r>
              <a:rPr lang="en-US" sz="1050" dirty="0">
                <a:latin typeface="+mj-lt"/>
              </a:rPr>
              <a:t> </a:t>
            </a:r>
            <a:r>
              <a:rPr lang="en-US" sz="1050" dirty="0" err="1">
                <a:latin typeface="+mj-lt"/>
              </a:rPr>
              <a:t>aan</a:t>
            </a:r>
            <a:r>
              <a:rPr lang="en-US" sz="1050" dirty="0">
                <a:latin typeface="+mj-lt"/>
              </a:rPr>
              <a:t> de </a:t>
            </a:r>
            <a:r>
              <a:rPr lang="en-US" sz="1050" dirty="0" err="1">
                <a:latin typeface="+mj-lt"/>
              </a:rPr>
              <a:t>ontwikkeling</a:t>
            </a:r>
            <a:r>
              <a:rPr lang="en-US" sz="1050" dirty="0">
                <a:latin typeface="+mj-lt"/>
              </a:rPr>
              <a:t> van </a:t>
            </a:r>
            <a:r>
              <a:rPr lang="en-US" sz="1050" dirty="0" err="1">
                <a:latin typeface="+mj-lt"/>
              </a:rPr>
              <a:t>een</a:t>
            </a:r>
            <a:r>
              <a:rPr lang="en-US" sz="1050" dirty="0">
                <a:latin typeface="+mj-lt"/>
              </a:rPr>
              <a:t> </a:t>
            </a:r>
            <a:r>
              <a:rPr lang="en-US" sz="1050" dirty="0" err="1">
                <a:latin typeface="+mj-lt"/>
              </a:rPr>
              <a:t>bepaalde</a:t>
            </a:r>
            <a:r>
              <a:rPr lang="en-US" sz="1050" dirty="0">
                <a:latin typeface="+mj-lt"/>
              </a:rPr>
              <a:t> </a:t>
            </a:r>
            <a:r>
              <a:rPr lang="en-US" sz="1050" dirty="0" err="1">
                <a:latin typeface="+mj-lt"/>
              </a:rPr>
              <a:t>houding</a:t>
            </a:r>
            <a:r>
              <a:rPr lang="en-US" sz="1050" dirty="0">
                <a:latin typeface="+mj-lt"/>
              </a:rPr>
              <a:t> </a:t>
            </a:r>
            <a:r>
              <a:rPr lang="en-US" sz="1050" dirty="0" err="1">
                <a:latin typeface="+mj-lt"/>
              </a:rPr>
              <a:t>en</a:t>
            </a:r>
            <a:r>
              <a:rPr lang="en-US" sz="1050" dirty="0">
                <a:latin typeface="+mj-lt"/>
              </a:rPr>
              <a:t> </a:t>
            </a:r>
            <a:r>
              <a:rPr lang="en-US" sz="1050" dirty="0" err="1">
                <a:latin typeface="+mj-lt"/>
              </a:rPr>
              <a:t>vaardigheden</a:t>
            </a:r>
            <a:r>
              <a:rPr lang="en-US" sz="1050" dirty="0">
                <a:latin typeface="+mj-lt"/>
              </a:rPr>
              <a:t> die in </a:t>
            </a:r>
            <a:r>
              <a:rPr lang="en-US" sz="1050" dirty="0" err="1">
                <a:latin typeface="+mj-lt"/>
              </a:rPr>
              <a:t>zijn</a:t>
            </a:r>
            <a:r>
              <a:rPr lang="en-US" sz="1050" dirty="0">
                <a:latin typeface="+mj-lt"/>
              </a:rPr>
              <a:t> </a:t>
            </a:r>
            <a:r>
              <a:rPr lang="en-US" sz="1050" dirty="0" err="1">
                <a:latin typeface="+mj-lt"/>
              </a:rPr>
              <a:t>algemeenheid</a:t>
            </a:r>
            <a:r>
              <a:rPr lang="en-US" sz="1050" dirty="0">
                <a:latin typeface="+mj-lt"/>
              </a:rPr>
              <a:t> </a:t>
            </a:r>
            <a:r>
              <a:rPr lang="en-US" sz="1050" dirty="0" err="1">
                <a:latin typeface="+mj-lt"/>
              </a:rPr>
              <a:t>nodig</a:t>
            </a:r>
            <a:r>
              <a:rPr lang="en-US" sz="1050" dirty="0">
                <a:latin typeface="+mj-lt"/>
              </a:rPr>
              <a:t> </a:t>
            </a:r>
            <a:r>
              <a:rPr lang="en-US" sz="1050" dirty="0" err="1">
                <a:latin typeface="+mj-lt"/>
              </a:rPr>
              <a:t>zijn</a:t>
            </a:r>
            <a:r>
              <a:rPr lang="en-US" sz="1050" dirty="0">
                <a:latin typeface="+mj-lt"/>
              </a:rPr>
              <a:t> om met </a:t>
            </a:r>
            <a:r>
              <a:rPr lang="en-US" sz="1050" dirty="0" err="1">
                <a:latin typeface="+mj-lt"/>
              </a:rPr>
              <a:t>dergelijke</a:t>
            </a:r>
            <a:r>
              <a:rPr lang="en-US" sz="1050" dirty="0">
                <a:latin typeface="+mj-lt"/>
              </a:rPr>
              <a:t> </a:t>
            </a:r>
            <a:r>
              <a:rPr lang="en-US" sz="1050" dirty="0" err="1">
                <a:latin typeface="+mj-lt"/>
              </a:rPr>
              <a:t>vraagstukken</a:t>
            </a:r>
            <a:r>
              <a:rPr lang="en-US" sz="1050" dirty="0">
                <a:latin typeface="+mj-lt"/>
              </a:rPr>
              <a:t> om </a:t>
            </a:r>
            <a:r>
              <a:rPr lang="en-US" sz="1050" dirty="0" err="1">
                <a:latin typeface="+mj-lt"/>
              </a:rPr>
              <a:t>te</a:t>
            </a:r>
            <a:r>
              <a:rPr lang="en-US" sz="1050" dirty="0">
                <a:latin typeface="+mj-lt"/>
              </a:rPr>
              <a:t> </a:t>
            </a:r>
            <a:r>
              <a:rPr lang="en-US" sz="1050" dirty="0" err="1">
                <a:latin typeface="+mj-lt"/>
              </a:rPr>
              <a:t>gaan</a:t>
            </a:r>
            <a:r>
              <a:rPr lang="en-US" sz="1050" dirty="0">
                <a:latin typeface="+mj-lt"/>
              </a:rPr>
              <a:t>. Het </a:t>
            </a:r>
            <a:r>
              <a:rPr lang="en-US" sz="1050" dirty="0" err="1">
                <a:latin typeface="+mj-lt"/>
              </a:rPr>
              <a:t>ene</a:t>
            </a:r>
            <a:r>
              <a:rPr lang="en-US" sz="1050" dirty="0">
                <a:latin typeface="+mj-lt"/>
              </a:rPr>
              <a:t> </a:t>
            </a:r>
            <a:r>
              <a:rPr lang="en-US" sz="1050" dirty="0" err="1">
                <a:latin typeface="+mj-lt"/>
              </a:rPr>
              <a:t>vraagstuk</a:t>
            </a:r>
            <a:r>
              <a:rPr lang="en-US" sz="1050" dirty="0">
                <a:latin typeface="+mj-lt"/>
              </a:rPr>
              <a:t> </a:t>
            </a:r>
            <a:r>
              <a:rPr lang="en-US" sz="1050" dirty="0" err="1">
                <a:latin typeface="+mj-lt"/>
              </a:rPr>
              <a:t>werkt</a:t>
            </a:r>
            <a:r>
              <a:rPr lang="en-US" sz="1050" dirty="0">
                <a:latin typeface="+mj-lt"/>
              </a:rPr>
              <a:t> dan </a:t>
            </a:r>
            <a:r>
              <a:rPr lang="en-US" sz="1050" dirty="0" err="1">
                <a:latin typeface="+mj-lt"/>
              </a:rPr>
              <a:t>als</a:t>
            </a:r>
            <a:r>
              <a:rPr lang="en-US" sz="1050" dirty="0">
                <a:latin typeface="+mj-lt"/>
              </a:rPr>
              <a:t> </a:t>
            </a:r>
            <a:r>
              <a:rPr lang="en-US" sz="1050" dirty="0" err="1">
                <a:latin typeface="+mj-lt"/>
              </a:rPr>
              <a:t>een</a:t>
            </a:r>
            <a:r>
              <a:rPr lang="en-US" sz="1050" dirty="0">
                <a:latin typeface="+mj-lt"/>
              </a:rPr>
              <a:t> </a:t>
            </a:r>
            <a:r>
              <a:rPr lang="en-US" sz="1050" dirty="0" err="1">
                <a:latin typeface="+mj-lt"/>
              </a:rPr>
              <a:t>leerschool</a:t>
            </a:r>
            <a:r>
              <a:rPr lang="en-US" sz="1050" dirty="0">
                <a:latin typeface="+mj-lt"/>
              </a:rPr>
              <a:t> </a:t>
            </a:r>
            <a:r>
              <a:rPr lang="en-US" sz="1050" dirty="0" err="1">
                <a:latin typeface="+mj-lt"/>
              </a:rPr>
              <a:t>voor</a:t>
            </a:r>
            <a:r>
              <a:rPr lang="en-US" sz="1050" dirty="0">
                <a:latin typeface="+mj-lt"/>
              </a:rPr>
              <a:t> het </a:t>
            </a:r>
            <a:r>
              <a:rPr lang="en-US" sz="1050" dirty="0" err="1">
                <a:latin typeface="+mj-lt"/>
              </a:rPr>
              <a:t>volgende</a:t>
            </a:r>
            <a:r>
              <a:rPr lang="en-US" sz="1050" dirty="0">
                <a:latin typeface="+mj-lt"/>
              </a:rPr>
              <a:t> </a:t>
            </a:r>
            <a:r>
              <a:rPr lang="en-US" sz="1050" dirty="0" err="1">
                <a:latin typeface="+mj-lt"/>
              </a:rPr>
              <a:t>vraagstuk</a:t>
            </a:r>
            <a:r>
              <a:rPr lang="en-US" sz="1050" dirty="0">
                <a:latin typeface="+mj-lt"/>
              </a:rPr>
              <a:t>. Ook </a:t>
            </a:r>
            <a:r>
              <a:rPr lang="en-US" sz="1050" dirty="0" err="1">
                <a:latin typeface="+mj-lt"/>
              </a:rPr>
              <a:t>wanneer</a:t>
            </a:r>
            <a:r>
              <a:rPr lang="en-US" sz="1050" dirty="0">
                <a:latin typeface="+mj-lt"/>
              </a:rPr>
              <a:t> het </a:t>
            </a:r>
            <a:r>
              <a:rPr lang="en-US" sz="1050" dirty="0" err="1">
                <a:latin typeface="+mj-lt"/>
              </a:rPr>
              <a:t>volgende</a:t>
            </a:r>
            <a:r>
              <a:rPr lang="en-US" sz="1050" dirty="0">
                <a:latin typeface="+mj-lt"/>
              </a:rPr>
              <a:t> </a:t>
            </a:r>
            <a:r>
              <a:rPr lang="en-US" sz="1050" dirty="0" err="1">
                <a:latin typeface="+mj-lt"/>
              </a:rPr>
              <a:t>vraagstuk</a:t>
            </a:r>
            <a:r>
              <a:rPr lang="en-US" sz="1050" dirty="0">
                <a:latin typeface="+mj-lt"/>
              </a:rPr>
              <a:t> </a:t>
            </a:r>
            <a:r>
              <a:rPr lang="en-US" sz="1050" dirty="0" err="1">
                <a:latin typeface="+mj-lt"/>
              </a:rPr>
              <a:t>inhoudelijk</a:t>
            </a:r>
            <a:r>
              <a:rPr lang="en-US" sz="1050" dirty="0">
                <a:latin typeface="+mj-lt"/>
              </a:rPr>
              <a:t> </a:t>
            </a:r>
            <a:r>
              <a:rPr lang="en-US" sz="1050" dirty="0" err="1">
                <a:latin typeface="+mj-lt"/>
              </a:rPr>
              <a:t>een</a:t>
            </a:r>
            <a:r>
              <a:rPr lang="en-US" sz="1050" dirty="0">
                <a:latin typeface="+mj-lt"/>
              </a:rPr>
              <a:t> heel </a:t>
            </a:r>
            <a:r>
              <a:rPr lang="en-US" sz="1050" dirty="0" err="1">
                <a:latin typeface="+mj-lt"/>
              </a:rPr>
              <a:t>ander</a:t>
            </a:r>
            <a:r>
              <a:rPr lang="en-US" sz="1050" dirty="0">
                <a:latin typeface="+mj-lt"/>
              </a:rPr>
              <a:t> </a:t>
            </a:r>
            <a:r>
              <a:rPr lang="en-US" sz="1050" dirty="0" err="1">
                <a:latin typeface="+mj-lt"/>
              </a:rPr>
              <a:t>thema</a:t>
            </a:r>
            <a:r>
              <a:rPr lang="en-US" sz="1050" dirty="0">
                <a:latin typeface="+mj-lt"/>
              </a:rPr>
              <a:t> </a:t>
            </a:r>
            <a:r>
              <a:rPr lang="en-US" sz="1050" dirty="0" err="1">
                <a:latin typeface="+mj-lt"/>
              </a:rPr>
              <a:t>heeft</a:t>
            </a:r>
            <a:r>
              <a:rPr lang="en-US" sz="1050" dirty="0">
                <a:latin typeface="+mj-lt"/>
              </a:rPr>
              <a:t>. </a:t>
            </a:r>
          </a:p>
          <a:p>
            <a:pPr marL="0" indent="0">
              <a:lnSpc>
                <a:spcPct val="120000"/>
              </a:lnSpc>
              <a:buNone/>
            </a:pPr>
            <a:r>
              <a:rPr lang="en-US" sz="1050" dirty="0" err="1">
                <a:latin typeface="+mj-lt"/>
              </a:rPr>
              <a:t>Als</a:t>
            </a:r>
            <a:r>
              <a:rPr lang="en-US" sz="1050" dirty="0">
                <a:latin typeface="+mj-lt"/>
              </a:rPr>
              <a:t> Facilitator of Change </a:t>
            </a:r>
            <a:r>
              <a:rPr lang="en-US" sz="1050" dirty="0" err="1">
                <a:latin typeface="+mj-lt"/>
              </a:rPr>
              <a:t>fungeer</a:t>
            </a:r>
            <a:r>
              <a:rPr lang="en-US" sz="1050" dirty="0">
                <a:latin typeface="+mj-lt"/>
              </a:rPr>
              <a:t> je </a:t>
            </a:r>
            <a:r>
              <a:rPr lang="en-US" sz="1050" dirty="0" err="1">
                <a:latin typeface="+mj-lt"/>
              </a:rPr>
              <a:t>als</a:t>
            </a:r>
            <a:r>
              <a:rPr lang="en-US" sz="1050" dirty="0">
                <a:latin typeface="+mj-lt"/>
              </a:rPr>
              <a:t> </a:t>
            </a:r>
            <a:r>
              <a:rPr lang="en-US" sz="1050" dirty="0" err="1">
                <a:latin typeface="+mj-lt"/>
              </a:rPr>
              <a:t>rolmodel</a:t>
            </a:r>
            <a:r>
              <a:rPr lang="en-US" sz="1050" dirty="0">
                <a:latin typeface="+mj-lt"/>
              </a:rPr>
              <a:t>. Door </a:t>
            </a:r>
            <a:r>
              <a:rPr lang="en-US" sz="1050" dirty="0" err="1">
                <a:latin typeface="+mj-lt"/>
              </a:rPr>
              <a:t>een</a:t>
            </a:r>
            <a:r>
              <a:rPr lang="en-US" sz="1050" dirty="0">
                <a:latin typeface="+mj-lt"/>
              </a:rPr>
              <a:t> </a:t>
            </a:r>
            <a:r>
              <a:rPr lang="en-US" sz="1050" dirty="0" err="1">
                <a:latin typeface="+mj-lt"/>
              </a:rPr>
              <a:t>andere</a:t>
            </a:r>
            <a:r>
              <a:rPr lang="en-US" sz="1050" dirty="0">
                <a:latin typeface="+mj-lt"/>
              </a:rPr>
              <a:t> </a:t>
            </a:r>
            <a:r>
              <a:rPr lang="en-US" sz="1050" dirty="0" err="1">
                <a:latin typeface="+mj-lt"/>
              </a:rPr>
              <a:t>manier</a:t>
            </a:r>
            <a:r>
              <a:rPr lang="en-US" sz="1050" dirty="0">
                <a:latin typeface="+mj-lt"/>
              </a:rPr>
              <a:t> van </a:t>
            </a:r>
            <a:r>
              <a:rPr lang="en-US" sz="1050" dirty="0" err="1">
                <a:latin typeface="+mj-lt"/>
              </a:rPr>
              <a:t>samenwerken</a:t>
            </a:r>
            <a:r>
              <a:rPr lang="en-US" sz="1050" dirty="0">
                <a:latin typeface="+mj-lt"/>
              </a:rPr>
              <a:t> </a:t>
            </a:r>
            <a:r>
              <a:rPr lang="en-US" sz="1050" dirty="0" err="1">
                <a:latin typeface="+mj-lt"/>
              </a:rPr>
              <a:t>voor</a:t>
            </a:r>
            <a:r>
              <a:rPr lang="en-US" sz="1050" dirty="0">
                <a:latin typeface="+mj-lt"/>
              </a:rPr>
              <a:t> </a:t>
            </a:r>
            <a:r>
              <a:rPr lang="en-US" sz="1050" dirty="0" err="1">
                <a:latin typeface="+mj-lt"/>
              </a:rPr>
              <a:t>te</a:t>
            </a:r>
            <a:r>
              <a:rPr lang="en-US" sz="1050" dirty="0">
                <a:latin typeface="+mj-lt"/>
              </a:rPr>
              <a:t> </a:t>
            </a:r>
            <a:r>
              <a:rPr lang="en-US" sz="1050" dirty="0" err="1">
                <a:latin typeface="+mj-lt"/>
              </a:rPr>
              <a:t>leven</a:t>
            </a:r>
            <a:r>
              <a:rPr lang="en-US" sz="1050" dirty="0">
                <a:latin typeface="+mj-lt"/>
              </a:rPr>
              <a:t>, door </a:t>
            </a:r>
            <a:r>
              <a:rPr lang="en-US" sz="1050" dirty="0" err="1">
                <a:latin typeface="+mj-lt"/>
              </a:rPr>
              <a:t>onder</a:t>
            </a:r>
            <a:r>
              <a:rPr lang="en-US" sz="1050" dirty="0">
                <a:latin typeface="+mj-lt"/>
              </a:rPr>
              <a:t> </a:t>
            </a:r>
            <a:r>
              <a:rPr lang="en-US" sz="1050" dirty="0" err="1">
                <a:latin typeface="+mj-lt"/>
              </a:rPr>
              <a:t>meer</a:t>
            </a:r>
            <a:r>
              <a:rPr lang="en-US" sz="1050" dirty="0">
                <a:latin typeface="+mj-lt"/>
              </a:rPr>
              <a:t> </a:t>
            </a:r>
            <a:r>
              <a:rPr lang="en-US" sz="1050" dirty="0" err="1">
                <a:latin typeface="+mj-lt"/>
              </a:rPr>
              <a:t>oprecht</a:t>
            </a:r>
            <a:r>
              <a:rPr lang="en-US" sz="1050" dirty="0">
                <a:latin typeface="+mj-lt"/>
              </a:rPr>
              <a:t> open </a:t>
            </a:r>
            <a:r>
              <a:rPr lang="en-US" sz="1050" dirty="0" err="1">
                <a:latin typeface="+mj-lt"/>
              </a:rPr>
              <a:t>te</a:t>
            </a:r>
            <a:r>
              <a:rPr lang="en-US" sz="1050" dirty="0">
                <a:latin typeface="+mj-lt"/>
              </a:rPr>
              <a:t> </a:t>
            </a:r>
            <a:r>
              <a:rPr lang="en-US" sz="1050" dirty="0" err="1">
                <a:latin typeface="+mj-lt"/>
              </a:rPr>
              <a:t>gaan</a:t>
            </a:r>
            <a:r>
              <a:rPr lang="en-US" sz="1050" dirty="0">
                <a:latin typeface="+mj-lt"/>
              </a:rPr>
              <a:t> </a:t>
            </a:r>
            <a:r>
              <a:rPr lang="en-US" sz="1050" dirty="0" err="1">
                <a:latin typeface="+mj-lt"/>
              </a:rPr>
              <a:t>staan</a:t>
            </a:r>
            <a:r>
              <a:rPr lang="en-US" sz="1050" dirty="0">
                <a:latin typeface="+mj-lt"/>
              </a:rPr>
              <a:t> </a:t>
            </a:r>
            <a:r>
              <a:rPr lang="en-US" sz="1050" dirty="0" err="1">
                <a:latin typeface="+mj-lt"/>
              </a:rPr>
              <a:t>voor</a:t>
            </a:r>
            <a:r>
              <a:rPr lang="en-US" sz="1050" dirty="0">
                <a:latin typeface="+mj-lt"/>
              </a:rPr>
              <a:t> </a:t>
            </a:r>
            <a:r>
              <a:rPr lang="en-US" sz="1050" dirty="0" err="1">
                <a:latin typeface="+mj-lt"/>
              </a:rPr>
              <a:t>andermans</a:t>
            </a:r>
            <a:r>
              <a:rPr lang="en-US" sz="1050" dirty="0">
                <a:latin typeface="+mj-lt"/>
              </a:rPr>
              <a:t> </a:t>
            </a:r>
            <a:r>
              <a:rPr lang="en-US" sz="1050" dirty="0" err="1">
                <a:latin typeface="+mj-lt"/>
              </a:rPr>
              <a:t>kijk</a:t>
            </a:r>
            <a:r>
              <a:rPr lang="en-US" sz="1050" dirty="0">
                <a:latin typeface="+mj-lt"/>
              </a:rPr>
              <a:t> op de </a:t>
            </a:r>
            <a:r>
              <a:rPr lang="en-US" sz="1050" dirty="0" err="1">
                <a:latin typeface="+mj-lt"/>
              </a:rPr>
              <a:t>zaak</a:t>
            </a:r>
            <a:r>
              <a:rPr lang="en-US" sz="1050" dirty="0">
                <a:latin typeface="+mj-lt"/>
              </a:rPr>
              <a:t>, door </a:t>
            </a:r>
            <a:r>
              <a:rPr lang="en-US" sz="1050" dirty="0" err="1">
                <a:latin typeface="+mj-lt"/>
              </a:rPr>
              <a:t>een</a:t>
            </a:r>
            <a:r>
              <a:rPr lang="en-US" sz="1050" dirty="0">
                <a:latin typeface="+mj-lt"/>
              </a:rPr>
              <a:t> </a:t>
            </a:r>
            <a:r>
              <a:rPr lang="en-US" sz="1050" dirty="0" err="1">
                <a:latin typeface="+mj-lt"/>
              </a:rPr>
              <a:t>vraagstuk</a:t>
            </a:r>
            <a:r>
              <a:rPr lang="en-US" sz="1050" dirty="0">
                <a:latin typeface="+mj-lt"/>
              </a:rPr>
              <a:t> in de </a:t>
            </a:r>
            <a:r>
              <a:rPr lang="en-US" sz="1050" dirty="0" err="1">
                <a:latin typeface="+mj-lt"/>
              </a:rPr>
              <a:t>breedte</a:t>
            </a:r>
            <a:r>
              <a:rPr lang="en-US" sz="1050" dirty="0">
                <a:latin typeface="+mj-lt"/>
              </a:rPr>
              <a:t> </a:t>
            </a:r>
            <a:r>
              <a:rPr lang="en-US" sz="1050" dirty="0" err="1">
                <a:latin typeface="+mj-lt"/>
              </a:rPr>
              <a:t>voor</a:t>
            </a:r>
            <a:r>
              <a:rPr lang="en-US" sz="1050" dirty="0">
                <a:latin typeface="+mj-lt"/>
              </a:rPr>
              <a:t> het </a:t>
            </a:r>
            <a:r>
              <a:rPr lang="en-US" sz="1050" dirty="0" err="1">
                <a:latin typeface="+mj-lt"/>
              </a:rPr>
              <a:t>voetlicht</a:t>
            </a:r>
            <a:r>
              <a:rPr lang="en-US" sz="1050" dirty="0">
                <a:latin typeface="+mj-lt"/>
              </a:rPr>
              <a:t> </a:t>
            </a:r>
            <a:r>
              <a:rPr lang="en-US" sz="1050" dirty="0" err="1">
                <a:latin typeface="+mj-lt"/>
              </a:rPr>
              <a:t>te</a:t>
            </a:r>
            <a:r>
              <a:rPr lang="en-US" sz="1050" dirty="0">
                <a:latin typeface="+mj-lt"/>
              </a:rPr>
              <a:t> </a:t>
            </a:r>
            <a:r>
              <a:rPr lang="en-US" sz="1050" dirty="0" err="1">
                <a:latin typeface="+mj-lt"/>
              </a:rPr>
              <a:t>brengen</a:t>
            </a:r>
            <a:r>
              <a:rPr lang="en-US" sz="1050" dirty="0">
                <a:latin typeface="+mj-lt"/>
              </a:rPr>
              <a:t> </a:t>
            </a:r>
            <a:r>
              <a:rPr lang="en-US" sz="1050" dirty="0" err="1">
                <a:latin typeface="+mj-lt"/>
              </a:rPr>
              <a:t>en</a:t>
            </a:r>
            <a:r>
              <a:rPr lang="en-US" sz="1050" dirty="0">
                <a:latin typeface="+mj-lt"/>
              </a:rPr>
              <a:t> door </a:t>
            </a:r>
            <a:r>
              <a:rPr lang="en-US" sz="1050" dirty="0" err="1">
                <a:latin typeface="+mj-lt"/>
              </a:rPr>
              <a:t>actief</a:t>
            </a:r>
            <a:r>
              <a:rPr lang="en-US" sz="1050" dirty="0">
                <a:latin typeface="+mj-lt"/>
              </a:rPr>
              <a:t> het </a:t>
            </a:r>
            <a:r>
              <a:rPr lang="en-US" sz="1050" dirty="0" err="1">
                <a:latin typeface="+mj-lt"/>
              </a:rPr>
              <a:t>gesprek</a:t>
            </a:r>
            <a:r>
              <a:rPr lang="en-US" sz="1050" dirty="0">
                <a:latin typeface="+mj-lt"/>
              </a:rPr>
              <a:t> </a:t>
            </a:r>
            <a:r>
              <a:rPr lang="en-US" sz="1050" dirty="0" err="1">
                <a:latin typeface="+mj-lt"/>
              </a:rPr>
              <a:t>aan</a:t>
            </a:r>
            <a:r>
              <a:rPr lang="en-US" sz="1050" dirty="0">
                <a:latin typeface="+mj-lt"/>
              </a:rPr>
              <a:t> </a:t>
            </a:r>
            <a:r>
              <a:rPr lang="en-US" sz="1050" dirty="0" err="1">
                <a:latin typeface="+mj-lt"/>
              </a:rPr>
              <a:t>te</a:t>
            </a:r>
            <a:r>
              <a:rPr lang="en-US" sz="1050" dirty="0">
                <a:latin typeface="+mj-lt"/>
              </a:rPr>
              <a:t> </a:t>
            </a:r>
            <a:r>
              <a:rPr lang="en-US" sz="1050" dirty="0" err="1">
                <a:latin typeface="+mj-lt"/>
              </a:rPr>
              <a:t>gaan</a:t>
            </a:r>
            <a:r>
              <a:rPr lang="en-US" sz="1050" dirty="0">
                <a:latin typeface="+mj-lt"/>
              </a:rPr>
              <a:t> over </a:t>
            </a:r>
            <a:r>
              <a:rPr lang="en-US" sz="1050" dirty="0" err="1">
                <a:latin typeface="+mj-lt"/>
              </a:rPr>
              <a:t>zaken</a:t>
            </a:r>
            <a:r>
              <a:rPr lang="en-US" sz="1050" dirty="0">
                <a:latin typeface="+mj-lt"/>
              </a:rPr>
              <a:t> </a:t>
            </a:r>
            <a:r>
              <a:rPr lang="en-US" sz="1050" dirty="0" err="1">
                <a:latin typeface="+mj-lt"/>
              </a:rPr>
              <a:t>als</a:t>
            </a:r>
            <a:r>
              <a:rPr lang="en-US" sz="1050" dirty="0">
                <a:latin typeface="+mj-lt"/>
              </a:rPr>
              <a:t> </a:t>
            </a:r>
            <a:r>
              <a:rPr lang="en-US" sz="1050" dirty="0" err="1">
                <a:latin typeface="+mj-lt"/>
              </a:rPr>
              <a:t>gemeenschappelijke</a:t>
            </a:r>
            <a:r>
              <a:rPr lang="en-US" sz="1050" dirty="0">
                <a:latin typeface="+mj-lt"/>
              </a:rPr>
              <a:t> </a:t>
            </a:r>
            <a:r>
              <a:rPr lang="en-US" sz="1050" dirty="0" err="1">
                <a:latin typeface="+mj-lt"/>
              </a:rPr>
              <a:t>doelstellingen</a:t>
            </a:r>
            <a:r>
              <a:rPr lang="en-US" sz="1050" dirty="0">
                <a:latin typeface="+mj-lt"/>
              </a:rPr>
              <a:t>, </a:t>
            </a:r>
            <a:r>
              <a:rPr lang="en-US" sz="1050" dirty="0" err="1">
                <a:latin typeface="+mj-lt"/>
              </a:rPr>
              <a:t>handelingsopties</a:t>
            </a:r>
            <a:r>
              <a:rPr lang="en-US" sz="1050" dirty="0">
                <a:latin typeface="+mj-lt"/>
              </a:rPr>
              <a:t> </a:t>
            </a:r>
            <a:r>
              <a:rPr lang="en-US" sz="1050" dirty="0" err="1">
                <a:latin typeface="+mj-lt"/>
              </a:rPr>
              <a:t>en</a:t>
            </a:r>
            <a:r>
              <a:rPr lang="en-US" sz="1050" dirty="0">
                <a:latin typeface="+mj-lt"/>
              </a:rPr>
              <a:t> </a:t>
            </a:r>
            <a:r>
              <a:rPr lang="en-US" sz="1050" dirty="0" err="1">
                <a:latin typeface="+mj-lt"/>
              </a:rPr>
              <a:t>condities</a:t>
            </a:r>
            <a:r>
              <a:rPr lang="en-US" sz="1050" dirty="0">
                <a:latin typeface="+mj-lt"/>
              </a:rPr>
              <a:t>, </a:t>
            </a:r>
            <a:r>
              <a:rPr lang="en-US" sz="1050" dirty="0" err="1">
                <a:latin typeface="+mj-lt"/>
              </a:rPr>
              <a:t>leren</a:t>
            </a:r>
            <a:r>
              <a:rPr lang="en-US" sz="1050" dirty="0">
                <a:latin typeface="+mj-lt"/>
              </a:rPr>
              <a:t> </a:t>
            </a:r>
            <a:r>
              <a:rPr lang="en-US" sz="1050" dirty="0" err="1">
                <a:latin typeface="+mj-lt"/>
              </a:rPr>
              <a:t>andere</a:t>
            </a:r>
            <a:r>
              <a:rPr lang="en-US" sz="1050" dirty="0">
                <a:latin typeface="+mj-lt"/>
              </a:rPr>
              <a:t> </a:t>
            </a:r>
            <a:r>
              <a:rPr lang="en-US" sz="1050" dirty="0" err="1">
                <a:latin typeface="+mj-lt"/>
              </a:rPr>
              <a:t>betrokkenen</a:t>
            </a:r>
            <a:r>
              <a:rPr lang="en-US" sz="1050" dirty="0">
                <a:latin typeface="+mj-lt"/>
              </a:rPr>
              <a:t> </a:t>
            </a:r>
            <a:r>
              <a:rPr lang="en-US" sz="1050" dirty="0" err="1">
                <a:latin typeface="+mj-lt"/>
              </a:rPr>
              <a:t>ook</a:t>
            </a:r>
            <a:r>
              <a:rPr lang="en-US" sz="1050" dirty="0">
                <a:latin typeface="+mj-lt"/>
              </a:rPr>
              <a:t> over </a:t>
            </a:r>
            <a:r>
              <a:rPr lang="en-US" sz="1050" dirty="0" err="1">
                <a:latin typeface="+mj-lt"/>
              </a:rPr>
              <a:t>deze</a:t>
            </a:r>
            <a:r>
              <a:rPr lang="en-US" sz="1050" dirty="0">
                <a:latin typeface="+mj-lt"/>
              </a:rPr>
              <a:t> </a:t>
            </a:r>
            <a:r>
              <a:rPr lang="en-US" sz="1050" dirty="0" err="1">
                <a:latin typeface="+mj-lt"/>
              </a:rPr>
              <a:t>manier</a:t>
            </a:r>
            <a:r>
              <a:rPr lang="en-US" sz="1050" dirty="0">
                <a:latin typeface="+mj-lt"/>
              </a:rPr>
              <a:t> van </a:t>
            </a:r>
            <a:r>
              <a:rPr lang="en-US" sz="1050" dirty="0" err="1">
                <a:latin typeface="+mj-lt"/>
              </a:rPr>
              <a:t>werken</a:t>
            </a:r>
            <a:r>
              <a:rPr lang="en-US" sz="1050" dirty="0">
                <a:latin typeface="+mj-lt"/>
              </a:rPr>
              <a:t>. </a:t>
            </a:r>
            <a:r>
              <a:rPr lang="en-US" sz="1050" dirty="0" err="1">
                <a:latin typeface="+mj-lt"/>
              </a:rPr>
              <a:t>Wanneer</a:t>
            </a:r>
            <a:r>
              <a:rPr lang="en-US" sz="1050" dirty="0">
                <a:latin typeface="+mj-lt"/>
              </a:rPr>
              <a:t> </a:t>
            </a:r>
            <a:r>
              <a:rPr lang="en-US" sz="1050" dirty="0" err="1">
                <a:latin typeface="+mj-lt"/>
              </a:rPr>
              <a:t>zij</a:t>
            </a:r>
            <a:r>
              <a:rPr lang="en-US" sz="1050" dirty="0">
                <a:latin typeface="+mj-lt"/>
              </a:rPr>
              <a:t> </a:t>
            </a:r>
            <a:r>
              <a:rPr lang="en-US" sz="1050" dirty="0" err="1">
                <a:latin typeface="+mj-lt"/>
              </a:rPr>
              <a:t>zelf</a:t>
            </a:r>
            <a:r>
              <a:rPr lang="en-US" sz="1050" dirty="0">
                <a:latin typeface="+mj-lt"/>
              </a:rPr>
              <a:t> </a:t>
            </a:r>
            <a:r>
              <a:rPr lang="en-US" sz="1050" dirty="0" err="1">
                <a:latin typeface="+mj-lt"/>
              </a:rPr>
              <a:t>ervaren</a:t>
            </a:r>
            <a:r>
              <a:rPr lang="en-US" sz="1050" dirty="0">
                <a:latin typeface="+mj-lt"/>
              </a:rPr>
              <a:t> hoe </a:t>
            </a:r>
            <a:r>
              <a:rPr lang="en-US" sz="1050" dirty="0" err="1">
                <a:latin typeface="+mj-lt"/>
              </a:rPr>
              <a:t>dit</a:t>
            </a:r>
            <a:r>
              <a:rPr lang="en-US" sz="1050" dirty="0">
                <a:latin typeface="+mj-lt"/>
              </a:rPr>
              <a:t> </a:t>
            </a:r>
            <a:r>
              <a:rPr lang="en-US" sz="1050" dirty="0" err="1">
                <a:latin typeface="+mj-lt"/>
              </a:rPr>
              <a:t>werkt</a:t>
            </a:r>
            <a:r>
              <a:rPr lang="en-US" sz="1050" dirty="0">
                <a:latin typeface="+mj-lt"/>
              </a:rPr>
              <a:t> </a:t>
            </a:r>
            <a:r>
              <a:rPr lang="en-US" sz="1050" dirty="0" err="1">
                <a:latin typeface="+mj-lt"/>
              </a:rPr>
              <a:t>en</a:t>
            </a:r>
            <a:r>
              <a:rPr lang="en-US" sz="1050" dirty="0">
                <a:latin typeface="+mj-lt"/>
              </a:rPr>
              <a:t> de </a:t>
            </a:r>
            <a:r>
              <a:rPr lang="en-US" sz="1050" dirty="0" err="1">
                <a:latin typeface="+mj-lt"/>
              </a:rPr>
              <a:t>vruchten</a:t>
            </a:r>
            <a:r>
              <a:rPr lang="en-US" sz="1050" dirty="0">
                <a:latin typeface="+mj-lt"/>
              </a:rPr>
              <a:t> </a:t>
            </a:r>
            <a:r>
              <a:rPr lang="en-US" sz="1050" dirty="0" err="1">
                <a:latin typeface="+mj-lt"/>
              </a:rPr>
              <a:t>ervan</a:t>
            </a:r>
            <a:r>
              <a:rPr lang="en-US" sz="1050" dirty="0">
                <a:latin typeface="+mj-lt"/>
              </a:rPr>
              <a:t> </a:t>
            </a:r>
            <a:r>
              <a:rPr lang="en-US" sz="1050" dirty="0" err="1">
                <a:latin typeface="+mj-lt"/>
              </a:rPr>
              <a:t>gaan</a:t>
            </a:r>
            <a:r>
              <a:rPr lang="en-US" sz="1050" dirty="0">
                <a:latin typeface="+mj-lt"/>
              </a:rPr>
              <a:t> </a:t>
            </a:r>
            <a:r>
              <a:rPr lang="en-US" sz="1050" dirty="0" err="1">
                <a:latin typeface="+mj-lt"/>
              </a:rPr>
              <a:t>plukken</a:t>
            </a:r>
            <a:r>
              <a:rPr lang="en-US" sz="1050" dirty="0">
                <a:latin typeface="+mj-lt"/>
              </a:rPr>
              <a:t>, </a:t>
            </a:r>
            <a:r>
              <a:rPr lang="en-US" sz="1050" dirty="0" err="1">
                <a:latin typeface="+mj-lt"/>
              </a:rPr>
              <a:t>zullen</a:t>
            </a:r>
            <a:r>
              <a:rPr lang="en-US" sz="1050" dirty="0">
                <a:latin typeface="+mj-lt"/>
              </a:rPr>
              <a:t> </a:t>
            </a:r>
            <a:r>
              <a:rPr lang="en-US" sz="1050" dirty="0" err="1">
                <a:latin typeface="+mj-lt"/>
              </a:rPr>
              <a:t>zij</a:t>
            </a:r>
            <a:r>
              <a:rPr lang="en-US" sz="1050" dirty="0">
                <a:latin typeface="+mj-lt"/>
              </a:rPr>
              <a:t> </a:t>
            </a:r>
            <a:r>
              <a:rPr lang="en-US" sz="1050" dirty="0" err="1">
                <a:latin typeface="+mj-lt"/>
              </a:rPr>
              <a:t>ook</a:t>
            </a:r>
            <a:r>
              <a:rPr lang="en-US" sz="1050" dirty="0">
                <a:latin typeface="+mj-lt"/>
              </a:rPr>
              <a:t> </a:t>
            </a:r>
            <a:r>
              <a:rPr lang="en-US" sz="1050" dirty="0" err="1">
                <a:latin typeface="+mj-lt"/>
              </a:rPr>
              <a:t>eerder</a:t>
            </a:r>
            <a:r>
              <a:rPr lang="en-US" sz="1050" dirty="0">
                <a:latin typeface="+mj-lt"/>
              </a:rPr>
              <a:t> </a:t>
            </a:r>
            <a:r>
              <a:rPr lang="en-US" sz="1050" dirty="0" err="1">
                <a:latin typeface="+mj-lt"/>
              </a:rPr>
              <a:t>geneigd</a:t>
            </a:r>
            <a:r>
              <a:rPr lang="en-US" sz="1050" dirty="0">
                <a:latin typeface="+mj-lt"/>
              </a:rPr>
              <a:t> </a:t>
            </a:r>
            <a:r>
              <a:rPr lang="en-US" sz="1050" dirty="0" err="1">
                <a:latin typeface="+mj-lt"/>
              </a:rPr>
              <a:t>zijn</a:t>
            </a:r>
            <a:r>
              <a:rPr lang="en-US" sz="1050" dirty="0">
                <a:latin typeface="+mj-lt"/>
              </a:rPr>
              <a:t> </a:t>
            </a:r>
            <a:r>
              <a:rPr lang="en-US" sz="1050" dirty="0" err="1">
                <a:latin typeface="+mj-lt"/>
              </a:rPr>
              <a:t>zelf</a:t>
            </a:r>
            <a:r>
              <a:rPr lang="en-US" sz="1050" dirty="0">
                <a:latin typeface="+mj-lt"/>
              </a:rPr>
              <a:t> op </a:t>
            </a:r>
            <a:r>
              <a:rPr lang="en-US" sz="1050" dirty="0" err="1">
                <a:latin typeface="+mj-lt"/>
              </a:rPr>
              <a:t>deze</a:t>
            </a:r>
            <a:r>
              <a:rPr lang="en-US" sz="1050" dirty="0">
                <a:latin typeface="+mj-lt"/>
              </a:rPr>
              <a:t> </a:t>
            </a:r>
            <a:r>
              <a:rPr lang="en-US" sz="1050" dirty="0" err="1">
                <a:latin typeface="+mj-lt"/>
              </a:rPr>
              <a:t>manier</a:t>
            </a:r>
            <a:r>
              <a:rPr lang="en-US" sz="1050" dirty="0">
                <a:latin typeface="+mj-lt"/>
              </a:rPr>
              <a:t> </a:t>
            </a:r>
            <a:r>
              <a:rPr lang="en-US" sz="1050" dirty="0" err="1">
                <a:latin typeface="+mj-lt"/>
              </a:rPr>
              <a:t>aan</a:t>
            </a:r>
            <a:r>
              <a:rPr lang="en-US" sz="1050" dirty="0">
                <a:latin typeface="+mj-lt"/>
              </a:rPr>
              <a:t> de slag </a:t>
            </a:r>
            <a:r>
              <a:rPr lang="en-US" sz="1050" dirty="0" err="1">
                <a:latin typeface="+mj-lt"/>
              </a:rPr>
              <a:t>te</a:t>
            </a:r>
            <a:r>
              <a:rPr lang="en-US" sz="1050" dirty="0">
                <a:latin typeface="+mj-lt"/>
              </a:rPr>
              <a:t> </a:t>
            </a:r>
            <a:r>
              <a:rPr lang="en-US" sz="1050" dirty="0" err="1">
                <a:latin typeface="+mj-lt"/>
              </a:rPr>
              <a:t>gaan</a:t>
            </a:r>
            <a:r>
              <a:rPr lang="en-US" sz="1050" dirty="0">
                <a:latin typeface="+mj-lt"/>
              </a:rPr>
              <a:t>. Ook </a:t>
            </a:r>
            <a:r>
              <a:rPr lang="en-US" sz="1050" dirty="0" err="1">
                <a:latin typeface="+mj-lt"/>
              </a:rPr>
              <a:t>wanneer</a:t>
            </a:r>
            <a:r>
              <a:rPr lang="en-US" sz="1050" dirty="0">
                <a:latin typeface="+mj-lt"/>
              </a:rPr>
              <a:t> </a:t>
            </a:r>
            <a:r>
              <a:rPr lang="en-US" sz="1050" dirty="0" err="1">
                <a:latin typeface="+mj-lt"/>
              </a:rPr>
              <a:t>er</a:t>
            </a:r>
            <a:r>
              <a:rPr lang="en-US" sz="1050" dirty="0">
                <a:latin typeface="+mj-lt"/>
              </a:rPr>
              <a:t> </a:t>
            </a:r>
            <a:r>
              <a:rPr lang="en-US" sz="1050" dirty="0" err="1">
                <a:latin typeface="+mj-lt"/>
              </a:rPr>
              <a:t>geen</a:t>
            </a:r>
            <a:r>
              <a:rPr lang="en-US" sz="1050" dirty="0">
                <a:latin typeface="+mj-lt"/>
              </a:rPr>
              <a:t> Facilitator of Change </a:t>
            </a:r>
            <a:r>
              <a:rPr lang="en-US" sz="1050" dirty="0" err="1">
                <a:latin typeface="+mj-lt"/>
              </a:rPr>
              <a:t>aanwezig</a:t>
            </a:r>
            <a:r>
              <a:rPr lang="en-US" sz="1050" dirty="0">
                <a:latin typeface="+mj-lt"/>
              </a:rPr>
              <a:t> is. De </a:t>
            </a:r>
            <a:r>
              <a:rPr lang="en-US" sz="1050" dirty="0" err="1">
                <a:latin typeface="+mj-lt"/>
              </a:rPr>
              <a:t>betrokkenen</a:t>
            </a:r>
            <a:r>
              <a:rPr lang="en-US" sz="1050" dirty="0">
                <a:latin typeface="+mj-lt"/>
              </a:rPr>
              <a:t> </a:t>
            </a:r>
            <a:r>
              <a:rPr lang="en-US" sz="1050" dirty="0" err="1">
                <a:latin typeface="+mj-lt"/>
              </a:rPr>
              <a:t>zijn</a:t>
            </a:r>
            <a:r>
              <a:rPr lang="en-US" sz="1050" dirty="0">
                <a:latin typeface="+mj-lt"/>
              </a:rPr>
              <a:t> dan </a:t>
            </a:r>
            <a:r>
              <a:rPr lang="en-US" sz="1050" dirty="0" err="1">
                <a:latin typeface="+mj-lt"/>
              </a:rPr>
              <a:t>zelf</a:t>
            </a:r>
            <a:r>
              <a:rPr lang="en-US" sz="1050" dirty="0">
                <a:latin typeface="+mj-lt"/>
              </a:rPr>
              <a:t> </a:t>
            </a:r>
            <a:r>
              <a:rPr lang="en-US" sz="1050" dirty="0" err="1">
                <a:latin typeface="+mj-lt"/>
              </a:rPr>
              <a:t>doorgroeid</a:t>
            </a:r>
            <a:r>
              <a:rPr lang="en-US" sz="1050" dirty="0">
                <a:latin typeface="+mj-lt"/>
              </a:rPr>
              <a:t> tot </a:t>
            </a:r>
            <a:r>
              <a:rPr lang="en-US" sz="1050" dirty="0" err="1">
                <a:latin typeface="+mj-lt"/>
              </a:rPr>
              <a:t>nieuwe</a:t>
            </a:r>
            <a:r>
              <a:rPr lang="en-US" sz="1050" dirty="0">
                <a:latin typeface="+mj-lt"/>
              </a:rPr>
              <a:t> facilitators of change. Hun </a:t>
            </a:r>
            <a:r>
              <a:rPr lang="en-US" sz="1050" dirty="0" err="1">
                <a:latin typeface="+mj-lt"/>
              </a:rPr>
              <a:t>manier</a:t>
            </a:r>
            <a:r>
              <a:rPr lang="en-US" sz="1050" dirty="0">
                <a:latin typeface="+mj-lt"/>
              </a:rPr>
              <a:t> van </a:t>
            </a:r>
            <a:r>
              <a:rPr lang="en-US" sz="1050" dirty="0" err="1">
                <a:latin typeface="+mj-lt"/>
              </a:rPr>
              <a:t>kijken</a:t>
            </a:r>
            <a:r>
              <a:rPr lang="en-US" sz="1050" dirty="0">
                <a:latin typeface="+mj-lt"/>
              </a:rPr>
              <a:t> </a:t>
            </a:r>
            <a:r>
              <a:rPr lang="en-US" sz="1050" dirty="0" err="1">
                <a:latin typeface="+mj-lt"/>
              </a:rPr>
              <a:t>naar</a:t>
            </a:r>
            <a:r>
              <a:rPr lang="en-US" sz="1050" dirty="0">
                <a:latin typeface="+mj-lt"/>
              </a:rPr>
              <a:t> </a:t>
            </a:r>
            <a:r>
              <a:rPr lang="en-US" sz="1050" dirty="0" err="1">
                <a:latin typeface="+mj-lt"/>
              </a:rPr>
              <a:t>en</a:t>
            </a:r>
            <a:r>
              <a:rPr lang="en-US" sz="1050" dirty="0">
                <a:latin typeface="+mj-lt"/>
              </a:rPr>
              <a:t> </a:t>
            </a:r>
            <a:r>
              <a:rPr lang="en-US" sz="1050" dirty="0" err="1">
                <a:latin typeface="+mj-lt"/>
              </a:rPr>
              <a:t>samenwerken</a:t>
            </a:r>
            <a:r>
              <a:rPr lang="en-US" sz="1050" dirty="0">
                <a:latin typeface="+mj-lt"/>
              </a:rPr>
              <a:t> met </a:t>
            </a:r>
            <a:r>
              <a:rPr lang="en-US" sz="1050" dirty="0" err="1">
                <a:latin typeface="+mj-lt"/>
              </a:rPr>
              <a:t>anderen</a:t>
            </a:r>
            <a:r>
              <a:rPr lang="en-US" sz="1050" dirty="0">
                <a:latin typeface="+mj-lt"/>
              </a:rPr>
              <a:t> is </a:t>
            </a:r>
            <a:r>
              <a:rPr lang="en-US" sz="1050" dirty="0" err="1">
                <a:latin typeface="+mj-lt"/>
              </a:rPr>
              <a:t>geinnoveerd</a:t>
            </a:r>
            <a:r>
              <a:rPr lang="en-US" sz="1050" dirty="0">
                <a:latin typeface="+mj-lt"/>
              </a:rPr>
              <a:t> </a:t>
            </a:r>
            <a:r>
              <a:rPr lang="en-US" sz="1050" dirty="0" err="1">
                <a:latin typeface="+mj-lt"/>
              </a:rPr>
              <a:t>en</a:t>
            </a:r>
            <a:r>
              <a:rPr lang="en-US" sz="1050" dirty="0">
                <a:latin typeface="+mj-lt"/>
              </a:rPr>
              <a:t> </a:t>
            </a:r>
            <a:r>
              <a:rPr lang="en-US" sz="1050" dirty="0" err="1">
                <a:latin typeface="+mj-lt"/>
              </a:rPr>
              <a:t>zij</a:t>
            </a:r>
            <a:r>
              <a:rPr lang="en-US" sz="1050" dirty="0">
                <a:latin typeface="+mj-lt"/>
              </a:rPr>
              <a:t> </a:t>
            </a:r>
            <a:r>
              <a:rPr lang="en-US" sz="1050" dirty="0" err="1">
                <a:latin typeface="+mj-lt"/>
              </a:rPr>
              <a:t>zijn</a:t>
            </a:r>
            <a:r>
              <a:rPr lang="en-US" sz="1050" dirty="0">
                <a:latin typeface="+mj-lt"/>
              </a:rPr>
              <a:t> in </a:t>
            </a:r>
            <a:r>
              <a:rPr lang="en-US" sz="1050" dirty="0" err="1">
                <a:latin typeface="+mj-lt"/>
              </a:rPr>
              <a:t>staat</a:t>
            </a:r>
            <a:r>
              <a:rPr lang="en-US" sz="1050" dirty="0">
                <a:latin typeface="+mj-lt"/>
              </a:rPr>
              <a:t> om </a:t>
            </a:r>
            <a:r>
              <a:rPr lang="en-US" sz="1050" dirty="0" err="1">
                <a:latin typeface="+mj-lt"/>
              </a:rPr>
              <a:t>deze</a:t>
            </a:r>
            <a:r>
              <a:rPr lang="en-US" sz="1050" dirty="0">
                <a:latin typeface="+mj-lt"/>
              </a:rPr>
              <a:t> </a:t>
            </a:r>
            <a:r>
              <a:rPr lang="en-US" sz="1050" dirty="0" err="1">
                <a:latin typeface="+mj-lt"/>
              </a:rPr>
              <a:t>veranderingen</a:t>
            </a:r>
            <a:r>
              <a:rPr lang="en-US" sz="1050" dirty="0">
                <a:latin typeface="+mj-lt"/>
              </a:rPr>
              <a:t> </a:t>
            </a:r>
            <a:r>
              <a:rPr lang="en-US" sz="1050" dirty="0" err="1">
                <a:latin typeface="+mj-lt"/>
              </a:rPr>
              <a:t>ook</a:t>
            </a:r>
            <a:r>
              <a:rPr lang="en-US" sz="1050" dirty="0">
                <a:latin typeface="+mj-lt"/>
              </a:rPr>
              <a:t> </a:t>
            </a:r>
            <a:r>
              <a:rPr lang="en-US" sz="1050" dirty="0" err="1">
                <a:latin typeface="+mj-lt"/>
              </a:rPr>
              <a:t>weer</a:t>
            </a:r>
            <a:r>
              <a:rPr lang="en-US" sz="1050" dirty="0">
                <a:latin typeface="+mj-lt"/>
              </a:rPr>
              <a:t> op </a:t>
            </a:r>
            <a:r>
              <a:rPr lang="en-US" sz="1050" dirty="0" err="1">
                <a:latin typeface="+mj-lt"/>
              </a:rPr>
              <a:t>anderen</a:t>
            </a:r>
            <a:r>
              <a:rPr lang="en-US" sz="1050" dirty="0">
                <a:latin typeface="+mj-lt"/>
              </a:rPr>
              <a:t> over </a:t>
            </a:r>
            <a:r>
              <a:rPr lang="en-US" sz="1050" dirty="0" err="1">
                <a:latin typeface="+mj-lt"/>
              </a:rPr>
              <a:t>te</a:t>
            </a:r>
            <a:r>
              <a:rPr lang="en-US" sz="1050" dirty="0">
                <a:latin typeface="+mj-lt"/>
              </a:rPr>
              <a:t> </a:t>
            </a:r>
            <a:r>
              <a:rPr lang="en-US" sz="1050" dirty="0" err="1">
                <a:latin typeface="+mj-lt"/>
              </a:rPr>
              <a:t>dragen</a:t>
            </a:r>
            <a:r>
              <a:rPr lang="en-US" sz="1050" dirty="0">
                <a:latin typeface="+mj-lt"/>
              </a:rPr>
              <a:t>. In die zin </a:t>
            </a:r>
            <a:r>
              <a:rPr lang="en-US" sz="1050" dirty="0" err="1">
                <a:latin typeface="+mj-lt"/>
              </a:rPr>
              <a:t>komt</a:t>
            </a:r>
            <a:r>
              <a:rPr lang="en-US" sz="1050" dirty="0">
                <a:latin typeface="+mj-lt"/>
              </a:rPr>
              <a:t> </a:t>
            </a:r>
            <a:r>
              <a:rPr lang="en-US" sz="1050" dirty="0" err="1">
                <a:latin typeface="+mj-lt"/>
              </a:rPr>
              <a:t>er</a:t>
            </a:r>
            <a:r>
              <a:rPr lang="en-US" sz="1050" dirty="0">
                <a:latin typeface="+mj-lt"/>
              </a:rPr>
              <a:t> </a:t>
            </a:r>
            <a:r>
              <a:rPr lang="en-US" sz="1050" dirty="0" err="1">
                <a:latin typeface="+mj-lt"/>
              </a:rPr>
              <a:t>eigenlijk</a:t>
            </a:r>
            <a:r>
              <a:rPr lang="en-US" sz="1050" dirty="0">
                <a:latin typeface="+mj-lt"/>
              </a:rPr>
              <a:t> nooit </a:t>
            </a:r>
            <a:r>
              <a:rPr lang="en-US" sz="1050" dirty="0" err="1">
                <a:latin typeface="+mj-lt"/>
              </a:rPr>
              <a:t>een</a:t>
            </a:r>
            <a:r>
              <a:rPr lang="en-US" sz="1050" dirty="0">
                <a:latin typeface="+mj-lt"/>
              </a:rPr>
              <a:t> </a:t>
            </a:r>
            <a:r>
              <a:rPr lang="en-US" sz="1050" dirty="0" err="1">
                <a:latin typeface="+mj-lt"/>
              </a:rPr>
              <a:t>einde</a:t>
            </a:r>
            <a:r>
              <a:rPr lang="en-US" sz="1050" dirty="0">
                <a:latin typeface="+mj-lt"/>
              </a:rPr>
              <a:t> </a:t>
            </a:r>
            <a:r>
              <a:rPr lang="en-US" sz="1050" dirty="0" err="1">
                <a:latin typeface="+mj-lt"/>
              </a:rPr>
              <a:t>aan</a:t>
            </a:r>
            <a:r>
              <a:rPr lang="en-US" sz="1050" dirty="0">
                <a:latin typeface="+mj-lt"/>
              </a:rPr>
              <a:t> het </a:t>
            </a:r>
            <a:r>
              <a:rPr lang="en-US" sz="1050" dirty="0" err="1">
                <a:latin typeface="+mj-lt"/>
              </a:rPr>
              <a:t>groesleren</a:t>
            </a:r>
            <a:r>
              <a:rPr lang="en-US" sz="1050" dirty="0">
                <a:latin typeface="+mj-lt"/>
              </a:rPr>
              <a:t>.</a:t>
            </a:r>
          </a:p>
          <a:p>
            <a:pPr marL="0" indent="0">
              <a:lnSpc>
                <a:spcPct val="120000"/>
              </a:lnSpc>
              <a:buNone/>
            </a:pPr>
            <a:r>
              <a:rPr lang="en-US" sz="1050" b="1" dirty="0">
                <a:latin typeface="+mj-lt"/>
              </a:rPr>
              <a:t>Het </a:t>
            </a:r>
            <a:r>
              <a:rPr lang="en-US" sz="1050" b="1" dirty="0" err="1">
                <a:latin typeface="+mj-lt"/>
              </a:rPr>
              <a:t>einde</a:t>
            </a:r>
            <a:r>
              <a:rPr lang="en-US" sz="1050" b="1" dirty="0">
                <a:latin typeface="+mj-lt"/>
              </a:rPr>
              <a:t> van </a:t>
            </a:r>
            <a:r>
              <a:rPr lang="en-US" sz="1050" b="1" dirty="0" err="1">
                <a:latin typeface="+mj-lt"/>
              </a:rPr>
              <a:t>een</a:t>
            </a:r>
            <a:r>
              <a:rPr lang="en-US" sz="1050" b="1" dirty="0">
                <a:latin typeface="+mj-lt"/>
              </a:rPr>
              <a:t> </a:t>
            </a:r>
            <a:r>
              <a:rPr lang="en-US" sz="1050" b="1" dirty="0" err="1">
                <a:latin typeface="+mj-lt"/>
              </a:rPr>
              <a:t>groepsleerproces</a:t>
            </a:r>
            <a:endParaRPr lang="en-US" sz="1050" b="1" dirty="0">
              <a:latin typeface="+mj-lt"/>
            </a:endParaRPr>
          </a:p>
          <a:p>
            <a:pPr marL="0" indent="0">
              <a:lnSpc>
                <a:spcPct val="120000"/>
              </a:lnSpc>
              <a:buNone/>
            </a:pPr>
            <a:r>
              <a:rPr lang="en-US" sz="1050" dirty="0" err="1">
                <a:latin typeface="+mj-lt"/>
              </a:rPr>
              <a:t>Toch</a:t>
            </a:r>
            <a:r>
              <a:rPr lang="en-US" sz="1050" dirty="0">
                <a:latin typeface="+mj-lt"/>
              </a:rPr>
              <a:t> is </a:t>
            </a:r>
            <a:r>
              <a:rPr lang="en-US" sz="1050" dirty="0" err="1">
                <a:latin typeface="+mj-lt"/>
              </a:rPr>
              <a:t>er</a:t>
            </a:r>
            <a:r>
              <a:rPr lang="en-US" sz="1050" dirty="0">
                <a:latin typeface="+mj-lt"/>
              </a:rPr>
              <a:t> </a:t>
            </a:r>
            <a:r>
              <a:rPr lang="en-US" sz="1050" dirty="0" err="1">
                <a:latin typeface="+mj-lt"/>
              </a:rPr>
              <a:t>uiteraard</a:t>
            </a:r>
            <a:r>
              <a:rPr lang="en-US" sz="1050" dirty="0">
                <a:latin typeface="+mj-lt"/>
              </a:rPr>
              <a:t> </a:t>
            </a:r>
            <a:r>
              <a:rPr lang="en-US" sz="1050" dirty="0" err="1">
                <a:latin typeface="+mj-lt"/>
              </a:rPr>
              <a:t>wel</a:t>
            </a:r>
            <a:r>
              <a:rPr lang="en-US" sz="1050" dirty="0">
                <a:latin typeface="+mj-lt"/>
              </a:rPr>
              <a:t> </a:t>
            </a:r>
            <a:r>
              <a:rPr lang="en-US" sz="1050" dirty="0" err="1">
                <a:latin typeface="+mj-lt"/>
              </a:rPr>
              <a:t>een</a:t>
            </a:r>
            <a:r>
              <a:rPr lang="en-US" sz="1050" dirty="0">
                <a:latin typeface="+mj-lt"/>
              </a:rPr>
              <a:t> moment </a:t>
            </a:r>
            <a:r>
              <a:rPr lang="en-US" sz="1050" dirty="0" err="1">
                <a:latin typeface="+mj-lt"/>
              </a:rPr>
              <a:t>dat</a:t>
            </a:r>
            <a:r>
              <a:rPr lang="en-US" sz="1050" dirty="0">
                <a:latin typeface="+mj-lt"/>
              </a:rPr>
              <a:t> </a:t>
            </a:r>
            <a:r>
              <a:rPr lang="en-US" sz="1050" dirty="0" err="1">
                <a:latin typeface="+mj-lt"/>
              </a:rPr>
              <a:t>jij</a:t>
            </a:r>
            <a:r>
              <a:rPr lang="en-US" sz="1050" dirty="0">
                <a:latin typeface="+mj-lt"/>
              </a:rPr>
              <a:t> je </a:t>
            </a:r>
            <a:r>
              <a:rPr lang="en-US" sz="1050" dirty="0" err="1">
                <a:latin typeface="+mj-lt"/>
              </a:rPr>
              <a:t>als</a:t>
            </a:r>
            <a:r>
              <a:rPr lang="en-US" sz="1050" dirty="0">
                <a:latin typeface="+mj-lt"/>
              </a:rPr>
              <a:t> facilitator of change </a:t>
            </a:r>
            <a:r>
              <a:rPr lang="en-US" sz="1050" dirty="0" err="1">
                <a:latin typeface="+mj-lt"/>
              </a:rPr>
              <a:t>uit</a:t>
            </a:r>
            <a:r>
              <a:rPr lang="en-US" sz="1050" dirty="0">
                <a:latin typeface="+mj-lt"/>
              </a:rPr>
              <a:t> </a:t>
            </a:r>
            <a:r>
              <a:rPr lang="en-US" sz="1050" dirty="0" err="1">
                <a:latin typeface="+mj-lt"/>
              </a:rPr>
              <a:t>een</a:t>
            </a:r>
            <a:r>
              <a:rPr lang="en-US" sz="1050" dirty="0">
                <a:latin typeface="+mj-lt"/>
              </a:rPr>
              <a:t> </a:t>
            </a:r>
            <a:r>
              <a:rPr lang="en-US" sz="1050" dirty="0" err="1">
                <a:latin typeface="+mj-lt"/>
              </a:rPr>
              <a:t>groepsleerproces</a:t>
            </a:r>
            <a:r>
              <a:rPr lang="en-US" sz="1050" dirty="0">
                <a:latin typeface="+mj-lt"/>
              </a:rPr>
              <a:t> </a:t>
            </a:r>
            <a:r>
              <a:rPr lang="en-US" sz="1050" dirty="0" err="1">
                <a:latin typeface="+mj-lt"/>
              </a:rPr>
              <a:t>kunt</a:t>
            </a:r>
            <a:r>
              <a:rPr lang="en-US" sz="1050" dirty="0">
                <a:latin typeface="+mj-lt"/>
              </a:rPr>
              <a:t> </a:t>
            </a:r>
            <a:r>
              <a:rPr lang="en-US" sz="1050" dirty="0" err="1">
                <a:latin typeface="+mj-lt"/>
              </a:rPr>
              <a:t>terugtrekken</a:t>
            </a:r>
            <a:r>
              <a:rPr lang="en-US" sz="1050" dirty="0">
                <a:latin typeface="+mj-lt"/>
              </a:rPr>
              <a:t>. </a:t>
            </a:r>
            <a:r>
              <a:rPr lang="en-US" sz="1050" dirty="0" err="1">
                <a:latin typeface="+mj-lt"/>
              </a:rPr>
              <a:t>Waar</a:t>
            </a:r>
            <a:r>
              <a:rPr lang="en-US" sz="1050" dirty="0">
                <a:latin typeface="+mj-lt"/>
              </a:rPr>
              <a:t> </a:t>
            </a:r>
            <a:r>
              <a:rPr lang="en-US" sz="1050" dirty="0" err="1">
                <a:latin typeface="+mj-lt"/>
              </a:rPr>
              <a:t>een</a:t>
            </a:r>
            <a:r>
              <a:rPr lang="en-US" sz="1050" dirty="0">
                <a:latin typeface="+mj-lt"/>
              </a:rPr>
              <a:t> project </a:t>
            </a:r>
            <a:r>
              <a:rPr lang="en-US" sz="1050" dirty="0" err="1">
                <a:latin typeface="+mj-lt"/>
              </a:rPr>
              <a:t>een</a:t>
            </a:r>
            <a:r>
              <a:rPr lang="en-US" sz="1050" dirty="0">
                <a:latin typeface="+mj-lt"/>
              </a:rPr>
              <a:t> </a:t>
            </a:r>
            <a:r>
              <a:rPr lang="en-US" sz="1050" dirty="0" err="1">
                <a:latin typeface="+mj-lt"/>
              </a:rPr>
              <a:t>duidelijk</a:t>
            </a:r>
            <a:r>
              <a:rPr lang="en-US" sz="1050" dirty="0">
                <a:latin typeface="+mj-lt"/>
              </a:rPr>
              <a:t> </a:t>
            </a:r>
            <a:r>
              <a:rPr lang="en-US" sz="1050" dirty="0" err="1">
                <a:latin typeface="+mj-lt"/>
              </a:rPr>
              <a:t>afgekaderd</a:t>
            </a:r>
            <a:r>
              <a:rPr lang="en-US" sz="1050" dirty="0">
                <a:latin typeface="+mj-lt"/>
              </a:rPr>
              <a:t> begin </a:t>
            </a:r>
            <a:r>
              <a:rPr lang="en-US" sz="1050" dirty="0" err="1">
                <a:latin typeface="+mj-lt"/>
              </a:rPr>
              <a:t>en</a:t>
            </a:r>
            <a:r>
              <a:rPr lang="en-US" sz="1050" dirty="0">
                <a:latin typeface="+mj-lt"/>
              </a:rPr>
              <a:t> </a:t>
            </a:r>
            <a:r>
              <a:rPr lang="en-US" sz="1050" dirty="0" err="1">
                <a:latin typeface="+mj-lt"/>
              </a:rPr>
              <a:t>een</a:t>
            </a:r>
            <a:r>
              <a:rPr lang="en-US" sz="1050" dirty="0">
                <a:latin typeface="+mj-lt"/>
              </a:rPr>
              <a:t> </a:t>
            </a:r>
            <a:r>
              <a:rPr lang="en-US" sz="1050" dirty="0" err="1">
                <a:latin typeface="+mj-lt"/>
              </a:rPr>
              <a:t>eind</a:t>
            </a:r>
            <a:r>
              <a:rPr lang="en-US" sz="1050" dirty="0">
                <a:latin typeface="+mj-lt"/>
              </a:rPr>
              <a:t> </a:t>
            </a:r>
            <a:r>
              <a:rPr lang="en-US" sz="1050" dirty="0" err="1">
                <a:latin typeface="+mj-lt"/>
              </a:rPr>
              <a:t>kent</a:t>
            </a:r>
            <a:r>
              <a:rPr lang="en-US" sz="1050" dirty="0">
                <a:latin typeface="+mj-lt"/>
              </a:rPr>
              <a:t> </a:t>
            </a:r>
            <a:r>
              <a:rPr lang="en-US" sz="1050" dirty="0" err="1">
                <a:latin typeface="+mj-lt"/>
              </a:rPr>
              <a:t>heeft</a:t>
            </a:r>
            <a:r>
              <a:rPr lang="en-US" sz="1050" dirty="0">
                <a:latin typeface="+mj-lt"/>
              </a:rPr>
              <a:t> </a:t>
            </a:r>
            <a:r>
              <a:rPr lang="en-US" sz="1050" dirty="0" err="1">
                <a:latin typeface="+mj-lt"/>
              </a:rPr>
              <a:t>een</a:t>
            </a:r>
            <a:r>
              <a:rPr lang="en-US" sz="1050" dirty="0">
                <a:latin typeface="+mj-lt"/>
              </a:rPr>
              <a:t> </a:t>
            </a:r>
            <a:r>
              <a:rPr lang="en-US" sz="1050" dirty="0" err="1">
                <a:latin typeface="+mj-lt"/>
              </a:rPr>
              <a:t>groepsleerproces</a:t>
            </a:r>
            <a:r>
              <a:rPr lang="en-US" sz="1050" dirty="0">
                <a:latin typeface="+mj-lt"/>
              </a:rPr>
              <a:t> </a:t>
            </a:r>
            <a:r>
              <a:rPr lang="en-US" sz="1050" dirty="0" err="1">
                <a:latin typeface="+mj-lt"/>
              </a:rPr>
              <a:t>dat</a:t>
            </a:r>
            <a:r>
              <a:rPr lang="en-US" sz="1050" dirty="0">
                <a:latin typeface="+mj-lt"/>
              </a:rPr>
              <a:t> </a:t>
            </a:r>
            <a:r>
              <a:rPr lang="en-US" sz="1050" dirty="0" err="1">
                <a:latin typeface="+mj-lt"/>
              </a:rPr>
              <a:t>soms</a:t>
            </a:r>
            <a:r>
              <a:rPr lang="en-US" sz="1050" dirty="0">
                <a:latin typeface="+mj-lt"/>
              </a:rPr>
              <a:t> minder. </a:t>
            </a:r>
            <a:r>
              <a:rPr lang="en-US" sz="1050" dirty="0" err="1">
                <a:latin typeface="+mj-lt"/>
              </a:rPr>
              <a:t>Toch</a:t>
            </a:r>
            <a:r>
              <a:rPr lang="en-US" sz="1050" dirty="0">
                <a:latin typeface="+mj-lt"/>
              </a:rPr>
              <a:t> </a:t>
            </a:r>
            <a:r>
              <a:rPr lang="en-US" sz="1050" dirty="0" err="1">
                <a:latin typeface="+mj-lt"/>
              </a:rPr>
              <a:t>komt</a:t>
            </a:r>
            <a:r>
              <a:rPr lang="en-US" sz="1050" dirty="0">
                <a:latin typeface="+mj-lt"/>
              </a:rPr>
              <a:t> </a:t>
            </a:r>
            <a:r>
              <a:rPr lang="en-US" sz="1050" dirty="0" err="1">
                <a:latin typeface="+mj-lt"/>
              </a:rPr>
              <a:t>er</a:t>
            </a:r>
            <a:r>
              <a:rPr lang="en-US" sz="1050" dirty="0">
                <a:latin typeface="+mj-lt"/>
              </a:rPr>
              <a:t> </a:t>
            </a:r>
            <a:r>
              <a:rPr lang="en-US" sz="1050" dirty="0" err="1">
                <a:latin typeface="+mj-lt"/>
              </a:rPr>
              <a:t>een</a:t>
            </a:r>
            <a:r>
              <a:rPr lang="en-US" sz="1050" dirty="0">
                <a:latin typeface="+mj-lt"/>
              </a:rPr>
              <a:t> punt </a:t>
            </a:r>
            <a:r>
              <a:rPr lang="en-US" sz="1050" dirty="0" err="1">
                <a:latin typeface="+mj-lt"/>
              </a:rPr>
              <a:t>waarop</a:t>
            </a:r>
            <a:r>
              <a:rPr lang="en-US" sz="1050" dirty="0">
                <a:latin typeface="+mj-lt"/>
              </a:rPr>
              <a:t> de </a:t>
            </a:r>
            <a:r>
              <a:rPr lang="en-US" sz="1050" dirty="0" err="1">
                <a:latin typeface="+mj-lt"/>
              </a:rPr>
              <a:t>betrokkenen</a:t>
            </a:r>
            <a:r>
              <a:rPr lang="en-US" sz="1050" dirty="0">
                <a:latin typeface="+mj-lt"/>
              </a:rPr>
              <a:t> </a:t>
            </a:r>
            <a:r>
              <a:rPr lang="en-US" sz="1050" dirty="0" err="1">
                <a:latin typeface="+mj-lt"/>
              </a:rPr>
              <a:t>zelf</a:t>
            </a:r>
            <a:r>
              <a:rPr lang="en-US" sz="1050" dirty="0">
                <a:latin typeface="+mj-lt"/>
              </a:rPr>
              <a:t> </a:t>
            </a:r>
            <a:r>
              <a:rPr lang="en-US" sz="1050" dirty="0" err="1">
                <a:latin typeface="+mj-lt"/>
              </a:rPr>
              <a:t>aan</a:t>
            </a:r>
            <a:r>
              <a:rPr lang="en-US" sz="1050" dirty="0">
                <a:latin typeface="+mj-lt"/>
              </a:rPr>
              <a:t> de slag </a:t>
            </a:r>
            <a:r>
              <a:rPr lang="en-US" sz="1050" dirty="0" err="1">
                <a:latin typeface="+mj-lt"/>
              </a:rPr>
              <a:t>gaan</a:t>
            </a:r>
            <a:r>
              <a:rPr lang="en-US" sz="1050" dirty="0">
                <a:latin typeface="+mj-lt"/>
              </a:rPr>
              <a:t> met </a:t>
            </a:r>
            <a:r>
              <a:rPr lang="en-US" sz="1050" dirty="0" err="1">
                <a:latin typeface="+mj-lt"/>
              </a:rPr>
              <a:t>oplossingsrichtingen</a:t>
            </a:r>
            <a:r>
              <a:rPr lang="en-US" sz="1050" dirty="0">
                <a:latin typeface="+mj-lt"/>
              </a:rPr>
              <a:t> </a:t>
            </a:r>
            <a:r>
              <a:rPr lang="en-US" sz="1050" dirty="0" err="1">
                <a:latin typeface="+mj-lt"/>
              </a:rPr>
              <a:t>en</a:t>
            </a:r>
            <a:r>
              <a:rPr lang="en-US" sz="1050" dirty="0">
                <a:latin typeface="+mj-lt"/>
              </a:rPr>
              <a:t> de facilitator of change </a:t>
            </a:r>
            <a:r>
              <a:rPr lang="en-US" sz="1050" dirty="0" err="1">
                <a:latin typeface="+mj-lt"/>
              </a:rPr>
              <a:t>naar</a:t>
            </a:r>
            <a:r>
              <a:rPr lang="en-US" sz="1050" dirty="0">
                <a:latin typeface="+mj-lt"/>
              </a:rPr>
              <a:t> achter </a:t>
            </a:r>
            <a:r>
              <a:rPr lang="en-US" sz="1050" dirty="0" err="1">
                <a:latin typeface="+mj-lt"/>
              </a:rPr>
              <a:t>kan</a:t>
            </a:r>
            <a:r>
              <a:rPr lang="en-US" sz="1050" dirty="0">
                <a:latin typeface="+mj-lt"/>
              </a:rPr>
              <a:t> </a:t>
            </a:r>
            <a:r>
              <a:rPr lang="en-US" sz="1050" dirty="0" err="1">
                <a:latin typeface="+mj-lt"/>
              </a:rPr>
              <a:t>stappen</a:t>
            </a:r>
            <a:r>
              <a:rPr lang="en-US" sz="1050" dirty="0">
                <a:latin typeface="+mj-lt"/>
              </a:rPr>
              <a:t>. Het </a:t>
            </a:r>
            <a:r>
              <a:rPr lang="en-US" sz="1050" dirty="0" err="1">
                <a:latin typeface="+mj-lt"/>
              </a:rPr>
              <a:t>behalen</a:t>
            </a:r>
            <a:r>
              <a:rPr lang="en-US" sz="1050" dirty="0">
                <a:latin typeface="+mj-lt"/>
              </a:rPr>
              <a:t> van </a:t>
            </a:r>
            <a:r>
              <a:rPr lang="en-US" sz="1050" dirty="0" err="1">
                <a:latin typeface="+mj-lt"/>
              </a:rPr>
              <a:t>stap</a:t>
            </a:r>
            <a:r>
              <a:rPr lang="en-US" sz="1050" dirty="0">
                <a:latin typeface="+mj-lt"/>
              </a:rPr>
              <a:t> 5 </a:t>
            </a:r>
            <a:r>
              <a:rPr lang="en-US" sz="1050" dirty="0" err="1">
                <a:latin typeface="+mj-lt"/>
              </a:rPr>
              <a:t>zou</a:t>
            </a:r>
            <a:r>
              <a:rPr lang="en-US" sz="1050" dirty="0">
                <a:latin typeface="+mj-lt"/>
              </a:rPr>
              <a:t> </a:t>
            </a:r>
            <a:r>
              <a:rPr lang="en-US" sz="1050" dirty="0" err="1">
                <a:latin typeface="+mj-lt"/>
              </a:rPr>
              <a:t>een</a:t>
            </a:r>
            <a:r>
              <a:rPr lang="en-US" sz="1050" dirty="0">
                <a:latin typeface="+mj-lt"/>
              </a:rPr>
              <a:t> </a:t>
            </a:r>
            <a:r>
              <a:rPr lang="en-US" sz="1050" dirty="0" err="1">
                <a:latin typeface="+mj-lt"/>
              </a:rPr>
              <a:t>mooi</a:t>
            </a:r>
            <a:r>
              <a:rPr lang="en-US" sz="1050" dirty="0">
                <a:latin typeface="+mj-lt"/>
              </a:rPr>
              <a:t> moment </a:t>
            </a:r>
            <a:r>
              <a:rPr lang="en-US" sz="1050" dirty="0" err="1">
                <a:latin typeface="+mj-lt"/>
              </a:rPr>
              <a:t>kunnen</a:t>
            </a:r>
            <a:r>
              <a:rPr lang="en-US" sz="1050" dirty="0">
                <a:latin typeface="+mj-lt"/>
              </a:rPr>
              <a:t> </a:t>
            </a:r>
            <a:r>
              <a:rPr lang="en-US" sz="1050" dirty="0" err="1">
                <a:latin typeface="+mj-lt"/>
              </a:rPr>
              <a:t>zijn</a:t>
            </a:r>
            <a:r>
              <a:rPr lang="en-US" sz="1050" dirty="0">
                <a:latin typeface="+mj-lt"/>
              </a:rPr>
              <a:t> voor de Facilitator of Change om </a:t>
            </a:r>
            <a:r>
              <a:rPr lang="en-US" sz="1050" dirty="0" err="1">
                <a:latin typeface="+mj-lt"/>
              </a:rPr>
              <a:t>een</a:t>
            </a:r>
            <a:r>
              <a:rPr lang="en-US" sz="1050" dirty="0">
                <a:latin typeface="+mj-lt"/>
              </a:rPr>
              <a:t> </a:t>
            </a:r>
            <a:r>
              <a:rPr lang="en-US" sz="1050" dirty="0" err="1">
                <a:latin typeface="+mj-lt"/>
              </a:rPr>
              <a:t>stap</a:t>
            </a:r>
            <a:r>
              <a:rPr lang="en-US" sz="1050" dirty="0">
                <a:latin typeface="+mj-lt"/>
              </a:rPr>
              <a:t> </a:t>
            </a:r>
            <a:r>
              <a:rPr lang="en-US" sz="1050" dirty="0" err="1">
                <a:latin typeface="+mj-lt"/>
              </a:rPr>
              <a:t>terug</a:t>
            </a:r>
            <a:r>
              <a:rPr lang="en-US" sz="1050" dirty="0">
                <a:latin typeface="+mj-lt"/>
              </a:rPr>
              <a:t> </a:t>
            </a:r>
            <a:r>
              <a:rPr lang="en-US" sz="1050" dirty="0" err="1">
                <a:latin typeface="+mj-lt"/>
              </a:rPr>
              <a:t>te</a:t>
            </a:r>
            <a:r>
              <a:rPr lang="en-US" sz="1050" dirty="0">
                <a:latin typeface="+mj-lt"/>
              </a:rPr>
              <a:t> </a:t>
            </a:r>
            <a:r>
              <a:rPr lang="en-US" sz="1050" dirty="0" err="1">
                <a:latin typeface="+mj-lt"/>
              </a:rPr>
              <a:t>zetten</a:t>
            </a:r>
            <a:r>
              <a:rPr lang="en-US" sz="1050" dirty="0">
                <a:latin typeface="+mj-lt"/>
              </a:rPr>
              <a:t>. </a:t>
            </a:r>
            <a:r>
              <a:rPr lang="en-US" sz="1050" dirty="0" err="1">
                <a:latin typeface="+mj-lt"/>
              </a:rPr>
              <a:t>Als</a:t>
            </a:r>
            <a:r>
              <a:rPr lang="en-US" sz="1050" dirty="0">
                <a:latin typeface="+mj-lt"/>
              </a:rPr>
              <a:t> </a:t>
            </a:r>
            <a:r>
              <a:rPr lang="en-US" sz="1050" dirty="0" err="1">
                <a:latin typeface="+mj-lt"/>
              </a:rPr>
              <a:t>er</a:t>
            </a:r>
            <a:r>
              <a:rPr lang="en-US" sz="1050" dirty="0">
                <a:latin typeface="+mj-lt"/>
              </a:rPr>
              <a:t> </a:t>
            </a:r>
            <a:r>
              <a:rPr lang="en-US" sz="1050" dirty="0" err="1">
                <a:latin typeface="+mj-lt"/>
              </a:rPr>
              <a:t>een</a:t>
            </a:r>
            <a:r>
              <a:rPr lang="en-US" sz="1050" dirty="0">
                <a:latin typeface="+mj-lt"/>
              </a:rPr>
              <a:t> </a:t>
            </a:r>
            <a:r>
              <a:rPr lang="en-US" sz="1050" dirty="0" err="1">
                <a:latin typeface="+mj-lt"/>
              </a:rPr>
              <a:t>heldere</a:t>
            </a:r>
            <a:r>
              <a:rPr lang="en-US" sz="1050" dirty="0">
                <a:latin typeface="+mj-lt"/>
              </a:rPr>
              <a:t> </a:t>
            </a:r>
            <a:r>
              <a:rPr lang="en-US" sz="1050" dirty="0" err="1">
                <a:latin typeface="+mj-lt"/>
              </a:rPr>
              <a:t>koers</a:t>
            </a:r>
            <a:r>
              <a:rPr lang="en-US" sz="1050" dirty="0">
                <a:latin typeface="+mj-lt"/>
              </a:rPr>
              <a:t> is </a:t>
            </a:r>
            <a:r>
              <a:rPr lang="en-US" sz="1050" dirty="0" err="1">
                <a:latin typeface="+mj-lt"/>
              </a:rPr>
              <a:t>bepaald</a:t>
            </a:r>
            <a:r>
              <a:rPr lang="en-US" sz="1050" dirty="0">
                <a:latin typeface="+mj-lt"/>
              </a:rPr>
              <a:t>, men </a:t>
            </a:r>
            <a:r>
              <a:rPr lang="en-US" sz="1050" dirty="0" err="1">
                <a:latin typeface="+mj-lt"/>
              </a:rPr>
              <a:t>weet</a:t>
            </a:r>
            <a:r>
              <a:rPr lang="en-US" sz="1050" dirty="0">
                <a:latin typeface="+mj-lt"/>
              </a:rPr>
              <a:t> hoe </a:t>
            </a:r>
            <a:r>
              <a:rPr lang="en-US" sz="1050" dirty="0" err="1">
                <a:latin typeface="+mj-lt"/>
              </a:rPr>
              <a:t>verder</a:t>
            </a:r>
            <a:r>
              <a:rPr lang="en-US" sz="1050" dirty="0">
                <a:latin typeface="+mj-lt"/>
              </a:rPr>
              <a:t> </a:t>
            </a:r>
            <a:r>
              <a:rPr lang="en-US" sz="1050" dirty="0" err="1">
                <a:latin typeface="+mj-lt"/>
              </a:rPr>
              <a:t>te</a:t>
            </a:r>
            <a:r>
              <a:rPr lang="en-US" sz="1050" dirty="0">
                <a:latin typeface="+mj-lt"/>
              </a:rPr>
              <a:t> </a:t>
            </a:r>
            <a:r>
              <a:rPr lang="en-US" sz="1050" dirty="0" err="1">
                <a:latin typeface="+mj-lt"/>
              </a:rPr>
              <a:t>gaan</a:t>
            </a:r>
            <a:r>
              <a:rPr lang="en-US" sz="1050" dirty="0">
                <a:latin typeface="+mj-lt"/>
              </a:rPr>
              <a:t> </a:t>
            </a:r>
            <a:r>
              <a:rPr lang="en-US" sz="1050" dirty="0" err="1">
                <a:latin typeface="+mj-lt"/>
              </a:rPr>
              <a:t>en</a:t>
            </a:r>
            <a:r>
              <a:rPr lang="en-US" sz="1050" dirty="0">
                <a:latin typeface="+mj-lt"/>
              </a:rPr>
              <a:t> </a:t>
            </a:r>
            <a:r>
              <a:rPr lang="en-US" sz="1050" dirty="0" err="1">
                <a:latin typeface="+mj-lt"/>
              </a:rPr>
              <a:t>betrokkenen</a:t>
            </a:r>
            <a:r>
              <a:rPr lang="en-US" sz="1050" dirty="0">
                <a:latin typeface="+mj-lt"/>
              </a:rPr>
              <a:t> </a:t>
            </a:r>
            <a:r>
              <a:rPr lang="en-US" sz="1050" dirty="0" err="1">
                <a:latin typeface="+mj-lt"/>
              </a:rPr>
              <a:t>geleerd</a:t>
            </a:r>
            <a:r>
              <a:rPr lang="en-US" sz="1050" dirty="0">
                <a:latin typeface="+mj-lt"/>
              </a:rPr>
              <a:t> </a:t>
            </a:r>
            <a:r>
              <a:rPr lang="en-US" sz="1050" dirty="0" err="1">
                <a:latin typeface="+mj-lt"/>
              </a:rPr>
              <a:t>hebben</a:t>
            </a:r>
            <a:r>
              <a:rPr lang="en-US" sz="1050" dirty="0">
                <a:latin typeface="+mj-lt"/>
              </a:rPr>
              <a:t> op </a:t>
            </a:r>
            <a:r>
              <a:rPr lang="en-US" sz="1050" dirty="0" err="1">
                <a:latin typeface="+mj-lt"/>
              </a:rPr>
              <a:t>een</a:t>
            </a:r>
            <a:r>
              <a:rPr lang="en-US" sz="1050" dirty="0">
                <a:latin typeface="+mj-lt"/>
              </a:rPr>
              <a:t> </a:t>
            </a:r>
            <a:r>
              <a:rPr lang="en-US" sz="1050" dirty="0" err="1">
                <a:latin typeface="+mj-lt"/>
              </a:rPr>
              <a:t>andere</a:t>
            </a:r>
            <a:r>
              <a:rPr lang="en-US" sz="1050" dirty="0">
                <a:latin typeface="+mj-lt"/>
              </a:rPr>
              <a:t> </a:t>
            </a:r>
            <a:r>
              <a:rPr lang="en-US" sz="1050" dirty="0" err="1">
                <a:latin typeface="+mj-lt"/>
              </a:rPr>
              <a:t>manier</a:t>
            </a:r>
            <a:r>
              <a:rPr lang="en-US" sz="1050" dirty="0">
                <a:latin typeface="+mj-lt"/>
              </a:rPr>
              <a:t> met </a:t>
            </a:r>
            <a:r>
              <a:rPr lang="en-US" sz="1050" dirty="0" err="1">
                <a:latin typeface="+mj-lt"/>
              </a:rPr>
              <a:t>elkaar</a:t>
            </a:r>
            <a:r>
              <a:rPr lang="en-US" sz="1050" dirty="0">
                <a:latin typeface="+mj-lt"/>
              </a:rPr>
              <a:t> </a:t>
            </a:r>
            <a:r>
              <a:rPr lang="en-US" sz="1050" dirty="0" err="1">
                <a:latin typeface="+mj-lt"/>
              </a:rPr>
              <a:t>samen</a:t>
            </a:r>
            <a:r>
              <a:rPr lang="en-US" sz="1050" dirty="0">
                <a:latin typeface="+mj-lt"/>
              </a:rPr>
              <a:t> </a:t>
            </a:r>
            <a:r>
              <a:rPr lang="en-US" sz="1050" dirty="0" err="1">
                <a:latin typeface="+mj-lt"/>
              </a:rPr>
              <a:t>te</a:t>
            </a:r>
            <a:r>
              <a:rPr lang="en-US" sz="1050" dirty="0">
                <a:latin typeface="+mj-lt"/>
              </a:rPr>
              <a:t> </a:t>
            </a:r>
            <a:r>
              <a:rPr lang="en-US" sz="1050" dirty="0" err="1">
                <a:latin typeface="+mj-lt"/>
              </a:rPr>
              <a:t>werken</a:t>
            </a:r>
            <a:r>
              <a:rPr lang="en-US" sz="1050" dirty="0">
                <a:latin typeface="+mj-lt"/>
              </a:rPr>
              <a:t> is het </a:t>
            </a:r>
            <a:r>
              <a:rPr lang="en-US" sz="1050" dirty="0" err="1">
                <a:latin typeface="+mj-lt"/>
              </a:rPr>
              <a:t>aan</a:t>
            </a:r>
            <a:r>
              <a:rPr lang="en-US" sz="1050" dirty="0">
                <a:latin typeface="+mj-lt"/>
              </a:rPr>
              <a:t> de </a:t>
            </a:r>
            <a:r>
              <a:rPr lang="en-US" sz="1050" dirty="0" err="1">
                <a:latin typeface="+mj-lt"/>
              </a:rPr>
              <a:t>betrokkenen</a:t>
            </a:r>
            <a:r>
              <a:rPr lang="en-US" sz="1050" dirty="0">
                <a:latin typeface="+mj-lt"/>
              </a:rPr>
              <a:t> </a:t>
            </a:r>
            <a:r>
              <a:rPr lang="en-US" sz="1050" dirty="0" err="1">
                <a:latin typeface="+mj-lt"/>
              </a:rPr>
              <a:t>zelf</a:t>
            </a:r>
            <a:r>
              <a:rPr lang="en-US" sz="1050" dirty="0">
                <a:latin typeface="+mj-lt"/>
              </a:rPr>
              <a:t> om </a:t>
            </a:r>
            <a:r>
              <a:rPr lang="en-US" sz="1050" dirty="0" err="1">
                <a:latin typeface="+mj-lt"/>
              </a:rPr>
              <a:t>deze</a:t>
            </a:r>
            <a:r>
              <a:rPr lang="en-US" sz="1050" dirty="0">
                <a:latin typeface="+mj-lt"/>
              </a:rPr>
              <a:t> </a:t>
            </a:r>
            <a:r>
              <a:rPr lang="en-US" sz="1050" dirty="0" err="1">
                <a:latin typeface="+mj-lt"/>
              </a:rPr>
              <a:t>koers</a:t>
            </a:r>
            <a:r>
              <a:rPr lang="en-US" sz="1050" dirty="0">
                <a:latin typeface="+mj-lt"/>
              </a:rPr>
              <a:t> </a:t>
            </a:r>
            <a:r>
              <a:rPr lang="en-US" sz="1050" dirty="0" err="1">
                <a:latin typeface="+mj-lt"/>
              </a:rPr>
              <a:t>daadwerkelijk</a:t>
            </a:r>
            <a:r>
              <a:rPr lang="en-US" sz="1050" dirty="0">
                <a:latin typeface="+mj-lt"/>
              </a:rPr>
              <a:t> </a:t>
            </a:r>
            <a:r>
              <a:rPr lang="en-US" sz="1050" dirty="0" err="1">
                <a:latin typeface="+mj-lt"/>
              </a:rPr>
              <a:t>te</a:t>
            </a:r>
            <a:r>
              <a:rPr lang="en-US" sz="1050" dirty="0">
                <a:latin typeface="+mj-lt"/>
              </a:rPr>
              <a:t> </a:t>
            </a:r>
            <a:r>
              <a:rPr lang="en-US" sz="1050" dirty="0" err="1">
                <a:latin typeface="+mj-lt"/>
              </a:rPr>
              <a:t>gaan</a:t>
            </a:r>
            <a:r>
              <a:rPr lang="en-US" sz="1050" dirty="0">
                <a:latin typeface="+mj-lt"/>
              </a:rPr>
              <a:t> </a:t>
            </a:r>
            <a:r>
              <a:rPr lang="en-US" sz="1050" dirty="0" err="1">
                <a:latin typeface="+mj-lt"/>
              </a:rPr>
              <a:t>varen</a:t>
            </a:r>
            <a:r>
              <a:rPr lang="en-US" sz="1050" dirty="0">
                <a:latin typeface="+mj-lt"/>
              </a:rPr>
              <a:t>. </a:t>
            </a:r>
            <a:r>
              <a:rPr lang="en-US" sz="1050" dirty="0">
                <a:highlight>
                  <a:srgbClr val="FFFF00"/>
                </a:highlight>
                <a:latin typeface="+mj-lt"/>
              </a:rPr>
              <a:t>De </a:t>
            </a:r>
            <a:r>
              <a:rPr lang="en-US" sz="1050" dirty="0" err="1">
                <a:highlight>
                  <a:srgbClr val="FFFF00"/>
                </a:highlight>
                <a:latin typeface="+mj-lt"/>
              </a:rPr>
              <a:t>verschillende</a:t>
            </a:r>
            <a:r>
              <a:rPr lang="en-US" sz="1050" dirty="0">
                <a:highlight>
                  <a:srgbClr val="FFFF00"/>
                </a:highlight>
                <a:latin typeface="+mj-lt"/>
              </a:rPr>
              <a:t> </a:t>
            </a:r>
            <a:r>
              <a:rPr lang="en-US" sz="1050" dirty="0" err="1">
                <a:highlight>
                  <a:srgbClr val="FFFF00"/>
                </a:highlight>
                <a:latin typeface="+mj-lt"/>
              </a:rPr>
              <a:t>fasen</a:t>
            </a:r>
            <a:r>
              <a:rPr lang="en-US" sz="1050" dirty="0">
                <a:highlight>
                  <a:srgbClr val="FFFF00"/>
                </a:highlight>
                <a:latin typeface="+mj-lt"/>
              </a:rPr>
              <a:t> </a:t>
            </a:r>
            <a:r>
              <a:rPr lang="en-US" sz="1050" dirty="0" err="1">
                <a:highlight>
                  <a:srgbClr val="FFFF00"/>
                </a:highlight>
                <a:latin typeface="+mj-lt"/>
              </a:rPr>
              <a:t>en</a:t>
            </a:r>
            <a:r>
              <a:rPr lang="en-US" sz="1050" dirty="0">
                <a:highlight>
                  <a:srgbClr val="FFFF00"/>
                </a:highlight>
                <a:latin typeface="+mj-lt"/>
              </a:rPr>
              <a:t> </a:t>
            </a:r>
            <a:r>
              <a:rPr lang="en-US" sz="1050" dirty="0" err="1">
                <a:highlight>
                  <a:srgbClr val="FFFF00"/>
                </a:highlight>
                <a:latin typeface="+mj-lt"/>
              </a:rPr>
              <a:t>stappen</a:t>
            </a:r>
            <a:r>
              <a:rPr lang="en-US" sz="1050" dirty="0">
                <a:highlight>
                  <a:srgbClr val="FFFF00"/>
                </a:highlight>
                <a:latin typeface="+mj-lt"/>
              </a:rPr>
              <a:t> in </a:t>
            </a:r>
            <a:r>
              <a:rPr lang="en-US" sz="1050" dirty="0" err="1">
                <a:highlight>
                  <a:srgbClr val="FFFF00"/>
                </a:highlight>
                <a:latin typeface="+mj-lt"/>
              </a:rPr>
              <a:t>dit</a:t>
            </a:r>
            <a:r>
              <a:rPr lang="en-US" sz="1050" dirty="0">
                <a:highlight>
                  <a:srgbClr val="FFFF00"/>
                </a:highlight>
                <a:latin typeface="+mj-lt"/>
              </a:rPr>
              <a:t> </a:t>
            </a:r>
            <a:r>
              <a:rPr lang="en-US" sz="1050" dirty="0" err="1">
                <a:highlight>
                  <a:srgbClr val="FFFF00"/>
                </a:highlight>
                <a:latin typeface="+mj-lt"/>
              </a:rPr>
              <a:t>veranderproces</a:t>
            </a:r>
            <a:r>
              <a:rPr lang="en-US" sz="1050" dirty="0">
                <a:highlight>
                  <a:srgbClr val="FFFF00"/>
                </a:highlight>
                <a:latin typeface="+mj-lt"/>
              </a:rPr>
              <a:t> </a:t>
            </a:r>
            <a:r>
              <a:rPr lang="en-US" sz="1050" dirty="0" err="1">
                <a:highlight>
                  <a:srgbClr val="FFFF00"/>
                </a:highlight>
                <a:latin typeface="+mj-lt"/>
              </a:rPr>
              <a:t>kunnen</a:t>
            </a:r>
            <a:r>
              <a:rPr lang="en-US" sz="1050" dirty="0">
                <a:highlight>
                  <a:srgbClr val="FFFF00"/>
                </a:highlight>
                <a:latin typeface="+mj-lt"/>
              </a:rPr>
              <a:t> dan ‘</a:t>
            </a:r>
            <a:r>
              <a:rPr lang="en-US" sz="1050" dirty="0" err="1">
                <a:highlight>
                  <a:srgbClr val="FFFF00"/>
                </a:highlight>
                <a:latin typeface="+mj-lt"/>
              </a:rPr>
              <a:t>weer</a:t>
            </a:r>
            <a:r>
              <a:rPr lang="en-US" sz="1050" dirty="0">
                <a:highlight>
                  <a:srgbClr val="FFFF00"/>
                </a:highlight>
                <a:latin typeface="+mj-lt"/>
              </a:rPr>
              <a:t>’ </a:t>
            </a:r>
            <a:r>
              <a:rPr lang="en-US" sz="1050" dirty="0" err="1">
                <a:highlight>
                  <a:srgbClr val="FFFF00"/>
                </a:highlight>
                <a:latin typeface="+mj-lt"/>
              </a:rPr>
              <a:t>en</a:t>
            </a:r>
            <a:r>
              <a:rPr lang="en-US" sz="1050" dirty="0">
                <a:highlight>
                  <a:srgbClr val="FFFF00"/>
                </a:highlight>
                <a:latin typeface="+mj-lt"/>
              </a:rPr>
              <a:t> </a:t>
            </a:r>
            <a:r>
              <a:rPr lang="en-US" sz="1050" dirty="0" err="1">
                <a:highlight>
                  <a:srgbClr val="FFFF00"/>
                </a:highlight>
                <a:latin typeface="+mj-lt"/>
              </a:rPr>
              <a:t>verder</a:t>
            </a:r>
            <a:r>
              <a:rPr lang="en-US" sz="1050" dirty="0">
                <a:highlight>
                  <a:srgbClr val="FFFF00"/>
                </a:highlight>
                <a:latin typeface="+mj-lt"/>
              </a:rPr>
              <a:t> </a:t>
            </a:r>
            <a:r>
              <a:rPr lang="en-US" sz="1050" dirty="0" err="1">
                <a:highlight>
                  <a:srgbClr val="FFFF00"/>
                </a:highlight>
                <a:latin typeface="+mj-lt"/>
              </a:rPr>
              <a:t>worden</a:t>
            </a:r>
            <a:r>
              <a:rPr lang="en-US" sz="1050" dirty="0">
                <a:highlight>
                  <a:srgbClr val="FFFF00"/>
                </a:highlight>
                <a:latin typeface="+mj-lt"/>
              </a:rPr>
              <a:t> </a:t>
            </a:r>
            <a:r>
              <a:rPr lang="en-US" sz="1050" dirty="0" err="1">
                <a:highlight>
                  <a:srgbClr val="FFFF00"/>
                </a:highlight>
                <a:latin typeface="+mj-lt"/>
              </a:rPr>
              <a:t>doorlopen</a:t>
            </a:r>
            <a:r>
              <a:rPr lang="en-US" sz="1050" dirty="0">
                <a:highlight>
                  <a:srgbClr val="FFFF00"/>
                </a:highlight>
                <a:latin typeface="+mj-lt"/>
              </a:rPr>
              <a:t>.</a:t>
            </a:r>
          </a:p>
        </p:txBody>
      </p:sp>
      <p:sp>
        <p:nvSpPr>
          <p:cNvPr id="5" name="Rectangle 4">
            <a:extLst>
              <a:ext uri="{FF2B5EF4-FFF2-40B4-BE49-F238E27FC236}">
                <a16:creationId xmlns:a16="http://schemas.microsoft.com/office/drawing/2014/main" id="{CFDA9200-0F61-4BEC-BD13-3496BB3B9686}"/>
              </a:ext>
            </a:extLst>
          </p:cNvPr>
          <p:cNvSpPr/>
          <p:nvPr/>
        </p:nvSpPr>
        <p:spPr>
          <a:xfrm>
            <a:off x="11107043" y="155122"/>
            <a:ext cx="932556" cy="568298"/>
          </a:xfrm>
          <a:prstGeom prst="rect">
            <a:avLst/>
          </a:prstGeom>
          <a:solidFill>
            <a:schemeClr val="accent5">
              <a:lumMod val="40000"/>
              <a:lumOff val="6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solidFill>
                  <a:schemeClr val="tx1"/>
                </a:solidFill>
              </a:rPr>
              <a:t>Aanwijzingen voor uitvoering van het proces</a:t>
            </a:r>
          </a:p>
        </p:txBody>
      </p:sp>
      <p:sp>
        <p:nvSpPr>
          <p:cNvPr id="6" name="TextBox 5">
            <a:extLst>
              <a:ext uri="{FF2B5EF4-FFF2-40B4-BE49-F238E27FC236}">
                <a16:creationId xmlns:a16="http://schemas.microsoft.com/office/drawing/2014/main" id="{BA82D0D4-7BE5-4EE5-B75A-39B2311C96ED}"/>
              </a:ext>
            </a:extLst>
          </p:cNvPr>
          <p:cNvSpPr txBox="1"/>
          <p:nvPr/>
        </p:nvSpPr>
        <p:spPr>
          <a:xfrm>
            <a:off x="5901906" y="6459609"/>
            <a:ext cx="388188" cy="261610"/>
          </a:xfrm>
          <a:prstGeom prst="rect">
            <a:avLst/>
          </a:prstGeom>
          <a:noFill/>
        </p:spPr>
        <p:txBody>
          <a:bodyPr wrap="square" rtlCol="0">
            <a:spAutoFit/>
          </a:bodyPr>
          <a:lstStyle/>
          <a:p>
            <a:pPr algn="ctr"/>
            <a:r>
              <a:rPr lang="nl-NL" sz="1050" dirty="0">
                <a:latin typeface="+mj-lt"/>
              </a:rPr>
              <a:t>1</a:t>
            </a:r>
          </a:p>
        </p:txBody>
      </p:sp>
      <p:pic>
        <p:nvPicPr>
          <p:cNvPr id="4" name="Picture 3">
            <a:extLst>
              <a:ext uri="{FF2B5EF4-FFF2-40B4-BE49-F238E27FC236}">
                <a16:creationId xmlns:a16="http://schemas.microsoft.com/office/drawing/2014/main" id="{9D610016-700A-4229-B35A-7BB52B19FBA0}"/>
              </a:ext>
            </a:extLst>
          </p:cNvPr>
          <p:cNvPicPr>
            <a:picLocks noChangeAspect="1"/>
          </p:cNvPicPr>
          <p:nvPr/>
        </p:nvPicPr>
        <p:blipFill>
          <a:blip r:embed="rId2"/>
          <a:stretch>
            <a:fillRect/>
          </a:stretch>
        </p:blipFill>
        <p:spPr>
          <a:xfrm>
            <a:off x="9740007" y="150465"/>
            <a:ext cx="1251659" cy="1145909"/>
          </a:xfrm>
          <a:prstGeom prst="rect">
            <a:avLst/>
          </a:prstGeom>
        </p:spPr>
      </p:pic>
      <p:sp>
        <p:nvSpPr>
          <p:cNvPr id="8" name="Rectangle 7">
            <a:extLst>
              <a:ext uri="{FF2B5EF4-FFF2-40B4-BE49-F238E27FC236}">
                <a16:creationId xmlns:a16="http://schemas.microsoft.com/office/drawing/2014/main" id="{26206AF4-2B3D-4A51-AC64-E4FEEBBA5CB4}"/>
              </a:ext>
            </a:extLst>
          </p:cNvPr>
          <p:cNvSpPr/>
          <p:nvPr/>
        </p:nvSpPr>
        <p:spPr>
          <a:xfrm>
            <a:off x="6855595" y="3174520"/>
            <a:ext cx="4251448" cy="222130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Sfeerafbeelding?</a:t>
            </a:r>
          </a:p>
        </p:txBody>
      </p:sp>
    </p:spTree>
    <p:extLst>
      <p:ext uri="{BB962C8B-B14F-4D97-AF65-F5344CB8AC3E}">
        <p14:creationId xmlns:p14="http://schemas.microsoft.com/office/powerpoint/2010/main" val="33533758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49CF49-34A2-4176-BB8A-C28E356F843D}"/>
              </a:ext>
            </a:extLst>
          </p:cNvPr>
          <p:cNvSpPr>
            <a:spLocks noGrp="1"/>
          </p:cNvSpPr>
          <p:nvPr>
            <p:ph idx="1"/>
          </p:nvPr>
        </p:nvSpPr>
        <p:spPr>
          <a:xfrm>
            <a:off x="698740" y="1642369"/>
            <a:ext cx="10655064" cy="4817240"/>
          </a:xfrm>
        </p:spPr>
        <p:txBody>
          <a:bodyPr numCol="2" spcCol="360000">
            <a:normAutofit/>
          </a:bodyPr>
          <a:lstStyle/>
          <a:p>
            <a:pPr marL="0" indent="0">
              <a:lnSpc>
                <a:spcPct val="110000"/>
              </a:lnSpc>
              <a:buNone/>
            </a:pPr>
            <a:r>
              <a:rPr lang="en-US" sz="1050" dirty="0">
                <a:latin typeface="+mj-lt"/>
              </a:rPr>
              <a:t>Het </a:t>
            </a:r>
            <a:r>
              <a:rPr lang="en-US" sz="1050" dirty="0" err="1">
                <a:latin typeface="+mj-lt"/>
              </a:rPr>
              <a:t>voorbeeld</a:t>
            </a:r>
            <a:r>
              <a:rPr lang="en-US" sz="1050" dirty="0">
                <a:latin typeface="+mj-lt"/>
              </a:rPr>
              <a:t> </a:t>
            </a:r>
            <a:r>
              <a:rPr lang="en-US" sz="1050" dirty="0" err="1">
                <a:latin typeface="+mj-lt"/>
              </a:rPr>
              <a:t>dat</a:t>
            </a:r>
            <a:r>
              <a:rPr lang="en-US" sz="1050" dirty="0">
                <a:latin typeface="+mj-lt"/>
              </a:rPr>
              <a:t> in </a:t>
            </a:r>
            <a:r>
              <a:rPr lang="en-US" sz="1050" dirty="0" err="1">
                <a:latin typeface="+mj-lt"/>
              </a:rPr>
              <a:t>deze</a:t>
            </a:r>
            <a:r>
              <a:rPr lang="en-US" sz="1050" dirty="0">
                <a:latin typeface="+mj-lt"/>
              </a:rPr>
              <a:t> </a:t>
            </a:r>
            <a:r>
              <a:rPr lang="en-US" sz="1050" dirty="0" err="1">
                <a:latin typeface="+mj-lt"/>
              </a:rPr>
              <a:t>gids</a:t>
            </a:r>
            <a:r>
              <a:rPr lang="en-US" sz="1050" dirty="0">
                <a:latin typeface="+mj-lt"/>
              </a:rPr>
              <a:t> is </a:t>
            </a:r>
            <a:r>
              <a:rPr lang="en-US" sz="1050" dirty="0" err="1">
                <a:latin typeface="+mj-lt"/>
              </a:rPr>
              <a:t>beschreven</a:t>
            </a:r>
            <a:r>
              <a:rPr lang="en-US" sz="1050" dirty="0">
                <a:latin typeface="+mj-lt"/>
              </a:rPr>
              <a:t> is </a:t>
            </a:r>
            <a:r>
              <a:rPr lang="en-US" sz="1050" dirty="0" err="1">
                <a:latin typeface="+mj-lt"/>
              </a:rPr>
              <a:t>slechts</a:t>
            </a:r>
            <a:r>
              <a:rPr lang="en-US" sz="1050" dirty="0">
                <a:latin typeface="+mj-lt"/>
              </a:rPr>
              <a:t> het begin van </a:t>
            </a:r>
            <a:r>
              <a:rPr lang="en-US" sz="1050" dirty="0" err="1">
                <a:latin typeface="+mj-lt"/>
              </a:rPr>
              <a:t>een</a:t>
            </a:r>
            <a:r>
              <a:rPr lang="en-US" sz="1050" dirty="0">
                <a:latin typeface="+mj-lt"/>
              </a:rPr>
              <a:t> </a:t>
            </a:r>
            <a:r>
              <a:rPr lang="en-US" sz="1050" dirty="0" err="1">
                <a:latin typeface="+mj-lt"/>
              </a:rPr>
              <a:t>groter</a:t>
            </a:r>
            <a:r>
              <a:rPr lang="en-US" sz="1050" dirty="0">
                <a:latin typeface="+mj-lt"/>
              </a:rPr>
              <a:t> </a:t>
            </a:r>
            <a:r>
              <a:rPr lang="en-US" sz="1050" dirty="0" err="1">
                <a:latin typeface="+mj-lt"/>
              </a:rPr>
              <a:t>innovatieproces</a:t>
            </a:r>
            <a:r>
              <a:rPr lang="en-US" sz="1050" dirty="0">
                <a:latin typeface="+mj-lt"/>
              </a:rPr>
              <a:t> </a:t>
            </a:r>
            <a:r>
              <a:rPr lang="en-US" sz="1050" dirty="0" err="1">
                <a:latin typeface="+mj-lt"/>
              </a:rPr>
              <a:t>geweest</a:t>
            </a:r>
            <a:r>
              <a:rPr lang="en-US" sz="1050" dirty="0">
                <a:latin typeface="+mj-lt"/>
              </a:rPr>
              <a:t>. De </a:t>
            </a:r>
            <a:r>
              <a:rPr lang="en-US" sz="1050" dirty="0" err="1">
                <a:latin typeface="+mj-lt"/>
              </a:rPr>
              <a:t>studenten</a:t>
            </a:r>
            <a:r>
              <a:rPr lang="en-US" sz="1050" dirty="0">
                <a:latin typeface="+mj-lt"/>
              </a:rPr>
              <a:t> </a:t>
            </a:r>
            <a:r>
              <a:rPr lang="en-US" sz="1050" dirty="0" err="1">
                <a:latin typeface="+mj-lt"/>
              </a:rPr>
              <a:t>hebben</a:t>
            </a:r>
            <a:r>
              <a:rPr lang="en-US" sz="1050" dirty="0">
                <a:latin typeface="+mj-lt"/>
              </a:rPr>
              <a:t> </a:t>
            </a:r>
            <a:r>
              <a:rPr lang="en-US" sz="1050" dirty="0" err="1">
                <a:latin typeface="+mj-lt"/>
              </a:rPr>
              <a:t>een</a:t>
            </a:r>
            <a:r>
              <a:rPr lang="en-US" sz="1050" dirty="0">
                <a:latin typeface="+mj-lt"/>
              </a:rPr>
              <a:t> </a:t>
            </a:r>
            <a:r>
              <a:rPr lang="en-US" sz="1050" dirty="0" err="1">
                <a:latin typeface="+mj-lt"/>
              </a:rPr>
              <a:t>eerste</a:t>
            </a:r>
            <a:r>
              <a:rPr lang="en-US" sz="1050" dirty="0">
                <a:latin typeface="+mj-lt"/>
              </a:rPr>
              <a:t> maar </a:t>
            </a:r>
            <a:r>
              <a:rPr lang="en-US" sz="1050" dirty="0" err="1">
                <a:latin typeface="+mj-lt"/>
              </a:rPr>
              <a:t>belangrijke</a:t>
            </a:r>
            <a:r>
              <a:rPr lang="en-US" sz="1050" dirty="0">
                <a:latin typeface="+mj-lt"/>
              </a:rPr>
              <a:t> </a:t>
            </a:r>
            <a:r>
              <a:rPr lang="en-US" sz="1050" dirty="0" err="1">
                <a:latin typeface="+mj-lt"/>
              </a:rPr>
              <a:t>stap</a:t>
            </a:r>
            <a:r>
              <a:rPr lang="en-US" sz="1050" dirty="0">
                <a:latin typeface="+mj-lt"/>
              </a:rPr>
              <a:t> </a:t>
            </a:r>
            <a:r>
              <a:rPr lang="en-US" sz="1050" dirty="0" err="1">
                <a:latin typeface="+mj-lt"/>
              </a:rPr>
              <a:t>gezet</a:t>
            </a:r>
            <a:r>
              <a:rPr lang="en-US" sz="1050" dirty="0">
                <a:latin typeface="+mj-lt"/>
              </a:rPr>
              <a:t> die op de </a:t>
            </a:r>
            <a:r>
              <a:rPr lang="en-US" sz="1050" dirty="0" err="1">
                <a:latin typeface="+mj-lt"/>
              </a:rPr>
              <a:t>langere</a:t>
            </a:r>
            <a:r>
              <a:rPr lang="en-US" sz="1050" dirty="0">
                <a:latin typeface="+mj-lt"/>
              </a:rPr>
              <a:t> </a:t>
            </a:r>
            <a:r>
              <a:rPr lang="en-US" sz="1050" dirty="0" err="1">
                <a:latin typeface="+mj-lt"/>
              </a:rPr>
              <a:t>termijn</a:t>
            </a:r>
            <a:r>
              <a:rPr lang="en-US" sz="1050" dirty="0">
                <a:latin typeface="+mj-lt"/>
              </a:rPr>
              <a:t> op </a:t>
            </a:r>
            <a:r>
              <a:rPr lang="en-US" sz="1050" dirty="0" err="1">
                <a:latin typeface="+mj-lt"/>
              </a:rPr>
              <a:t>lokale</a:t>
            </a:r>
            <a:r>
              <a:rPr lang="en-US" sz="1050" dirty="0">
                <a:latin typeface="+mj-lt"/>
              </a:rPr>
              <a:t> </a:t>
            </a:r>
            <a:r>
              <a:rPr lang="en-US" sz="1050" dirty="0" err="1">
                <a:latin typeface="+mj-lt"/>
              </a:rPr>
              <a:t>schaal</a:t>
            </a:r>
            <a:r>
              <a:rPr lang="en-US" sz="1050" dirty="0">
                <a:latin typeface="+mj-lt"/>
              </a:rPr>
              <a:t> </a:t>
            </a:r>
            <a:r>
              <a:rPr lang="en-US" sz="1050" dirty="0" err="1">
                <a:latin typeface="+mj-lt"/>
              </a:rPr>
              <a:t>moet</a:t>
            </a:r>
            <a:r>
              <a:rPr lang="en-US" sz="1050" dirty="0">
                <a:latin typeface="+mj-lt"/>
              </a:rPr>
              <a:t> </a:t>
            </a:r>
            <a:r>
              <a:rPr lang="en-US" sz="1050" dirty="0" err="1">
                <a:latin typeface="+mj-lt"/>
              </a:rPr>
              <a:t>bijdragen</a:t>
            </a:r>
            <a:r>
              <a:rPr lang="en-US" sz="1050" dirty="0">
                <a:latin typeface="+mj-lt"/>
              </a:rPr>
              <a:t> </a:t>
            </a:r>
            <a:r>
              <a:rPr lang="en-US" sz="1050" dirty="0" err="1">
                <a:latin typeface="+mj-lt"/>
              </a:rPr>
              <a:t>aan</a:t>
            </a:r>
            <a:r>
              <a:rPr lang="en-US" sz="1050" dirty="0">
                <a:latin typeface="+mj-lt"/>
              </a:rPr>
              <a:t> de </a:t>
            </a:r>
            <a:r>
              <a:rPr lang="en-US" sz="1050" dirty="0" err="1">
                <a:latin typeface="+mj-lt"/>
              </a:rPr>
              <a:t>energietransitie</a:t>
            </a:r>
            <a:r>
              <a:rPr lang="en-US" sz="1050" dirty="0">
                <a:latin typeface="+mj-lt"/>
              </a:rPr>
              <a:t>. </a:t>
            </a:r>
          </a:p>
          <a:p>
            <a:pPr marL="0" indent="0">
              <a:lnSpc>
                <a:spcPct val="110000"/>
              </a:lnSpc>
              <a:buNone/>
            </a:pPr>
            <a:r>
              <a:rPr lang="en-US" sz="1050" dirty="0" err="1">
                <a:latin typeface="+mj-lt"/>
              </a:rPr>
              <a:t>Eén</a:t>
            </a:r>
            <a:r>
              <a:rPr lang="en-US" sz="1050" dirty="0">
                <a:latin typeface="+mj-lt"/>
              </a:rPr>
              <a:t> co-</a:t>
            </a:r>
            <a:r>
              <a:rPr lang="en-US" sz="1050" dirty="0" err="1">
                <a:latin typeface="+mj-lt"/>
              </a:rPr>
              <a:t>creatiesessie</a:t>
            </a:r>
            <a:r>
              <a:rPr lang="en-US" sz="1050" dirty="0">
                <a:latin typeface="+mj-lt"/>
              </a:rPr>
              <a:t> was </a:t>
            </a:r>
            <a:r>
              <a:rPr lang="en-US" sz="1050" dirty="0" err="1">
                <a:latin typeface="+mj-lt"/>
              </a:rPr>
              <a:t>te</a:t>
            </a:r>
            <a:r>
              <a:rPr lang="en-US" sz="1050" dirty="0">
                <a:latin typeface="+mj-lt"/>
              </a:rPr>
              <a:t> </a:t>
            </a:r>
            <a:r>
              <a:rPr lang="en-US" sz="1050" dirty="0" err="1">
                <a:latin typeface="+mj-lt"/>
              </a:rPr>
              <a:t>weinig</a:t>
            </a:r>
            <a:r>
              <a:rPr lang="en-US" sz="1050" dirty="0">
                <a:latin typeface="+mj-lt"/>
              </a:rPr>
              <a:t> om </a:t>
            </a:r>
            <a:r>
              <a:rPr lang="en-US" sz="1050" dirty="0" err="1">
                <a:latin typeface="+mj-lt"/>
              </a:rPr>
              <a:t>gemeenschappelijke</a:t>
            </a:r>
            <a:r>
              <a:rPr lang="en-US" sz="1050" dirty="0">
                <a:latin typeface="+mj-lt"/>
              </a:rPr>
              <a:t> </a:t>
            </a:r>
            <a:r>
              <a:rPr lang="en-US" sz="1050" dirty="0" err="1">
                <a:latin typeface="+mj-lt"/>
              </a:rPr>
              <a:t>doelen</a:t>
            </a:r>
            <a:r>
              <a:rPr lang="en-US" sz="1050" dirty="0">
                <a:latin typeface="+mj-lt"/>
              </a:rPr>
              <a:t> </a:t>
            </a:r>
            <a:r>
              <a:rPr lang="en-US" sz="1050" dirty="0" err="1">
                <a:latin typeface="+mj-lt"/>
              </a:rPr>
              <a:t>te</a:t>
            </a:r>
            <a:r>
              <a:rPr lang="en-US" sz="1050" dirty="0">
                <a:latin typeface="+mj-lt"/>
              </a:rPr>
              <a:t> </a:t>
            </a:r>
            <a:r>
              <a:rPr lang="en-US" sz="1050" dirty="0" err="1">
                <a:latin typeface="+mj-lt"/>
              </a:rPr>
              <a:t>bepalen</a:t>
            </a:r>
            <a:r>
              <a:rPr lang="en-US" sz="1050" dirty="0">
                <a:latin typeface="+mj-lt"/>
              </a:rPr>
              <a:t>, </a:t>
            </a:r>
            <a:r>
              <a:rPr lang="en-US" sz="1050" dirty="0" err="1">
                <a:latin typeface="+mj-lt"/>
              </a:rPr>
              <a:t>laat</a:t>
            </a:r>
            <a:r>
              <a:rPr lang="en-US" sz="1050" dirty="0">
                <a:latin typeface="+mj-lt"/>
              </a:rPr>
              <a:t> </a:t>
            </a:r>
            <a:r>
              <a:rPr lang="en-US" sz="1050" dirty="0" err="1">
                <a:latin typeface="+mj-lt"/>
              </a:rPr>
              <a:t>staan</a:t>
            </a:r>
            <a:r>
              <a:rPr lang="en-US" sz="1050" dirty="0">
                <a:latin typeface="+mj-lt"/>
              </a:rPr>
              <a:t> over </a:t>
            </a:r>
            <a:r>
              <a:rPr lang="en-US" sz="1050" dirty="0" err="1">
                <a:latin typeface="+mj-lt"/>
              </a:rPr>
              <a:t>te</a:t>
            </a:r>
            <a:r>
              <a:rPr lang="en-US" sz="1050" dirty="0">
                <a:latin typeface="+mj-lt"/>
              </a:rPr>
              <a:t> </a:t>
            </a:r>
            <a:r>
              <a:rPr lang="en-US" sz="1050" dirty="0" err="1">
                <a:latin typeface="+mj-lt"/>
              </a:rPr>
              <a:t>gaan</a:t>
            </a:r>
            <a:r>
              <a:rPr lang="en-US" sz="1050" dirty="0">
                <a:latin typeface="+mj-lt"/>
              </a:rPr>
              <a:t> tot het </a:t>
            </a:r>
            <a:r>
              <a:rPr lang="en-US" sz="1050" dirty="0" err="1">
                <a:latin typeface="+mj-lt"/>
              </a:rPr>
              <a:t>bepalen</a:t>
            </a:r>
            <a:r>
              <a:rPr lang="en-US" sz="1050" dirty="0">
                <a:latin typeface="+mj-lt"/>
              </a:rPr>
              <a:t> van </a:t>
            </a:r>
            <a:r>
              <a:rPr lang="en-US" sz="1050" dirty="0" err="1">
                <a:latin typeface="+mj-lt"/>
              </a:rPr>
              <a:t>passende</a:t>
            </a:r>
            <a:r>
              <a:rPr lang="en-US" sz="1050" dirty="0">
                <a:latin typeface="+mj-lt"/>
              </a:rPr>
              <a:t>, </a:t>
            </a:r>
            <a:r>
              <a:rPr lang="en-US" sz="1050" dirty="0" err="1">
                <a:latin typeface="+mj-lt"/>
              </a:rPr>
              <a:t>wenselijke</a:t>
            </a:r>
            <a:r>
              <a:rPr lang="en-US" sz="1050" dirty="0">
                <a:latin typeface="+mj-lt"/>
              </a:rPr>
              <a:t> </a:t>
            </a:r>
            <a:r>
              <a:rPr lang="en-US" sz="1050" dirty="0" err="1">
                <a:latin typeface="+mj-lt"/>
              </a:rPr>
              <a:t>en</a:t>
            </a:r>
            <a:r>
              <a:rPr lang="en-US" sz="1050" dirty="0">
                <a:latin typeface="+mj-lt"/>
              </a:rPr>
              <a:t> </a:t>
            </a:r>
            <a:r>
              <a:rPr lang="en-US" sz="1050" dirty="0" err="1">
                <a:latin typeface="+mj-lt"/>
              </a:rPr>
              <a:t>haalbare</a:t>
            </a:r>
            <a:r>
              <a:rPr lang="en-US" sz="1050" dirty="0">
                <a:latin typeface="+mj-lt"/>
              </a:rPr>
              <a:t> </a:t>
            </a:r>
            <a:r>
              <a:rPr lang="en-US" sz="1050" dirty="0" err="1">
                <a:latin typeface="+mj-lt"/>
              </a:rPr>
              <a:t>oplossingen</a:t>
            </a:r>
            <a:r>
              <a:rPr lang="en-US" sz="1050" dirty="0">
                <a:latin typeface="+mj-lt"/>
              </a:rPr>
              <a:t>. </a:t>
            </a:r>
            <a:r>
              <a:rPr lang="en-US" sz="1050" dirty="0" err="1">
                <a:latin typeface="+mj-lt"/>
              </a:rPr>
              <a:t>Dat</a:t>
            </a:r>
            <a:r>
              <a:rPr lang="en-US" sz="1050" dirty="0">
                <a:latin typeface="+mj-lt"/>
              </a:rPr>
              <a:t> was </a:t>
            </a:r>
            <a:r>
              <a:rPr lang="en-US" sz="1050" dirty="0" err="1">
                <a:latin typeface="+mj-lt"/>
              </a:rPr>
              <a:t>gelukkig</a:t>
            </a:r>
            <a:r>
              <a:rPr lang="en-US" sz="1050" dirty="0">
                <a:latin typeface="+mj-lt"/>
              </a:rPr>
              <a:t> </a:t>
            </a:r>
            <a:r>
              <a:rPr lang="en-US" sz="1050" dirty="0" err="1">
                <a:latin typeface="+mj-lt"/>
              </a:rPr>
              <a:t>ook</a:t>
            </a:r>
            <a:r>
              <a:rPr lang="en-US" sz="1050" dirty="0">
                <a:latin typeface="+mj-lt"/>
              </a:rPr>
              <a:t> </a:t>
            </a:r>
            <a:r>
              <a:rPr lang="en-US" sz="1050" dirty="0" err="1">
                <a:latin typeface="+mj-lt"/>
              </a:rPr>
              <a:t>niet</a:t>
            </a:r>
            <a:r>
              <a:rPr lang="en-US" sz="1050" dirty="0">
                <a:latin typeface="+mj-lt"/>
              </a:rPr>
              <a:t> het </a:t>
            </a:r>
            <a:r>
              <a:rPr lang="en-US" sz="1050" dirty="0" err="1">
                <a:latin typeface="+mj-lt"/>
              </a:rPr>
              <a:t>doel</a:t>
            </a:r>
            <a:r>
              <a:rPr lang="en-US" sz="1050" dirty="0">
                <a:latin typeface="+mj-lt"/>
              </a:rPr>
              <a:t> van het </a:t>
            </a:r>
            <a:r>
              <a:rPr lang="en-US" sz="1050" dirty="0" err="1">
                <a:latin typeface="+mj-lt"/>
              </a:rPr>
              <a:t>livinglab</a:t>
            </a:r>
            <a:r>
              <a:rPr lang="en-US" sz="1050" dirty="0">
                <a:latin typeface="+mj-lt"/>
              </a:rPr>
              <a:t>. </a:t>
            </a:r>
            <a:r>
              <a:rPr lang="en-US" sz="1050" dirty="0" err="1">
                <a:latin typeface="+mj-lt"/>
              </a:rPr>
              <a:t>Er</a:t>
            </a:r>
            <a:r>
              <a:rPr lang="en-US" sz="1050" dirty="0">
                <a:latin typeface="+mj-lt"/>
              </a:rPr>
              <a:t> </a:t>
            </a:r>
            <a:r>
              <a:rPr lang="en-US" sz="1050" dirty="0" err="1">
                <a:latin typeface="+mj-lt"/>
              </a:rPr>
              <a:t>zijn</a:t>
            </a:r>
            <a:r>
              <a:rPr lang="en-US" sz="1050" dirty="0">
                <a:latin typeface="+mj-lt"/>
              </a:rPr>
              <a:t> </a:t>
            </a:r>
            <a:r>
              <a:rPr lang="en-US" sz="1050" dirty="0" err="1">
                <a:latin typeface="+mj-lt"/>
              </a:rPr>
              <a:t>er</a:t>
            </a:r>
            <a:r>
              <a:rPr lang="en-US" sz="1050" dirty="0">
                <a:latin typeface="+mj-lt"/>
              </a:rPr>
              <a:t> </a:t>
            </a:r>
            <a:r>
              <a:rPr lang="en-US" sz="1050" dirty="0" err="1">
                <a:latin typeface="+mj-lt"/>
              </a:rPr>
              <a:t>nog</a:t>
            </a:r>
            <a:r>
              <a:rPr lang="en-US" sz="1050" dirty="0">
                <a:latin typeface="+mj-lt"/>
              </a:rPr>
              <a:t> </a:t>
            </a:r>
            <a:r>
              <a:rPr lang="en-US" sz="1050" dirty="0" err="1">
                <a:latin typeface="+mj-lt"/>
              </a:rPr>
              <a:t>veel</a:t>
            </a:r>
            <a:r>
              <a:rPr lang="en-US" sz="1050" dirty="0">
                <a:latin typeface="+mj-lt"/>
              </a:rPr>
              <a:t> </a:t>
            </a:r>
            <a:r>
              <a:rPr lang="en-US" sz="1050" dirty="0" err="1">
                <a:latin typeface="+mj-lt"/>
              </a:rPr>
              <a:t>meer</a:t>
            </a:r>
            <a:r>
              <a:rPr lang="en-US" sz="1050" dirty="0">
                <a:latin typeface="+mj-lt"/>
              </a:rPr>
              <a:t> </a:t>
            </a:r>
            <a:r>
              <a:rPr lang="en-US" sz="1050" dirty="0" err="1">
                <a:latin typeface="+mj-lt"/>
              </a:rPr>
              <a:t>individuele</a:t>
            </a:r>
            <a:r>
              <a:rPr lang="en-US" sz="1050" dirty="0">
                <a:latin typeface="+mj-lt"/>
              </a:rPr>
              <a:t> </a:t>
            </a:r>
            <a:r>
              <a:rPr lang="en-US" sz="1050" dirty="0" err="1">
                <a:latin typeface="+mj-lt"/>
              </a:rPr>
              <a:t>gesprekken</a:t>
            </a:r>
            <a:r>
              <a:rPr lang="en-US" sz="1050" dirty="0">
                <a:latin typeface="+mj-lt"/>
              </a:rPr>
              <a:t> </a:t>
            </a:r>
            <a:r>
              <a:rPr lang="en-US" sz="1050" dirty="0" err="1">
                <a:latin typeface="+mj-lt"/>
              </a:rPr>
              <a:t>nodig</a:t>
            </a:r>
            <a:r>
              <a:rPr lang="en-US" sz="1050" dirty="0">
                <a:latin typeface="+mj-lt"/>
              </a:rPr>
              <a:t> met </a:t>
            </a:r>
            <a:r>
              <a:rPr lang="en-US" sz="1050" dirty="0" err="1">
                <a:latin typeface="+mj-lt"/>
              </a:rPr>
              <a:t>dezelfde</a:t>
            </a:r>
            <a:r>
              <a:rPr lang="en-US" sz="1050" dirty="0">
                <a:latin typeface="+mj-lt"/>
              </a:rPr>
              <a:t> </a:t>
            </a:r>
            <a:r>
              <a:rPr lang="en-US" sz="1050" dirty="0" err="1">
                <a:latin typeface="+mj-lt"/>
              </a:rPr>
              <a:t>en</a:t>
            </a:r>
            <a:r>
              <a:rPr lang="en-US" sz="1050" dirty="0">
                <a:latin typeface="+mj-lt"/>
              </a:rPr>
              <a:t> </a:t>
            </a:r>
            <a:r>
              <a:rPr lang="en-US" sz="1050" dirty="0" err="1">
                <a:latin typeface="+mj-lt"/>
              </a:rPr>
              <a:t>andere</a:t>
            </a:r>
            <a:r>
              <a:rPr lang="en-US" sz="1050" dirty="0">
                <a:latin typeface="+mj-lt"/>
              </a:rPr>
              <a:t> </a:t>
            </a:r>
            <a:r>
              <a:rPr lang="en-US" sz="1050" dirty="0" err="1">
                <a:latin typeface="+mj-lt"/>
              </a:rPr>
              <a:t>betrokkenen</a:t>
            </a:r>
            <a:r>
              <a:rPr lang="en-US" sz="1050" dirty="0">
                <a:latin typeface="+mj-lt"/>
              </a:rPr>
              <a:t> om het </a:t>
            </a:r>
            <a:r>
              <a:rPr lang="en-US" sz="1050" dirty="0" err="1">
                <a:latin typeface="+mj-lt"/>
              </a:rPr>
              <a:t>vraagstuk</a:t>
            </a:r>
            <a:r>
              <a:rPr lang="en-US" sz="1050" dirty="0">
                <a:latin typeface="+mj-lt"/>
              </a:rPr>
              <a:t> </a:t>
            </a:r>
            <a:r>
              <a:rPr lang="en-US" sz="1050" dirty="0" err="1">
                <a:latin typeface="+mj-lt"/>
              </a:rPr>
              <a:t>scherp</a:t>
            </a:r>
            <a:r>
              <a:rPr lang="en-US" sz="1050" dirty="0">
                <a:latin typeface="+mj-lt"/>
              </a:rPr>
              <a:t> </a:t>
            </a:r>
            <a:r>
              <a:rPr lang="en-US" sz="1050" dirty="0" err="1">
                <a:latin typeface="+mj-lt"/>
              </a:rPr>
              <a:t>te</a:t>
            </a:r>
            <a:r>
              <a:rPr lang="en-US" sz="1050" dirty="0">
                <a:latin typeface="+mj-lt"/>
              </a:rPr>
              <a:t> </a:t>
            </a:r>
            <a:r>
              <a:rPr lang="en-US" sz="1050" dirty="0" err="1">
                <a:latin typeface="+mj-lt"/>
              </a:rPr>
              <a:t>krijgen</a:t>
            </a:r>
            <a:r>
              <a:rPr lang="en-US" sz="1050" dirty="0">
                <a:latin typeface="+mj-lt"/>
              </a:rPr>
              <a:t>. </a:t>
            </a:r>
            <a:r>
              <a:rPr lang="en-US" sz="1050" dirty="0" err="1">
                <a:latin typeface="+mj-lt"/>
              </a:rPr>
              <a:t>En</a:t>
            </a:r>
            <a:r>
              <a:rPr lang="en-US" sz="1050" dirty="0">
                <a:latin typeface="+mj-lt"/>
              </a:rPr>
              <a:t> </a:t>
            </a:r>
            <a:r>
              <a:rPr lang="en-US" sz="1050" dirty="0" err="1">
                <a:latin typeface="+mj-lt"/>
              </a:rPr>
              <a:t>daarnaast</a:t>
            </a:r>
            <a:r>
              <a:rPr lang="en-US" sz="1050" dirty="0">
                <a:latin typeface="+mj-lt"/>
              </a:rPr>
              <a:t> </a:t>
            </a:r>
            <a:r>
              <a:rPr lang="en-US" sz="1050" dirty="0" err="1">
                <a:latin typeface="+mj-lt"/>
              </a:rPr>
              <a:t>zijn</a:t>
            </a:r>
            <a:r>
              <a:rPr lang="en-US" sz="1050" dirty="0">
                <a:latin typeface="+mj-lt"/>
              </a:rPr>
              <a:t> </a:t>
            </a:r>
            <a:r>
              <a:rPr lang="en-US" sz="1050" dirty="0" err="1">
                <a:latin typeface="+mj-lt"/>
              </a:rPr>
              <a:t>er</a:t>
            </a:r>
            <a:r>
              <a:rPr lang="en-US" sz="1050" dirty="0">
                <a:latin typeface="+mj-lt"/>
              </a:rPr>
              <a:t> </a:t>
            </a:r>
            <a:r>
              <a:rPr lang="en-US" sz="1050" dirty="0" err="1">
                <a:latin typeface="+mj-lt"/>
              </a:rPr>
              <a:t>ook</a:t>
            </a:r>
            <a:r>
              <a:rPr lang="en-US" sz="1050" dirty="0">
                <a:latin typeface="+mj-lt"/>
              </a:rPr>
              <a:t> </a:t>
            </a:r>
            <a:r>
              <a:rPr lang="en-US" sz="1050" dirty="0" err="1">
                <a:latin typeface="+mj-lt"/>
              </a:rPr>
              <a:t>veel</a:t>
            </a:r>
            <a:r>
              <a:rPr lang="en-US" sz="1050" dirty="0">
                <a:latin typeface="+mj-lt"/>
              </a:rPr>
              <a:t> </a:t>
            </a:r>
            <a:r>
              <a:rPr lang="en-US" sz="1050" dirty="0" err="1">
                <a:latin typeface="+mj-lt"/>
              </a:rPr>
              <a:t>meer</a:t>
            </a:r>
            <a:r>
              <a:rPr lang="en-US" sz="1050" dirty="0">
                <a:latin typeface="+mj-lt"/>
              </a:rPr>
              <a:t> co-</a:t>
            </a:r>
            <a:r>
              <a:rPr lang="en-US" sz="1050" dirty="0" err="1">
                <a:latin typeface="+mj-lt"/>
              </a:rPr>
              <a:t>creatiesessies</a:t>
            </a:r>
            <a:r>
              <a:rPr lang="en-US" sz="1050" dirty="0">
                <a:latin typeface="+mj-lt"/>
              </a:rPr>
              <a:t> </a:t>
            </a:r>
            <a:r>
              <a:rPr lang="en-US" sz="1050" dirty="0" err="1">
                <a:latin typeface="+mj-lt"/>
              </a:rPr>
              <a:t>nodig</a:t>
            </a:r>
            <a:r>
              <a:rPr lang="en-US" sz="1050" dirty="0">
                <a:latin typeface="+mj-lt"/>
              </a:rPr>
              <a:t> om de </a:t>
            </a:r>
            <a:r>
              <a:rPr lang="en-US" sz="1050" dirty="0" err="1">
                <a:latin typeface="+mj-lt"/>
              </a:rPr>
              <a:t>beelden</a:t>
            </a:r>
            <a:r>
              <a:rPr lang="en-US" sz="1050" dirty="0">
                <a:latin typeface="+mj-lt"/>
              </a:rPr>
              <a:t> </a:t>
            </a:r>
            <a:r>
              <a:rPr lang="en-US" sz="1050" dirty="0" err="1">
                <a:latin typeface="+mj-lt"/>
              </a:rPr>
              <a:t>bij</a:t>
            </a:r>
            <a:r>
              <a:rPr lang="en-US" sz="1050" dirty="0">
                <a:latin typeface="+mj-lt"/>
              </a:rPr>
              <a:t> </a:t>
            </a:r>
            <a:r>
              <a:rPr lang="en-US" sz="1050" dirty="0" err="1">
                <a:latin typeface="+mj-lt"/>
              </a:rPr>
              <a:t>elkaar</a:t>
            </a:r>
            <a:r>
              <a:rPr lang="en-US" sz="1050" dirty="0">
                <a:latin typeface="+mj-lt"/>
              </a:rPr>
              <a:t> </a:t>
            </a:r>
            <a:r>
              <a:rPr lang="en-US" sz="1050" dirty="0" err="1">
                <a:latin typeface="+mj-lt"/>
              </a:rPr>
              <a:t>te</a:t>
            </a:r>
            <a:r>
              <a:rPr lang="en-US" sz="1050" dirty="0">
                <a:latin typeface="+mj-lt"/>
              </a:rPr>
              <a:t> </a:t>
            </a:r>
            <a:r>
              <a:rPr lang="en-US" sz="1050" dirty="0" err="1">
                <a:latin typeface="+mj-lt"/>
              </a:rPr>
              <a:t>brengen</a:t>
            </a:r>
            <a:r>
              <a:rPr lang="en-US" sz="1050" dirty="0">
                <a:latin typeface="+mj-lt"/>
              </a:rPr>
              <a:t> </a:t>
            </a:r>
            <a:r>
              <a:rPr lang="en-US" sz="1050" dirty="0" err="1">
                <a:latin typeface="+mj-lt"/>
              </a:rPr>
              <a:t>en</a:t>
            </a:r>
            <a:r>
              <a:rPr lang="en-US" sz="1050" dirty="0">
                <a:latin typeface="+mj-lt"/>
              </a:rPr>
              <a:t> van </a:t>
            </a:r>
            <a:r>
              <a:rPr lang="en-US" sz="1050" dirty="0" err="1">
                <a:latin typeface="+mj-lt"/>
              </a:rPr>
              <a:t>daaruit</a:t>
            </a:r>
            <a:r>
              <a:rPr lang="en-US" sz="1050" dirty="0">
                <a:latin typeface="+mj-lt"/>
              </a:rPr>
              <a:t> </a:t>
            </a:r>
            <a:r>
              <a:rPr lang="en-US" sz="1050" dirty="0" err="1">
                <a:latin typeface="+mj-lt"/>
              </a:rPr>
              <a:t>gezamenlijk</a:t>
            </a:r>
            <a:r>
              <a:rPr lang="en-US" sz="1050" dirty="0">
                <a:latin typeface="+mj-lt"/>
              </a:rPr>
              <a:t> </a:t>
            </a:r>
            <a:r>
              <a:rPr lang="en-US" sz="1050" dirty="0" err="1">
                <a:latin typeface="+mj-lt"/>
              </a:rPr>
              <a:t>koers</a:t>
            </a:r>
            <a:r>
              <a:rPr lang="en-US" sz="1050" dirty="0">
                <a:latin typeface="+mj-lt"/>
              </a:rPr>
              <a:t> </a:t>
            </a:r>
            <a:r>
              <a:rPr lang="en-US" sz="1050" dirty="0" err="1">
                <a:latin typeface="+mj-lt"/>
              </a:rPr>
              <a:t>te</a:t>
            </a:r>
            <a:r>
              <a:rPr lang="en-US" sz="1050" dirty="0">
                <a:latin typeface="+mj-lt"/>
              </a:rPr>
              <a:t> </a:t>
            </a:r>
            <a:r>
              <a:rPr lang="en-US" sz="1050" dirty="0" err="1">
                <a:latin typeface="+mj-lt"/>
              </a:rPr>
              <a:t>bepalen</a:t>
            </a:r>
            <a:r>
              <a:rPr lang="en-US" sz="1050" dirty="0">
                <a:latin typeface="+mj-lt"/>
              </a:rPr>
              <a:t>. </a:t>
            </a:r>
          </a:p>
          <a:p>
            <a:pPr marL="0" indent="0">
              <a:lnSpc>
                <a:spcPct val="110000"/>
              </a:lnSpc>
              <a:buNone/>
            </a:pPr>
            <a:r>
              <a:rPr lang="en-US" sz="1050" dirty="0" err="1">
                <a:latin typeface="+mj-lt"/>
              </a:rPr>
              <a:t>Naar</a:t>
            </a:r>
            <a:r>
              <a:rPr lang="en-US" sz="1050" dirty="0">
                <a:latin typeface="+mj-lt"/>
              </a:rPr>
              <a:t> </a:t>
            </a:r>
            <a:r>
              <a:rPr lang="en-US" sz="1050" dirty="0" err="1">
                <a:latin typeface="+mj-lt"/>
              </a:rPr>
              <a:t>aanleiding</a:t>
            </a:r>
            <a:r>
              <a:rPr lang="en-US" sz="1050" dirty="0">
                <a:latin typeface="+mj-lt"/>
              </a:rPr>
              <a:t> van </a:t>
            </a:r>
            <a:r>
              <a:rPr lang="en-US" sz="1050" dirty="0" err="1">
                <a:latin typeface="+mj-lt"/>
              </a:rPr>
              <a:t>deze</a:t>
            </a:r>
            <a:r>
              <a:rPr lang="en-US" sz="1050" dirty="0">
                <a:latin typeface="+mj-lt"/>
              </a:rPr>
              <a:t> </a:t>
            </a:r>
            <a:r>
              <a:rPr lang="en-US" sz="1050" dirty="0" err="1">
                <a:latin typeface="+mj-lt"/>
              </a:rPr>
              <a:t>bijeenkomst</a:t>
            </a:r>
            <a:r>
              <a:rPr lang="en-US" sz="1050" dirty="0">
                <a:latin typeface="+mj-lt"/>
              </a:rPr>
              <a:t> </a:t>
            </a:r>
            <a:r>
              <a:rPr lang="en-US" sz="1050" dirty="0" err="1">
                <a:latin typeface="+mj-lt"/>
              </a:rPr>
              <a:t>hebben</a:t>
            </a:r>
            <a:r>
              <a:rPr lang="en-US" sz="1050" dirty="0">
                <a:latin typeface="+mj-lt"/>
              </a:rPr>
              <a:t> </a:t>
            </a:r>
            <a:r>
              <a:rPr lang="en-US" sz="1050" dirty="0" err="1">
                <a:latin typeface="+mj-lt"/>
              </a:rPr>
              <a:t>een</a:t>
            </a:r>
            <a:r>
              <a:rPr lang="en-US" sz="1050" dirty="0">
                <a:latin typeface="+mj-lt"/>
              </a:rPr>
              <a:t> </a:t>
            </a:r>
            <a:r>
              <a:rPr lang="en-US" sz="1050" dirty="0" err="1">
                <a:latin typeface="+mj-lt"/>
              </a:rPr>
              <a:t>aantal</a:t>
            </a:r>
            <a:r>
              <a:rPr lang="en-US" sz="1050" dirty="0">
                <a:latin typeface="+mj-lt"/>
              </a:rPr>
              <a:t> </a:t>
            </a:r>
            <a:r>
              <a:rPr lang="en-US" sz="1050" dirty="0" err="1">
                <a:latin typeface="+mj-lt"/>
              </a:rPr>
              <a:t>betrokkenen</a:t>
            </a:r>
            <a:r>
              <a:rPr lang="en-US" sz="1050" dirty="0">
                <a:latin typeface="+mj-lt"/>
              </a:rPr>
              <a:t> de </a:t>
            </a:r>
            <a:r>
              <a:rPr lang="en-US" sz="1050" dirty="0" err="1">
                <a:latin typeface="+mj-lt"/>
              </a:rPr>
              <a:t>handen</a:t>
            </a:r>
            <a:r>
              <a:rPr lang="en-US" sz="1050" dirty="0">
                <a:latin typeface="+mj-lt"/>
              </a:rPr>
              <a:t> in </a:t>
            </a:r>
            <a:r>
              <a:rPr lang="en-US" sz="1050" dirty="0" err="1">
                <a:latin typeface="+mj-lt"/>
              </a:rPr>
              <a:t>één</a:t>
            </a:r>
            <a:r>
              <a:rPr lang="en-US" sz="1050" dirty="0">
                <a:latin typeface="+mj-lt"/>
              </a:rPr>
              <a:t> </a:t>
            </a:r>
            <a:r>
              <a:rPr lang="en-US" sz="1050" dirty="0" err="1">
                <a:latin typeface="+mj-lt"/>
              </a:rPr>
              <a:t>geslagen</a:t>
            </a:r>
            <a:r>
              <a:rPr lang="en-US" sz="1050" dirty="0">
                <a:latin typeface="+mj-lt"/>
              </a:rPr>
              <a:t> </a:t>
            </a:r>
            <a:r>
              <a:rPr lang="en-US" sz="1050" dirty="0" err="1">
                <a:latin typeface="+mj-lt"/>
              </a:rPr>
              <a:t>en</a:t>
            </a:r>
            <a:r>
              <a:rPr lang="en-US" sz="1050" dirty="0">
                <a:latin typeface="+mj-lt"/>
              </a:rPr>
              <a:t> </a:t>
            </a:r>
            <a:r>
              <a:rPr lang="en-US" sz="1050" dirty="0" err="1">
                <a:latin typeface="+mj-lt"/>
              </a:rPr>
              <a:t>momenteel</a:t>
            </a:r>
            <a:r>
              <a:rPr lang="en-US" sz="1050" dirty="0">
                <a:latin typeface="+mj-lt"/>
              </a:rPr>
              <a:t> </a:t>
            </a:r>
            <a:r>
              <a:rPr lang="en-US" sz="1050" dirty="0" err="1">
                <a:latin typeface="+mj-lt"/>
              </a:rPr>
              <a:t>wordt</a:t>
            </a:r>
            <a:r>
              <a:rPr lang="en-US" sz="1050" dirty="0">
                <a:latin typeface="+mj-lt"/>
              </a:rPr>
              <a:t> </a:t>
            </a:r>
            <a:r>
              <a:rPr lang="en-US" sz="1050" dirty="0" err="1">
                <a:latin typeface="+mj-lt"/>
              </a:rPr>
              <a:t>er</a:t>
            </a:r>
            <a:r>
              <a:rPr lang="en-US" sz="1050" dirty="0">
                <a:latin typeface="+mj-lt"/>
              </a:rPr>
              <a:t> in </a:t>
            </a:r>
            <a:r>
              <a:rPr lang="en-US" sz="1050" dirty="0" err="1">
                <a:latin typeface="+mj-lt"/>
              </a:rPr>
              <a:t>projectvorm</a:t>
            </a:r>
            <a:r>
              <a:rPr lang="en-US" sz="1050" dirty="0">
                <a:latin typeface="+mj-lt"/>
              </a:rPr>
              <a:t> </a:t>
            </a:r>
            <a:r>
              <a:rPr lang="en-US" sz="1050" dirty="0" err="1">
                <a:latin typeface="+mj-lt"/>
              </a:rPr>
              <a:t>gewerkt</a:t>
            </a:r>
            <a:r>
              <a:rPr lang="en-US" sz="1050" dirty="0">
                <a:latin typeface="+mj-lt"/>
              </a:rPr>
              <a:t> </a:t>
            </a:r>
            <a:r>
              <a:rPr lang="en-US" sz="1050" dirty="0" err="1">
                <a:latin typeface="+mj-lt"/>
              </a:rPr>
              <a:t>aan</a:t>
            </a:r>
            <a:r>
              <a:rPr lang="en-US" sz="1050" dirty="0">
                <a:latin typeface="+mj-lt"/>
              </a:rPr>
              <a:t> het </a:t>
            </a:r>
            <a:r>
              <a:rPr lang="en-US" sz="1050" dirty="0" err="1">
                <a:latin typeface="+mj-lt"/>
              </a:rPr>
              <a:t>vraagstuk</a:t>
            </a:r>
            <a:r>
              <a:rPr lang="en-US" sz="1050" dirty="0">
                <a:latin typeface="+mj-lt"/>
              </a:rPr>
              <a:t> </a:t>
            </a:r>
            <a:r>
              <a:rPr lang="en-US" sz="1050" dirty="0" err="1">
                <a:latin typeface="+mj-lt"/>
              </a:rPr>
              <a:t>rondom</a:t>
            </a:r>
            <a:r>
              <a:rPr lang="en-US" sz="1050" dirty="0">
                <a:latin typeface="+mj-lt"/>
              </a:rPr>
              <a:t> de clean energy hub. </a:t>
            </a:r>
          </a:p>
          <a:p>
            <a:pPr marL="0" indent="0">
              <a:lnSpc>
                <a:spcPct val="110000"/>
              </a:lnSpc>
              <a:buNone/>
            </a:pPr>
            <a:r>
              <a:rPr lang="en-US" sz="1050" b="1" dirty="0">
                <a:latin typeface="+mj-lt"/>
              </a:rPr>
              <a:t>Coalition of the willing </a:t>
            </a:r>
            <a:br>
              <a:rPr lang="en-US" sz="1050" b="1" dirty="0">
                <a:latin typeface="+mj-lt"/>
              </a:rPr>
            </a:br>
            <a:r>
              <a:rPr lang="en-US" sz="1050" dirty="0" err="1">
                <a:latin typeface="+mj-lt"/>
              </a:rPr>
              <a:t>Als</a:t>
            </a:r>
            <a:r>
              <a:rPr lang="en-US" sz="1050" dirty="0">
                <a:latin typeface="+mj-lt"/>
              </a:rPr>
              <a:t> Facilitator of Change </a:t>
            </a:r>
            <a:r>
              <a:rPr lang="en-US" sz="1050" dirty="0" err="1">
                <a:latin typeface="+mj-lt"/>
              </a:rPr>
              <a:t>probeer</a:t>
            </a:r>
            <a:r>
              <a:rPr lang="en-US" sz="1050" dirty="0">
                <a:latin typeface="+mj-lt"/>
              </a:rPr>
              <a:t> je </a:t>
            </a:r>
            <a:r>
              <a:rPr lang="en-US" sz="1050" dirty="0" err="1">
                <a:latin typeface="+mj-lt"/>
              </a:rPr>
              <a:t>vaak</a:t>
            </a:r>
            <a:r>
              <a:rPr lang="en-US" sz="1050" dirty="0">
                <a:latin typeface="+mj-lt"/>
              </a:rPr>
              <a:t> e</a:t>
            </a:r>
            <a:r>
              <a:rPr lang="nl-NL" sz="1050" dirty="0">
                <a:latin typeface="+mj-lt"/>
              </a:rPr>
              <a:t>en </a:t>
            </a:r>
            <a:r>
              <a:rPr lang="nl-NL" sz="1050" dirty="0" err="1">
                <a:latin typeface="+mj-lt"/>
              </a:rPr>
              <a:t>Coalition</a:t>
            </a:r>
            <a:r>
              <a:rPr lang="nl-NL" sz="1050" dirty="0">
                <a:latin typeface="+mj-lt"/>
              </a:rPr>
              <a:t> of </a:t>
            </a:r>
            <a:r>
              <a:rPr lang="nl-NL" sz="1050" dirty="0" err="1">
                <a:latin typeface="+mj-lt"/>
              </a:rPr>
              <a:t>the</a:t>
            </a:r>
            <a:r>
              <a:rPr lang="nl-NL" sz="1050" dirty="0">
                <a:latin typeface="+mj-lt"/>
              </a:rPr>
              <a:t> </a:t>
            </a:r>
            <a:r>
              <a:rPr lang="nl-NL" sz="1050" dirty="0" err="1">
                <a:latin typeface="+mj-lt"/>
              </a:rPr>
              <a:t>Willing</a:t>
            </a:r>
            <a:r>
              <a:rPr lang="nl-NL" sz="1050" dirty="0">
                <a:latin typeface="+mj-lt"/>
              </a:rPr>
              <a:t> te vormen: een groep mensen die bereid is zich gezamenlijk in te gaan zetten om  gewenste verbeteringen te vinden en te implementeren. Je probeert dan een constructieve ‘bedding’ te laten ontstaan om gezamenlijk naar oplossingen te zoeken. De kring van betrokkenen wordt groter. Plenaire discussies zijn niet langer een krachtinspanning van de Facilitator of Change alleen. Je werkt toe naar een situatie waarin de Facilitator of Change zichzelf uiteindelijk eigenlijk overbodig maakt. </a:t>
            </a:r>
          </a:p>
          <a:p>
            <a:pPr marL="0" indent="0">
              <a:lnSpc>
                <a:spcPct val="110000"/>
              </a:lnSpc>
              <a:buNone/>
            </a:pPr>
            <a:r>
              <a:rPr lang="nl-NL" sz="1050" dirty="0">
                <a:latin typeface="+mj-lt"/>
              </a:rPr>
              <a:t>De studenten mochten een korte periode de rol van Facilitator of Change vervullen en konden dat stokje vervolgens met een gerust hart overdragen aan een ander.</a:t>
            </a:r>
          </a:p>
        </p:txBody>
      </p:sp>
      <p:sp>
        <p:nvSpPr>
          <p:cNvPr id="4" name="Rectangle 3">
            <a:extLst>
              <a:ext uri="{FF2B5EF4-FFF2-40B4-BE49-F238E27FC236}">
                <a16:creationId xmlns:a16="http://schemas.microsoft.com/office/drawing/2014/main" id="{39E552D1-21C6-4679-82E6-AD46767C0830}"/>
              </a:ext>
            </a:extLst>
          </p:cNvPr>
          <p:cNvSpPr/>
          <p:nvPr/>
        </p:nvSpPr>
        <p:spPr>
          <a:xfrm>
            <a:off x="11116007" y="152475"/>
            <a:ext cx="932556" cy="568298"/>
          </a:xfrm>
          <a:prstGeom prst="rect">
            <a:avLst/>
          </a:prstGeom>
          <a:solidFill>
            <a:schemeClr val="accent4">
              <a:lumMod val="40000"/>
              <a:lumOff val="6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solidFill>
                  <a:schemeClr val="tx1"/>
                </a:solidFill>
              </a:rPr>
              <a:t>Voorbeeld</a:t>
            </a:r>
          </a:p>
        </p:txBody>
      </p:sp>
      <p:sp>
        <p:nvSpPr>
          <p:cNvPr id="5" name="TextBox 4">
            <a:extLst>
              <a:ext uri="{FF2B5EF4-FFF2-40B4-BE49-F238E27FC236}">
                <a16:creationId xmlns:a16="http://schemas.microsoft.com/office/drawing/2014/main" id="{63A548F7-3207-4317-A88E-12C78572F0DE}"/>
              </a:ext>
            </a:extLst>
          </p:cNvPr>
          <p:cNvSpPr txBox="1"/>
          <p:nvPr/>
        </p:nvSpPr>
        <p:spPr>
          <a:xfrm>
            <a:off x="5901906" y="6459609"/>
            <a:ext cx="388188" cy="261610"/>
          </a:xfrm>
          <a:prstGeom prst="rect">
            <a:avLst/>
          </a:prstGeom>
          <a:noFill/>
        </p:spPr>
        <p:txBody>
          <a:bodyPr wrap="square" rtlCol="0">
            <a:spAutoFit/>
          </a:bodyPr>
          <a:lstStyle/>
          <a:p>
            <a:pPr algn="ctr"/>
            <a:r>
              <a:rPr lang="nl-NL" sz="1050" dirty="0">
                <a:latin typeface="+mj-lt"/>
              </a:rPr>
              <a:t>1</a:t>
            </a:r>
          </a:p>
        </p:txBody>
      </p:sp>
      <p:sp>
        <p:nvSpPr>
          <p:cNvPr id="7" name="Title 1">
            <a:extLst>
              <a:ext uri="{FF2B5EF4-FFF2-40B4-BE49-F238E27FC236}">
                <a16:creationId xmlns:a16="http://schemas.microsoft.com/office/drawing/2014/main" id="{FB9C6A0F-3D12-475B-A45F-0FDC3EF52F80}"/>
              </a:ext>
            </a:extLst>
          </p:cNvPr>
          <p:cNvSpPr txBox="1">
            <a:spLocks/>
          </p:cNvSpPr>
          <p:nvPr/>
        </p:nvSpPr>
        <p:spPr>
          <a:xfrm>
            <a:off x="600406" y="104062"/>
            <a:ext cx="10515600" cy="1325563"/>
          </a:xfrm>
          <a:prstGeom prst="rect">
            <a:avLst/>
          </a:prstGeom>
        </p:spPr>
        <p:txBody>
          <a:bodyPr vert="horz" lIns="91440" tIns="45720" rIns="91440" bIns="45720" rtlCol="0" anchor="ctr">
            <a:normAutofit/>
          </a:bodyPr>
          <a:lstStyle>
            <a:lvl1pPr algn="l" defTabSz="914399"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Living lab </a:t>
            </a:r>
            <a:r>
              <a:rPr lang="en-US" dirty="0" err="1"/>
              <a:t>Energietransitie</a:t>
            </a:r>
            <a:br>
              <a:rPr lang="en-US" dirty="0"/>
            </a:br>
            <a:r>
              <a:rPr lang="en-US" sz="2800" dirty="0"/>
              <a:t>‘</a:t>
            </a:r>
            <a:r>
              <a:rPr lang="en-US" sz="2800" dirty="0" err="1"/>
              <a:t>Einde</a:t>
            </a:r>
            <a:r>
              <a:rPr lang="en-US" sz="2800" dirty="0"/>
              <a:t>’ van het </a:t>
            </a:r>
            <a:r>
              <a:rPr lang="en-US" sz="2800" dirty="0" err="1"/>
              <a:t>veranderproces</a:t>
            </a:r>
            <a:endParaRPr lang="nl-NL" sz="2800" dirty="0">
              <a:highlight>
                <a:srgbClr val="CCFFCC"/>
              </a:highlight>
            </a:endParaRPr>
          </a:p>
        </p:txBody>
      </p:sp>
      <p:pic>
        <p:nvPicPr>
          <p:cNvPr id="10" name="Picture 9">
            <a:extLst>
              <a:ext uri="{FF2B5EF4-FFF2-40B4-BE49-F238E27FC236}">
                <a16:creationId xmlns:a16="http://schemas.microsoft.com/office/drawing/2014/main" id="{4D5E0913-6979-45FE-B392-5D8850E2326E}"/>
              </a:ext>
            </a:extLst>
          </p:cNvPr>
          <p:cNvPicPr>
            <a:picLocks noChangeAspect="1"/>
          </p:cNvPicPr>
          <p:nvPr/>
        </p:nvPicPr>
        <p:blipFill>
          <a:blip r:embed="rId2"/>
          <a:stretch>
            <a:fillRect/>
          </a:stretch>
        </p:blipFill>
        <p:spPr>
          <a:xfrm>
            <a:off x="9740007" y="150465"/>
            <a:ext cx="1251659" cy="1145909"/>
          </a:xfrm>
          <a:prstGeom prst="rect">
            <a:avLst/>
          </a:prstGeom>
        </p:spPr>
      </p:pic>
      <p:sp>
        <p:nvSpPr>
          <p:cNvPr id="11" name="Rectangle 10">
            <a:extLst>
              <a:ext uri="{FF2B5EF4-FFF2-40B4-BE49-F238E27FC236}">
                <a16:creationId xmlns:a16="http://schemas.microsoft.com/office/drawing/2014/main" id="{0A7AB0B4-D3B7-4D24-A1AE-26A1E96AA295}"/>
              </a:ext>
            </a:extLst>
          </p:cNvPr>
          <p:cNvSpPr/>
          <p:nvPr/>
        </p:nvSpPr>
        <p:spPr>
          <a:xfrm>
            <a:off x="6668219" y="2700067"/>
            <a:ext cx="4251448" cy="222130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Afbeelding?</a:t>
            </a:r>
          </a:p>
        </p:txBody>
      </p:sp>
    </p:spTree>
    <p:extLst>
      <p:ext uri="{BB962C8B-B14F-4D97-AF65-F5344CB8AC3E}">
        <p14:creationId xmlns:p14="http://schemas.microsoft.com/office/powerpoint/2010/main" val="42736096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CC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BDD81-4E61-4BF2-8E12-B556686188A0}"/>
              </a:ext>
            </a:extLst>
          </p:cNvPr>
          <p:cNvSpPr>
            <a:spLocks noGrp="1"/>
          </p:cNvSpPr>
          <p:nvPr>
            <p:ph type="title"/>
          </p:nvPr>
        </p:nvSpPr>
        <p:spPr>
          <a:xfrm>
            <a:off x="376798" y="0"/>
            <a:ext cx="10515600" cy="1325563"/>
          </a:xfrm>
        </p:spPr>
        <p:txBody>
          <a:bodyPr/>
          <a:lstStyle/>
          <a:p>
            <a:r>
              <a:rPr lang="en-US" dirty="0"/>
              <a:t>Tot slot</a:t>
            </a:r>
            <a:endParaRPr lang="nl-NL" dirty="0"/>
          </a:p>
        </p:txBody>
      </p:sp>
      <p:sp>
        <p:nvSpPr>
          <p:cNvPr id="3" name="Content Placeholder 2">
            <a:extLst>
              <a:ext uri="{FF2B5EF4-FFF2-40B4-BE49-F238E27FC236}">
                <a16:creationId xmlns:a16="http://schemas.microsoft.com/office/drawing/2014/main" id="{05B751C8-C500-4C26-880C-94A399FF05DF}"/>
              </a:ext>
            </a:extLst>
          </p:cNvPr>
          <p:cNvSpPr>
            <a:spLocks noGrp="1"/>
          </p:cNvSpPr>
          <p:nvPr>
            <p:ph idx="1"/>
          </p:nvPr>
        </p:nvSpPr>
        <p:spPr>
          <a:xfrm>
            <a:off x="456699" y="1413881"/>
            <a:ext cx="11306217" cy="5093449"/>
          </a:xfrm>
        </p:spPr>
        <p:txBody>
          <a:bodyPr numCol="2" spcCol="360000">
            <a:noAutofit/>
          </a:bodyPr>
          <a:lstStyle/>
          <a:p>
            <a:pPr marL="0" indent="0">
              <a:lnSpc>
                <a:spcPct val="120000"/>
              </a:lnSpc>
              <a:spcBef>
                <a:spcPts val="600"/>
              </a:spcBef>
              <a:buNone/>
            </a:pPr>
            <a:r>
              <a:rPr lang="en-US" sz="1050" b="1" dirty="0" err="1">
                <a:latin typeface="+mj-lt"/>
              </a:rPr>
              <a:t>Verbinding</a:t>
            </a:r>
            <a:endParaRPr lang="en-US" sz="1050" b="1" dirty="0">
              <a:latin typeface="+mj-lt"/>
            </a:endParaRPr>
          </a:p>
          <a:p>
            <a:pPr marL="0" indent="0">
              <a:lnSpc>
                <a:spcPct val="120000"/>
              </a:lnSpc>
              <a:spcBef>
                <a:spcPts val="600"/>
              </a:spcBef>
              <a:buNone/>
            </a:pPr>
            <a:r>
              <a:rPr lang="en-US" sz="1050" dirty="0">
                <a:latin typeface="+mj-lt"/>
              </a:rPr>
              <a:t>Het </a:t>
            </a:r>
            <a:r>
              <a:rPr lang="en-US" sz="1050" dirty="0" err="1">
                <a:latin typeface="+mj-lt"/>
              </a:rPr>
              <a:t>lastige</a:t>
            </a:r>
            <a:r>
              <a:rPr lang="en-US" sz="1050" dirty="0">
                <a:latin typeface="+mj-lt"/>
              </a:rPr>
              <a:t> van het op papier </a:t>
            </a:r>
            <a:r>
              <a:rPr lang="en-US" sz="1050" dirty="0" err="1">
                <a:latin typeface="+mj-lt"/>
              </a:rPr>
              <a:t>vastleggen</a:t>
            </a:r>
            <a:r>
              <a:rPr lang="en-US" sz="1050" dirty="0">
                <a:latin typeface="+mj-lt"/>
              </a:rPr>
              <a:t> van </a:t>
            </a:r>
            <a:r>
              <a:rPr lang="en-US" sz="1050" dirty="0" err="1">
                <a:latin typeface="+mj-lt"/>
              </a:rPr>
              <a:t>een</a:t>
            </a:r>
            <a:r>
              <a:rPr lang="en-US" sz="1050" dirty="0">
                <a:latin typeface="+mj-lt"/>
              </a:rPr>
              <a:t> </a:t>
            </a:r>
            <a:r>
              <a:rPr lang="en-US" sz="1050" dirty="0" err="1">
                <a:latin typeface="+mj-lt"/>
              </a:rPr>
              <a:t>veranderproces</a:t>
            </a:r>
            <a:r>
              <a:rPr lang="en-US" sz="1050" dirty="0">
                <a:latin typeface="+mj-lt"/>
              </a:rPr>
              <a:t>, </a:t>
            </a:r>
            <a:r>
              <a:rPr lang="en-US" sz="1050" dirty="0" err="1">
                <a:latin typeface="+mj-lt"/>
              </a:rPr>
              <a:t>zeker</a:t>
            </a:r>
            <a:r>
              <a:rPr lang="en-US" sz="1050" dirty="0">
                <a:latin typeface="+mj-lt"/>
              </a:rPr>
              <a:t> </a:t>
            </a:r>
            <a:r>
              <a:rPr lang="en-US" sz="1050" dirty="0" err="1">
                <a:latin typeface="+mj-lt"/>
              </a:rPr>
              <a:t>wanneer</a:t>
            </a:r>
            <a:r>
              <a:rPr lang="en-US" sz="1050" dirty="0">
                <a:latin typeface="+mj-lt"/>
              </a:rPr>
              <a:t> je </a:t>
            </a:r>
            <a:r>
              <a:rPr lang="en-US" sz="1050" dirty="0" err="1">
                <a:latin typeface="+mj-lt"/>
              </a:rPr>
              <a:t>dat</a:t>
            </a:r>
            <a:r>
              <a:rPr lang="en-US" sz="1050" dirty="0">
                <a:latin typeface="+mj-lt"/>
              </a:rPr>
              <a:t> in de </a:t>
            </a:r>
            <a:r>
              <a:rPr lang="en-US" sz="1050" dirty="0" err="1">
                <a:latin typeface="+mj-lt"/>
              </a:rPr>
              <a:t>vorm</a:t>
            </a:r>
            <a:r>
              <a:rPr lang="en-US" sz="1050" dirty="0">
                <a:latin typeface="+mj-lt"/>
              </a:rPr>
              <a:t> van </a:t>
            </a:r>
            <a:r>
              <a:rPr lang="en-US" sz="1050" dirty="0" err="1">
                <a:latin typeface="+mj-lt"/>
              </a:rPr>
              <a:t>een</a:t>
            </a:r>
            <a:r>
              <a:rPr lang="en-US" sz="1050" dirty="0">
                <a:latin typeface="+mj-lt"/>
              </a:rPr>
              <a:t> </a:t>
            </a:r>
            <a:r>
              <a:rPr lang="en-US" sz="1050" dirty="0" err="1">
                <a:latin typeface="+mj-lt"/>
              </a:rPr>
              <a:t>stappenplan</a:t>
            </a:r>
            <a:r>
              <a:rPr lang="en-US" sz="1050" dirty="0">
                <a:latin typeface="+mj-lt"/>
              </a:rPr>
              <a:t> </a:t>
            </a:r>
            <a:r>
              <a:rPr lang="en-US" sz="1050" dirty="0" err="1">
                <a:latin typeface="+mj-lt"/>
              </a:rPr>
              <a:t>doet</a:t>
            </a:r>
            <a:r>
              <a:rPr lang="en-US" sz="1050" dirty="0">
                <a:latin typeface="+mj-lt"/>
              </a:rPr>
              <a:t>, is </a:t>
            </a:r>
            <a:r>
              <a:rPr lang="en-US" sz="1050" dirty="0" err="1">
                <a:latin typeface="+mj-lt"/>
              </a:rPr>
              <a:t>dat</a:t>
            </a:r>
            <a:r>
              <a:rPr lang="en-US" sz="1050" dirty="0">
                <a:latin typeface="+mj-lt"/>
              </a:rPr>
              <a:t> je het </a:t>
            </a:r>
            <a:r>
              <a:rPr lang="en-US" sz="1050" dirty="0" err="1">
                <a:latin typeface="+mj-lt"/>
              </a:rPr>
              <a:t>enigszins</a:t>
            </a:r>
            <a:r>
              <a:rPr lang="en-US" sz="1050" dirty="0">
                <a:latin typeface="+mj-lt"/>
              </a:rPr>
              <a:t> </a:t>
            </a:r>
            <a:r>
              <a:rPr lang="en-US" sz="1050" dirty="0" err="1">
                <a:latin typeface="+mj-lt"/>
              </a:rPr>
              <a:t>moet</a:t>
            </a:r>
            <a:r>
              <a:rPr lang="en-US" sz="1050" dirty="0">
                <a:latin typeface="+mj-lt"/>
              </a:rPr>
              <a:t> </a:t>
            </a:r>
            <a:r>
              <a:rPr lang="en-US" sz="1050" dirty="0" err="1">
                <a:latin typeface="+mj-lt"/>
              </a:rPr>
              <a:t>platslaan</a:t>
            </a:r>
            <a:r>
              <a:rPr lang="en-US" sz="1050" dirty="0">
                <a:latin typeface="+mj-lt"/>
              </a:rPr>
              <a:t>. </a:t>
            </a:r>
            <a:r>
              <a:rPr lang="en-US" sz="1050" dirty="0" err="1">
                <a:latin typeface="+mj-lt"/>
              </a:rPr>
              <a:t>Hierdoor</a:t>
            </a:r>
            <a:r>
              <a:rPr lang="en-US" sz="1050" dirty="0">
                <a:latin typeface="+mj-lt"/>
              </a:rPr>
              <a:t> </a:t>
            </a:r>
            <a:r>
              <a:rPr lang="en-US" sz="1050" dirty="0" err="1">
                <a:latin typeface="+mj-lt"/>
              </a:rPr>
              <a:t>lijkt</a:t>
            </a:r>
            <a:r>
              <a:rPr lang="en-US" sz="1050" dirty="0">
                <a:latin typeface="+mj-lt"/>
              </a:rPr>
              <a:t> het </a:t>
            </a:r>
            <a:r>
              <a:rPr lang="en-US" sz="1050" dirty="0" err="1">
                <a:latin typeface="+mj-lt"/>
              </a:rPr>
              <a:t>soms</a:t>
            </a:r>
            <a:r>
              <a:rPr lang="en-US" sz="1050" dirty="0">
                <a:latin typeface="+mj-lt"/>
              </a:rPr>
              <a:t> </a:t>
            </a:r>
            <a:r>
              <a:rPr lang="en-US" sz="1050" dirty="0" err="1">
                <a:latin typeface="+mj-lt"/>
              </a:rPr>
              <a:t>een</a:t>
            </a:r>
            <a:r>
              <a:rPr lang="en-US" sz="1050" dirty="0">
                <a:latin typeface="+mj-lt"/>
              </a:rPr>
              <a:t> </a:t>
            </a:r>
            <a:r>
              <a:rPr lang="en-US" sz="1050" dirty="0" err="1">
                <a:latin typeface="+mj-lt"/>
              </a:rPr>
              <a:t>trucje</a:t>
            </a:r>
            <a:r>
              <a:rPr lang="en-US" sz="1050" dirty="0">
                <a:latin typeface="+mj-lt"/>
              </a:rPr>
              <a:t> </a:t>
            </a:r>
            <a:r>
              <a:rPr lang="en-US" sz="1050" dirty="0" err="1">
                <a:latin typeface="+mj-lt"/>
              </a:rPr>
              <a:t>te</a:t>
            </a:r>
            <a:r>
              <a:rPr lang="en-US" sz="1050" dirty="0">
                <a:latin typeface="+mj-lt"/>
              </a:rPr>
              <a:t> </a:t>
            </a:r>
            <a:r>
              <a:rPr lang="en-US" sz="1050" dirty="0" err="1">
                <a:latin typeface="+mj-lt"/>
              </a:rPr>
              <a:t>worden</a:t>
            </a:r>
            <a:r>
              <a:rPr lang="en-US" sz="1050" dirty="0">
                <a:latin typeface="+mj-lt"/>
              </a:rPr>
              <a:t>. Maar </a:t>
            </a:r>
            <a:r>
              <a:rPr lang="en-US" sz="1050" dirty="0" err="1">
                <a:latin typeface="+mj-lt"/>
              </a:rPr>
              <a:t>dat</a:t>
            </a:r>
            <a:r>
              <a:rPr lang="en-US" sz="1050" dirty="0">
                <a:latin typeface="+mj-lt"/>
              </a:rPr>
              <a:t> is het </a:t>
            </a:r>
            <a:r>
              <a:rPr lang="en-US" sz="1050" dirty="0" err="1">
                <a:latin typeface="+mj-lt"/>
              </a:rPr>
              <a:t>zeker</a:t>
            </a:r>
            <a:r>
              <a:rPr lang="en-US" sz="1050" dirty="0">
                <a:latin typeface="+mj-lt"/>
              </a:rPr>
              <a:t> </a:t>
            </a:r>
            <a:r>
              <a:rPr lang="en-US" sz="1050" dirty="0" err="1">
                <a:latin typeface="+mj-lt"/>
              </a:rPr>
              <a:t>niet</a:t>
            </a:r>
            <a:r>
              <a:rPr lang="en-US" sz="1050" dirty="0">
                <a:latin typeface="+mj-lt"/>
              </a:rPr>
              <a:t>. </a:t>
            </a:r>
            <a:r>
              <a:rPr lang="en-US" sz="1050" dirty="0" err="1">
                <a:latin typeface="+mj-lt"/>
              </a:rPr>
              <a:t>Voor</a:t>
            </a:r>
            <a:r>
              <a:rPr lang="en-US" sz="1050" dirty="0">
                <a:latin typeface="+mj-lt"/>
              </a:rPr>
              <a:t> </a:t>
            </a:r>
            <a:r>
              <a:rPr lang="en-US" sz="1050" dirty="0" err="1">
                <a:latin typeface="+mj-lt"/>
              </a:rPr>
              <a:t>veranderprocessen</a:t>
            </a:r>
            <a:r>
              <a:rPr lang="en-US" sz="1050" dirty="0">
                <a:latin typeface="+mj-lt"/>
              </a:rPr>
              <a:t> </a:t>
            </a:r>
            <a:r>
              <a:rPr lang="en-US" sz="1050" dirty="0" err="1">
                <a:latin typeface="+mj-lt"/>
              </a:rPr>
              <a:t>bestaat</a:t>
            </a:r>
            <a:r>
              <a:rPr lang="en-US" sz="1050" dirty="0">
                <a:latin typeface="+mj-lt"/>
              </a:rPr>
              <a:t> </a:t>
            </a:r>
            <a:r>
              <a:rPr lang="en-US" sz="1050" dirty="0" err="1">
                <a:latin typeface="+mj-lt"/>
              </a:rPr>
              <a:t>geen</a:t>
            </a:r>
            <a:r>
              <a:rPr lang="en-US" sz="1050" dirty="0">
                <a:latin typeface="+mj-lt"/>
              </a:rPr>
              <a:t> </a:t>
            </a:r>
            <a:r>
              <a:rPr lang="en-US" sz="1050" dirty="0" err="1">
                <a:latin typeface="+mj-lt"/>
              </a:rPr>
              <a:t>standaard</a:t>
            </a:r>
            <a:r>
              <a:rPr lang="en-US" sz="1050" dirty="0">
                <a:latin typeface="+mj-lt"/>
              </a:rPr>
              <a:t> ‘</a:t>
            </a:r>
            <a:r>
              <a:rPr lang="en-US" sz="1050" dirty="0" err="1">
                <a:latin typeface="+mj-lt"/>
              </a:rPr>
              <a:t>recept</a:t>
            </a:r>
            <a:r>
              <a:rPr lang="en-US" sz="1050" dirty="0">
                <a:latin typeface="+mj-lt"/>
              </a:rPr>
              <a:t>’ </a:t>
            </a:r>
            <a:r>
              <a:rPr lang="en-US" sz="1050" dirty="0" err="1">
                <a:latin typeface="+mj-lt"/>
              </a:rPr>
              <a:t>waarbij</a:t>
            </a:r>
            <a:r>
              <a:rPr lang="en-US" sz="1050" dirty="0">
                <a:latin typeface="+mj-lt"/>
              </a:rPr>
              <a:t> je, </a:t>
            </a:r>
            <a:r>
              <a:rPr lang="en-US" sz="1050" dirty="0" err="1">
                <a:latin typeface="+mj-lt"/>
              </a:rPr>
              <a:t>als</a:t>
            </a:r>
            <a:r>
              <a:rPr lang="en-US" sz="1050" dirty="0">
                <a:latin typeface="+mj-lt"/>
              </a:rPr>
              <a:t> je exact de </a:t>
            </a:r>
            <a:r>
              <a:rPr lang="en-US" sz="1050" dirty="0" err="1">
                <a:latin typeface="+mj-lt"/>
              </a:rPr>
              <a:t>stappen</a:t>
            </a:r>
            <a:r>
              <a:rPr lang="en-US" sz="1050" dirty="0">
                <a:latin typeface="+mj-lt"/>
              </a:rPr>
              <a:t> </a:t>
            </a:r>
            <a:r>
              <a:rPr lang="en-US" sz="1050" dirty="0" err="1">
                <a:latin typeface="+mj-lt"/>
              </a:rPr>
              <a:t>volgt</a:t>
            </a:r>
            <a:r>
              <a:rPr lang="en-US" sz="1050" dirty="0">
                <a:latin typeface="+mj-lt"/>
              </a:rPr>
              <a:t>, </a:t>
            </a:r>
            <a:r>
              <a:rPr lang="en-US" sz="1050" dirty="0" err="1">
                <a:latin typeface="+mj-lt"/>
              </a:rPr>
              <a:t>gegarandeerd</a:t>
            </a:r>
            <a:r>
              <a:rPr lang="en-US" sz="1050" dirty="0">
                <a:latin typeface="+mj-lt"/>
              </a:rPr>
              <a:t> </a:t>
            </a:r>
            <a:r>
              <a:rPr lang="en-US" sz="1050" dirty="0" err="1">
                <a:latin typeface="+mj-lt"/>
              </a:rPr>
              <a:t>een</a:t>
            </a:r>
            <a:r>
              <a:rPr lang="en-US" sz="1050" dirty="0">
                <a:latin typeface="+mj-lt"/>
              </a:rPr>
              <a:t> </a:t>
            </a:r>
            <a:r>
              <a:rPr lang="en-US" sz="1050" dirty="0" err="1">
                <a:latin typeface="+mj-lt"/>
              </a:rPr>
              <a:t>goed</a:t>
            </a:r>
            <a:r>
              <a:rPr lang="en-US" sz="1050" dirty="0">
                <a:latin typeface="+mj-lt"/>
              </a:rPr>
              <a:t> </a:t>
            </a:r>
            <a:r>
              <a:rPr lang="en-US" sz="1050" dirty="0" err="1">
                <a:latin typeface="+mj-lt"/>
              </a:rPr>
              <a:t>resultaat</a:t>
            </a:r>
            <a:r>
              <a:rPr lang="en-US" sz="1050" dirty="0">
                <a:latin typeface="+mj-lt"/>
              </a:rPr>
              <a:t> </a:t>
            </a:r>
            <a:r>
              <a:rPr lang="en-US" sz="1050" dirty="0" err="1">
                <a:latin typeface="+mj-lt"/>
              </a:rPr>
              <a:t>krijgt</a:t>
            </a:r>
            <a:r>
              <a:rPr lang="en-US" sz="1050" dirty="0">
                <a:latin typeface="+mj-lt"/>
              </a:rPr>
              <a:t>. </a:t>
            </a:r>
            <a:r>
              <a:rPr lang="en-US" sz="1050" dirty="0" err="1">
                <a:latin typeface="+mj-lt"/>
              </a:rPr>
              <a:t>Hoewel</a:t>
            </a:r>
            <a:r>
              <a:rPr lang="en-US" sz="1050" dirty="0">
                <a:latin typeface="+mj-lt"/>
              </a:rPr>
              <a:t> de </a:t>
            </a:r>
            <a:r>
              <a:rPr lang="en-US" sz="1050" dirty="0" err="1">
                <a:latin typeface="+mj-lt"/>
              </a:rPr>
              <a:t>stappen</a:t>
            </a:r>
            <a:r>
              <a:rPr lang="en-US" sz="1050" dirty="0">
                <a:latin typeface="+mj-lt"/>
              </a:rPr>
              <a:t> die </a:t>
            </a:r>
            <a:r>
              <a:rPr lang="en-US" sz="1050" dirty="0" err="1">
                <a:latin typeface="+mj-lt"/>
              </a:rPr>
              <a:t>wij</a:t>
            </a:r>
            <a:r>
              <a:rPr lang="en-US" sz="1050" dirty="0">
                <a:latin typeface="+mj-lt"/>
              </a:rPr>
              <a:t> in </a:t>
            </a:r>
            <a:r>
              <a:rPr lang="en-US" sz="1050" dirty="0" err="1">
                <a:latin typeface="+mj-lt"/>
              </a:rPr>
              <a:t>deze</a:t>
            </a:r>
            <a:r>
              <a:rPr lang="en-US" sz="1050" dirty="0">
                <a:latin typeface="+mj-lt"/>
              </a:rPr>
              <a:t> </a:t>
            </a:r>
            <a:r>
              <a:rPr lang="en-US" sz="1050" dirty="0" err="1">
                <a:latin typeface="+mj-lt"/>
              </a:rPr>
              <a:t>gids</a:t>
            </a:r>
            <a:r>
              <a:rPr lang="en-US" sz="1050" dirty="0">
                <a:latin typeface="+mj-lt"/>
              </a:rPr>
              <a:t> </a:t>
            </a:r>
            <a:r>
              <a:rPr lang="en-US" sz="1050" dirty="0" err="1">
                <a:latin typeface="+mj-lt"/>
              </a:rPr>
              <a:t>beschrijven</a:t>
            </a:r>
            <a:r>
              <a:rPr lang="en-US" sz="1050" dirty="0">
                <a:latin typeface="+mj-lt"/>
              </a:rPr>
              <a:t> </a:t>
            </a:r>
            <a:r>
              <a:rPr lang="en-US" sz="1050" dirty="0" err="1">
                <a:latin typeface="+mj-lt"/>
              </a:rPr>
              <a:t>helpen</a:t>
            </a:r>
            <a:r>
              <a:rPr lang="en-US" sz="1050" dirty="0">
                <a:latin typeface="+mj-lt"/>
              </a:rPr>
              <a:t> om </a:t>
            </a:r>
            <a:r>
              <a:rPr lang="en-US" sz="1050" dirty="0" err="1">
                <a:latin typeface="+mj-lt"/>
              </a:rPr>
              <a:t>structuur</a:t>
            </a:r>
            <a:r>
              <a:rPr lang="en-US" sz="1050" dirty="0">
                <a:latin typeface="+mj-lt"/>
              </a:rPr>
              <a:t> </a:t>
            </a:r>
            <a:r>
              <a:rPr lang="en-US" sz="1050" dirty="0" err="1">
                <a:latin typeface="+mj-lt"/>
              </a:rPr>
              <a:t>te</a:t>
            </a:r>
            <a:r>
              <a:rPr lang="en-US" sz="1050" dirty="0">
                <a:latin typeface="+mj-lt"/>
              </a:rPr>
              <a:t> </a:t>
            </a:r>
            <a:r>
              <a:rPr lang="en-US" sz="1050" dirty="0" err="1">
                <a:latin typeface="+mj-lt"/>
              </a:rPr>
              <a:t>bieden</a:t>
            </a:r>
            <a:r>
              <a:rPr lang="en-US" sz="1050" dirty="0">
                <a:latin typeface="+mj-lt"/>
              </a:rPr>
              <a:t>, je </a:t>
            </a:r>
            <a:r>
              <a:rPr lang="en-US" sz="1050" dirty="0" err="1">
                <a:latin typeface="+mj-lt"/>
              </a:rPr>
              <a:t>leren</a:t>
            </a:r>
            <a:r>
              <a:rPr lang="en-US" sz="1050" dirty="0">
                <a:latin typeface="+mj-lt"/>
              </a:rPr>
              <a:t> hoe je </a:t>
            </a:r>
            <a:r>
              <a:rPr lang="en-US" sz="1050" dirty="0" err="1">
                <a:latin typeface="+mj-lt"/>
              </a:rPr>
              <a:t>bepaalde</a:t>
            </a:r>
            <a:r>
              <a:rPr lang="en-US" sz="1050" dirty="0">
                <a:latin typeface="+mj-lt"/>
              </a:rPr>
              <a:t> </a:t>
            </a:r>
            <a:r>
              <a:rPr lang="en-US" sz="1050" dirty="0" err="1">
                <a:latin typeface="+mj-lt"/>
              </a:rPr>
              <a:t>dingen</a:t>
            </a:r>
            <a:r>
              <a:rPr lang="en-US" sz="1050" dirty="0">
                <a:latin typeface="+mj-lt"/>
              </a:rPr>
              <a:t> </a:t>
            </a:r>
            <a:r>
              <a:rPr lang="en-US" sz="1050" dirty="0" err="1">
                <a:latin typeface="+mj-lt"/>
              </a:rPr>
              <a:t>kunt</a:t>
            </a:r>
            <a:r>
              <a:rPr lang="en-US" sz="1050" dirty="0">
                <a:latin typeface="+mj-lt"/>
              </a:rPr>
              <a:t> </a:t>
            </a:r>
            <a:r>
              <a:rPr lang="en-US" sz="1050" dirty="0" err="1">
                <a:latin typeface="+mj-lt"/>
              </a:rPr>
              <a:t>aanpakken</a:t>
            </a:r>
            <a:r>
              <a:rPr lang="en-US" sz="1050" dirty="0">
                <a:latin typeface="+mj-lt"/>
              </a:rPr>
              <a:t> </a:t>
            </a:r>
            <a:r>
              <a:rPr lang="en-US" sz="1050" dirty="0" err="1">
                <a:latin typeface="+mj-lt"/>
              </a:rPr>
              <a:t>en</a:t>
            </a:r>
            <a:r>
              <a:rPr lang="en-US" sz="1050" dirty="0">
                <a:latin typeface="+mj-lt"/>
              </a:rPr>
              <a:t> je </a:t>
            </a:r>
            <a:r>
              <a:rPr lang="en-US" sz="1050" dirty="0" err="1">
                <a:latin typeface="+mj-lt"/>
              </a:rPr>
              <a:t>helpen</a:t>
            </a:r>
            <a:r>
              <a:rPr lang="en-US" sz="1050" dirty="0">
                <a:latin typeface="+mj-lt"/>
              </a:rPr>
              <a:t> om </a:t>
            </a:r>
            <a:r>
              <a:rPr lang="en-US" sz="1050" dirty="0" err="1">
                <a:latin typeface="+mj-lt"/>
              </a:rPr>
              <a:t>inzicht</a:t>
            </a:r>
            <a:r>
              <a:rPr lang="en-US" sz="1050" dirty="0">
                <a:latin typeface="+mj-lt"/>
              </a:rPr>
              <a:t> </a:t>
            </a:r>
            <a:r>
              <a:rPr lang="en-US" sz="1050" dirty="0" err="1">
                <a:latin typeface="+mj-lt"/>
              </a:rPr>
              <a:t>te</a:t>
            </a:r>
            <a:r>
              <a:rPr lang="en-US" sz="1050" dirty="0">
                <a:latin typeface="+mj-lt"/>
              </a:rPr>
              <a:t> </a:t>
            </a:r>
            <a:r>
              <a:rPr lang="en-US" sz="1050" dirty="0" err="1">
                <a:latin typeface="+mj-lt"/>
              </a:rPr>
              <a:t>vergroten</a:t>
            </a:r>
            <a:r>
              <a:rPr lang="en-US" sz="1050" dirty="0">
                <a:latin typeface="+mj-lt"/>
              </a:rPr>
              <a:t>, </a:t>
            </a:r>
            <a:r>
              <a:rPr lang="en-US" sz="1050" dirty="0" err="1">
                <a:latin typeface="+mj-lt"/>
              </a:rPr>
              <a:t>blijft</a:t>
            </a:r>
            <a:r>
              <a:rPr lang="en-US" sz="1050" dirty="0">
                <a:latin typeface="+mj-lt"/>
              </a:rPr>
              <a:t> </a:t>
            </a:r>
            <a:r>
              <a:rPr lang="en-US" sz="1050" dirty="0" err="1">
                <a:latin typeface="+mj-lt"/>
              </a:rPr>
              <a:t>een</a:t>
            </a:r>
            <a:r>
              <a:rPr lang="en-US" sz="1050" dirty="0">
                <a:latin typeface="+mj-lt"/>
              </a:rPr>
              <a:t> </a:t>
            </a:r>
            <a:r>
              <a:rPr lang="en-US" sz="1050" dirty="0" err="1">
                <a:latin typeface="+mj-lt"/>
              </a:rPr>
              <a:t>dergelijk</a:t>
            </a:r>
            <a:r>
              <a:rPr lang="en-US" sz="1050" dirty="0">
                <a:latin typeface="+mj-lt"/>
              </a:rPr>
              <a:t> </a:t>
            </a:r>
            <a:r>
              <a:rPr lang="en-US" sz="1050" dirty="0" err="1">
                <a:latin typeface="+mj-lt"/>
              </a:rPr>
              <a:t>proces</a:t>
            </a:r>
            <a:r>
              <a:rPr lang="en-US" sz="1050" dirty="0">
                <a:latin typeface="+mj-lt"/>
              </a:rPr>
              <a:t> </a:t>
            </a:r>
            <a:r>
              <a:rPr lang="en-US" sz="1050" dirty="0" err="1">
                <a:latin typeface="+mj-lt"/>
              </a:rPr>
              <a:t>mensenwerk</a:t>
            </a:r>
            <a:r>
              <a:rPr lang="en-US" sz="1050" dirty="0">
                <a:latin typeface="+mj-lt"/>
              </a:rPr>
              <a:t>. </a:t>
            </a:r>
            <a:r>
              <a:rPr lang="en-US" sz="1050" dirty="0" err="1">
                <a:latin typeface="+mj-lt"/>
              </a:rPr>
              <a:t>Naast</a:t>
            </a:r>
            <a:r>
              <a:rPr lang="en-US" sz="1050" dirty="0">
                <a:latin typeface="+mj-lt"/>
              </a:rPr>
              <a:t> de </a:t>
            </a:r>
            <a:r>
              <a:rPr lang="en-US" sz="1050" dirty="0" err="1">
                <a:latin typeface="+mj-lt"/>
              </a:rPr>
              <a:t>inzet</a:t>
            </a:r>
            <a:r>
              <a:rPr lang="en-US" sz="1050" dirty="0">
                <a:latin typeface="+mj-lt"/>
              </a:rPr>
              <a:t> van je </a:t>
            </a:r>
            <a:r>
              <a:rPr lang="en-US" sz="1050" dirty="0" err="1">
                <a:latin typeface="+mj-lt"/>
              </a:rPr>
              <a:t>analytische</a:t>
            </a:r>
            <a:r>
              <a:rPr lang="en-US" sz="1050" dirty="0">
                <a:latin typeface="+mj-lt"/>
              </a:rPr>
              <a:t> </a:t>
            </a:r>
            <a:r>
              <a:rPr lang="en-US" sz="1050" dirty="0" err="1">
                <a:latin typeface="+mj-lt"/>
              </a:rPr>
              <a:t>vaardigheden</a:t>
            </a:r>
            <a:r>
              <a:rPr lang="en-US" sz="1050" dirty="0">
                <a:latin typeface="+mj-lt"/>
              </a:rPr>
              <a:t> </a:t>
            </a:r>
            <a:r>
              <a:rPr lang="en-US" sz="1050" dirty="0" err="1">
                <a:latin typeface="+mj-lt"/>
              </a:rPr>
              <a:t>zal</a:t>
            </a:r>
            <a:r>
              <a:rPr lang="en-US" sz="1050" dirty="0">
                <a:latin typeface="+mj-lt"/>
              </a:rPr>
              <a:t> je </a:t>
            </a:r>
            <a:r>
              <a:rPr lang="en-US" sz="1050" dirty="0" err="1">
                <a:latin typeface="+mj-lt"/>
              </a:rPr>
              <a:t>ook</a:t>
            </a:r>
            <a:r>
              <a:rPr lang="en-US" sz="1050" dirty="0">
                <a:latin typeface="+mj-lt"/>
              </a:rPr>
              <a:t> </a:t>
            </a:r>
            <a:r>
              <a:rPr lang="en-US" sz="1050" dirty="0" err="1">
                <a:latin typeface="+mj-lt"/>
              </a:rPr>
              <a:t>zeker</a:t>
            </a:r>
            <a:r>
              <a:rPr lang="en-US" sz="1050" dirty="0">
                <a:latin typeface="+mj-lt"/>
              </a:rPr>
              <a:t> je </a:t>
            </a:r>
            <a:r>
              <a:rPr lang="en-US" sz="1050" dirty="0" err="1">
                <a:latin typeface="+mj-lt"/>
              </a:rPr>
              <a:t>sociale</a:t>
            </a:r>
            <a:r>
              <a:rPr lang="en-US" sz="1050" dirty="0">
                <a:latin typeface="+mj-lt"/>
              </a:rPr>
              <a:t> </a:t>
            </a:r>
            <a:r>
              <a:rPr lang="en-US" sz="1050" dirty="0" err="1">
                <a:latin typeface="+mj-lt"/>
              </a:rPr>
              <a:t>vaardigheden</a:t>
            </a:r>
            <a:r>
              <a:rPr lang="en-US" sz="1050" dirty="0">
                <a:latin typeface="+mj-lt"/>
              </a:rPr>
              <a:t> </a:t>
            </a:r>
            <a:r>
              <a:rPr lang="en-US" sz="1050" dirty="0" err="1">
                <a:latin typeface="+mj-lt"/>
              </a:rPr>
              <a:t>moeten</a:t>
            </a:r>
            <a:r>
              <a:rPr lang="en-US" sz="1050" dirty="0">
                <a:latin typeface="+mj-lt"/>
              </a:rPr>
              <a:t> </a:t>
            </a:r>
            <a:r>
              <a:rPr lang="en-US" sz="1050" dirty="0" err="1">
                <a:latin typeface="+mj-lt"/>
              </a:rPr>
              <a:t>inzetten</a:t>
            </a:r>
            <a:r>
              <a:rPr lang="en-US" sz="1050" dirty="0">
                <a:latin typeface="+mj-lt"/>
              </a:rPr>
              <a:t>. In het begin van </a:t>
            </a:r>
            <a:r>
              <a:rPr lang="en-US" sz="1050" dirty="0" err="1">
                <a:latin typeface="+mj-lt"/>
              </a:rPr>
              <a:t>deze</a:t>
            </a:r>
            <a:r>
              <a:rPr lang="en-US" sz="1050" dirty="0">
                <a:latin typeface="+mj-lt"/>
              </a:rPr>
              <a:t> </a:t>
            </a:r>
            <a:r>
              <a:rPr lang="en-US" sz="1050" dirty="0" err="1">
                <a:latin typeface="+mj-lt"/>
              </a:rPr>
              <a:t>gids</a:t>
            </a:r>
            <a:r>
              <a:rPr lang="en-US" sz="1050" dirty="0">
                <a:latin typeface="+mj-lt"/>
              </a:rPr>
              <a:t> </a:t>
            </a:r>
            <a:r>
              <a:rPr lang="en-US" sz="1050" dirty="0" err="1">
                <a:latin typeface="+mj-lt"/>
              </a:rPr>
              <a:t>noemden</a:t>
            </a:r>
            <a:r>
              <a:rPr lang="en-US" sz="1050" dirty="0">
                <a:latin typeface="+mj-lt"/>
              </a:rPr>
              <a:t> we al </a:t>
            </a:r>
            <a:r>
              <a:rPr lang="en-US" sz="1050" dirty="0" err="1">
                <a:latin typeface="+mj-lt"/>
              </a:rPr>
              <a:t>drie</a:t>
            </a:r>
            <a:r>
              <a:rPr lang="en-US" sz="1050" dirty="0">
                <a:latin typeface="+mj-lt"/>
              </a:rPr>
              <a:t> </a:t>
            </a:r>
            <a:r>
              <a:rPr lang="en-US" sz="1050" dirty="0" err="1">
                <a:latin typeface="+mj-lt"/>
              </a:rPr>
              <a:t>kerncompetenties</a:t>
            </a:r>
            <a:r>
              <a:rPr lang="en-US" sz="1050" dirty="0">
                <a:latin typeface="+mj-lt"/>
              </a:rPr>
              <a:t> van </a:t>
            </a:r>
            <a:r>
              <a:rPr lang="en-US" sz="1050" dirty="0" err="1">
                <a:latin typeface="+mj-lt"/>
              </a:rPr>
              <a:t>een</a:t>
            </a:r>
            <a:r>
              <a:rPr lang="en-US" sz="1050" dirty="0">
                <a:latin typeface="+mj-lt"/>
              </a:rPr>
              <a:t> Facilitator of Change. </a:t>
            </a:r>
            <a:r>
              <a:rPr lang="en-US" sz="1050" dirty="0" err="1">
                <a:latin typeface="+mj-lt"/>
              </a:rPr>
              <a:t>Naast</a:t>
            </a:r>
            <a:r>
              <a:rPr lang="en-US" sz="1050" dirty="0">
                <a:latin typeface="+mj-lt"/>
              </a:rPr>
              <a:t> </a:t>
            </a:r>
            <a:r>
              <a:rPr lang="en-US" sz="1050" dirty="0" err="1">
                <a:latin typeface="+mj-lt"/>
              </a:rPr>
              <a:t>kritisch</a:t>
            </a:r>
            <a:r>
              <a:rPr lang="en-US" sz="1050" dirty="0">
                <a:latin typeface="+mj-lt"/>
              </a:rPr>
              <a:t> </a:t>
            </a:r>
            <a:r>
              <a:rPr lang="en-US" sz="1050" dirty="0" err="1">
                <a:latin typeface="+mj-lt"/>
              </a:rPr>
              <a:t>reflecteren</a:t>
            </a:r>
            <a:r>
              <a:rPr lang="en-US" sz="1050" dirty="0">
                <a:latin typeface="+mj-lt"/>
              </a:rPr>
              <a:t> </a:t>
            </a:r>
            <a:r>
              <a:rPr lang="en-US" sz="1050" dirty="0" err="1">
                <a:latin typeface="+mj-lt"/>
              </a:rPr>
              <a:t>en</a:t>
            </a:r>
            <a:r>
              <a:rPr lang="en-US" sz="1050" dirty="0">
                <a:latin typeface="+mj-lt"/>
              </a:rPr>
              <a:t> </a:t>
            </a:r>
            <a:r>
              <a:rPr lang="en-US" sz="1050" dirty="0" err="1">
                <a:latin typeface="+mj-lt"/>
              </a:rPr>
              <a:t>conceptueel</a:t>
            </a:r>
            <a:r>
              <a:rPr lang="en-US" sz="1050" dirty="0">
                <a:latin typeface="+mj-lt"/>
              </a:rPr>
              <a:t> </a:t>
            </a:r>
            <a:r>
              <a:rPr lang="en-US" sz="1050" dirty="0" err="1">
                <a:latin typeface="+mj-lt"/>
              </a:rPr>
              <a:t>denken</a:t>
            </a:r>
            <a:r>
              <a:rPr lang="en-US" sz="1050" dirty="0">
                <a:latin typeface="+mj-lt"/>
              </a:rPr>
              <a:t> is </a:t>
            </a:r>
            <a:r>
              <a:rPr lang="en-US" sz="1050" dirty="0" err="1">
                <a:latin typeface="+mj-lt"/>
              </a:rPr>
              <a:t>niet</a:t>
            </a:r>
            <a:r>
              <a:rPr lang="en-US" sz="1050" dirty="0">
                <a:latin typeface="+mj-lt"/>
              </a:rPr>
              <a:t> </a:t>
            </a:r>
            <a:r>
              <a:rPr lang="en-US" sz="1050" dirty="0" err="1">
                <a:latin typeface="+mj-lt"/>
              </a:rPr>
              <a:t>voor</a:t>
            </a:r>
            <a:r>
              <a:rPr lang="en-US" sz="1050" dirty="0">
                <a:latin typeface="+mj-lt"/>
              </a:rPr>
              <a:t> </a:t>
            </a:r>
            <a:r>
              <a:rPr lang="en-US" sz="1050" dirty="0" err="1">
                <a:latin typeface="+mj-lt"/>
              </a:rPr>
              <a:t>niets</a:t>
            </a:r>
            <a:r>
              <a:rPr lang="en-US" sz="1050" dirty="0">
                <a:latin typeface="+mj-lt"/>
              </a:rPr>
              <a:t> de </a:t>
            </a:r>
            <a:r>
              <a:rPr lang="en-US" sz="1050" dirty="0" err="1">
                <a:latin typeface="+mj-lt"/>
              </a:rPr>
              <a:t>derde</a:t>
            </a:r>
            <a:r>
              <a:rPr lang="en-US" sz="1050" dirty="0">
                <a:latin typeface="+mj-lt"/>
              </a:rPr>
              <a:t> </a:t>
            </a:r>
            <a:r>
              <a:rPr lang="en-US" sz="1050" dirty="0" err="1">
                <a:latin typeface="+mj-lt"/>
              </a:rPr>
              <a:t>kerncompetentie</a:t>
            </a:r>
            <a:r>
              <a:rPr lang="en-US" sz="1050" dirty="0">
                <a:latin typeface="+mj-lt"/>
              </a:rPr>
              <a:t> </a:t>
            </a:r>
            <a:r>
              <a:rPr lang="en-US" sz="1050" i="1" dirty="0" err="1">
                <a:latin typeface="+mj-lt"/>
              </a:rPr>
              <a:t>verbinden</a:t>
            </a:r>
            <a:r>
              <a:rPr lang="en-US" sz="1050" dirty="0">
                <a:latin typeface="+mj-lt"/>
              </a:rPr>
              <a:t>.  </a:t>
            </a:r>
          </a:p>
          <a:p>
            <a:pPr marL="0" indent="0">
              <a:lnSpc>
                <a:spcPct val="120000"/>
              </a:lnSpc>
              <a:spcBef>
                <a:spcPts val="600"/>
              </a:spcBef>
              <a:buNone/>
            </a:pPr>
            <a:r>
              <a:rPr lang="en-US" sz="1050" b="1" dirty="0" err="1">
                <a:latin typeface="+mj-lt"/>
              </a:rPr>
              <a:t>Benodigde</a:t>
            </a:r>
            <a:r>
              <a:rPr lang="en-US" sz="1050" b="1" dirty="0">
                <a:latin typeface="+mj-lt"/>
              </a:rPr>
              <a:t> </a:t>
            </a:r>
            <a:r>
              <a:rPr lang="en-US" sz="1050" b="1" dirty="0" err="1">
                <a:latin typeface="+mj-lt"/>
              </a:rPr>
              <a:t>houding</a:t>
            </a:r>
            <a:endParaRPr lang="en-US" sz="1050" b="1" dirty="0">
              <a:latin typeface="+mj-lt"/>
            </a:endParaRPr>
          </a:p>
          <a:p>
            <a:pPr marL="0" indent="0">
              <a:lnSpc>
                <a:spcPct val="120000"/>
              </a:lnSpc>
              <a:spcBef>
                <a:spcPts val="600"/>
              </a:spcBef>
              <a:buNone/>
            </a:pPr>
            <a:r>
              <a:rPr lang="en-US" sz="1050" dirty="0" err="1">
                <a:latin typeface="+mj-lt"/>
              </a:rPr>
              <a:t>Er</a:t>
            </a:r>
            <a:r>
              <a:rPr lang="en-US" sz="1050" dirty="0">
                <a:latin typeface="+mj-lt"/>
              </a:rPr>
              <a:t> is </a:t>
            </a:r>
            <a:r>
              <a:rPr lang="en-US" sz="1050" dirty="0" err="1">
                <a:latin typeface="+mj-lt"/>
              </a:rPr>
              <a:t>geen</a:t>
            </a:r>
            <a:r>
              <a:rPr lang="en-US" sz="1050" dirty="0">
                <a:latin typeface="+mj-lt"/>
              </a:rPr>
              <a:t> </a:t>
            </a:r>
            <a:r>
              <a:rPr lang="en-US" sz="1050" dirty="0" err="1">
                <a:latin typeface="+mj-lt"/>
              </a:rPr>
              <a:t>stappenplan</a:t>
            </a:r>
            <a:r>
              <a:rPr lang="en-US" sz="1050" dirty="0">
                <a:latin typeface="+mj-lt"/>
              </a:rPr>
              <a:t> om </a:t>
            </a:r>
            <a:r>
              <a:rPr lang="en-US" sz="1050" dirty="0" err="1">
                <a:latin typeface="+mj-lt"/>
              </a:rPr>
              <a:t>deze</a:t>
            </a:r>
            <a:r>
              <a:rPr lang="en-US" sz="1050" dirty="0">
                <a:latin typeface="+mj-lt"/>
              </a:rPr>
              <a:t> </a:t>
            </a:r>
            <a:r>
              <a:rPr lang="en-US" sz="1050" dirty="0" err="1">
                <a:latin typeface="+mj-lt"/>
              </a:rPr>
              <a:t>verbinding</a:t>
            </a:r>
            <a:r>
              <a:rPr lang="en-US" sz="1050" dirty="0">
                <a:latin typeface="+mj-lt"/>
              </a:rPr>
              <a:t> tot stand </a:t>
            </a:r>
            <a:r>
              <a:rPr lang="en-US" sz="1050" dirty="0" err="1">
                <a:latin typeface="+mj-lt"/>
              </a:rPr>
              <a:t>te</a:t>
            </a:r>
            <a:r>
              <a:rPr lang="en-US" sz="1050" dirty="0">
                <a:latin typeface="+mj-lt"/>
              </a:rPr>
              <a:t> </a:t>
            </a:r>
            <a:r>
              <a:rPr lang="en-US" sz="1050" dirty="0" err="1">
                <a:latin typeface="+mj-lt"/>
              </a:rPr>
              <a:t>brengen</a:t>
            </a:r>
            <a:r>
              <a:rPr lang="en-US" sz="1050" dirty="0">
                <a:latin typeface="+mj-lt"/>
              </a:rPr>
              <a:t>. Men </a:t>
            </a:r>
            <a:r>
              <a:rPr lang="en-US" sz="1050" dirty="0" err="1">
                <a:latin typeface="+mj-lt"/>
              </a:rPr>
              <a:t>kan</a:t>
            </a:r>
            <a:r>
              <a:rPr lang="en-US" sz="1050" dirty="0">
                <a:latin typeface="+mj-lt"/>
              </a:rPr>
              <a:t> </a:t>
            </a:r>
            <a:r>
              <a:rPr lang="en-US" sz="1050" dirty="0" err="1">
                <a:latin typeface="+mj-lt"/>
              </a:rPr>
              <a:t>niet</a:t>
            </a:r>
            <a:r>
              <a:rPr lang="en-US" sz="1050" dirty="0">
                <a:latin typeface="+mj-lt"/>
              </a:rPr>
              <a:t> </a:t>
            </a:r>
            <a:r>
              <a:rPr lang="en-US" sz="1050" dirty="0" err="1">
                <a:latin typeface="+mj-lt"/>
              </a:rPr>
              <a:t>zeggen</a:t>
            </a:r>
            <a:r>
              <a:rPr lang="en-US" sz="1050" dirty="0">
                <a:latin typeface="+mj-lt"/>
              </a:rPr>
              <a:t>: doe </a:t>
            </a:r>
            <a:r>
              <a:rPr lang="en-US" sz="1050" dirty="0" err="1">
                <a:latin typeface="+mj-lt"/>
              </a:rPr>
              <a:t>zus</a:t>
            </a:r>
            <a:r>
              <a:rPr lang="en-US" sz="1050" dirty="0">
                <a:latin typeface="+mj-lt"/>
              </a:rPr>
              <a:t> </a:t>
            </a:r>
            <a:r>
              <a:rPr lang="en-US" sz="1050" dirty="0" err="1">
                <a:latin typeface="+mj-lt"/>
              </a:rPr>
              <a:t>en</a:t>
            </a:r>
            <a:r>
              <a:rPr lang="en-US" sz="1050" dirty="0">
                <a:latin typeface="+mj-lt"/>
              </a:rPr>
              <a:t> zo </a:t>
            </a:r>
            <a:r>
              <a:rPr lang="en-US" sz="1050" dirty="0" err="1">
                <a:latin typeface="+mj-lt"/>
              </a:rPr>
              <a:t>en</a:t>
            </a:r>
            <a:r>
              <a:rPr lang="en-US" sz="1050" dirty="0">
                <a:latin typeface="+mj-lt"/>
              </a:rPr>
              <a:t> dan </a:t>
            </a:r>
            <a:r>
              <a:rPr lang="en-US" sz="1050" dirty="0" err="1">
                <a:latin typeface="+mj-lt"/>
              </a:rPr>
              <a:t>zal</a:t>
            </a:r>
            <a:r>
              <a:rPr lang="en-US" sz="1050" dirty="0">
                <a:latin typeface="+mj-lt"/>
              </a:rPr>
              <a:t> de </a:t>
            </a:r>
            <a:r>
              <a:rPr lang="en-US" sz="1050" dirty="0" err="1">
                <a:latin typeface="+mj-lt"/>
              </a:rPr>
              <a:t>gewenste</a:t>
            </a:r>
            <a:r>
              <a:rPr lang="en-US" sz="1050" dirty="0">
                <a:latin typeface="+mj-lt"/>
              </a:rPr>
              <a:t> </a:t>
            </a:r>
            <a:r>
              <a:rPr lang="en-US" sz="1050" dirty="0" err="1">
                <a:latin typeface="+mj-lt"/>
              </a:rPr>
              <a:t>verbinding</a:t>
            </a:r>
            <a:r>
              <a:rPr lang="en-US" sz="1050" dirty="0">
                <a:latin typeface="+mj-lt"/>
              </a:rPr>
              <a:t> </a:t>
            </a:r>
            <a:r>
              <a:rPr lang="en-US" sz="1050" dirty="0" err="1">
                <a:latin typeface="+mj-lt"/>
              </a:rPr>
              <a:t>tussen</a:t>
            </a:r>
            <a:r>
              <a:rPr lang="en-US" sz="1050" dirty="0">
                <a:latin typeface="+mj-lt"/>
              </a:rPr>
              <a:t> </a:t>
            </a:r>
            <a:r>
              <a:rPr lang="en-US" sz="1050" dirty="0" err="1">
                <a:latin typeface="+mj-lt"/>
              </a:rPr>
              <a:t>mensen</a:t>
            </a:r>
            <a:r>
              <a:rPr lang="en-US" sz="1050" dirty="0">
                <a:latin typeface="+mj-lt"/>
              </a:rPr>
              <a:t> </a:t>
            </a:r>
            <a:r>
              <a:rPr lang="en-US" sz="1050" dirty="0" err="1">
                <a:latin typeface="+mj-lt"/>
              </a:rPr>
              <a:t>ontstaan</a:t>
            </a:r>
            <a:r>
              <a:rPr lang="en-US" sz="1050" dirty="0">
                <a:latin typeface="+mj-lt"/>
              </a:rPr>
              <a:t>. Om </a:t>
            </a:r>
            <a:r>
              <a:rPr lang="en-US" sz="1050" dirty="0" err="1">
                <a:latin typeface="+mj-lt"/>
              </a:rPr>
              <a:t>verbinding</a:t>
            </a:r>
            <a:r>
              <a:rPr lang="en-US" sz="1050" dirty="0">
                <a:latin typeface="+mj-lt"/>
              </a:rPr>
              <a:t> </a:t>
            </a:r>
            <a:r>
              <a:rPr lang="en-US" sz="1050" dirty="0" err="1">
                <a:latin typeface="+mj-lt"/>
              </a:rPr>
              <a:t>tussen</a:t>
            </a:r>
            <a:r>
              <a:rPr lang="en-US" sz="1050" dirty="0">
                <a:latin typeface="+mj-lt"/>
              </a:rPr>
              <a:t> </a:t>
            </a:r>
            <a:r>
              <a:rPr lang="en-US" sz="1050" dirty="0" err="1">
                <a:latin typeface="+mj-lt"/>
              </a:rPr>
              <a:t>mensen</a:t>
            </a:r>
            <a:r>
              <a:rPr lang="en-US" sz="1050" dirty="0">
                <a:latin typeface="+mj-lt"/>
              </a:rPr>
              <a:t> </a:t>
            </a:r>
            <a:r>
              <a:rPr lang="en-US" sz="1050" dirty="0" err="1">
                <a:latin typeface="+mj-lt"/>
              </a:rPr>
              <a:t>te</a:t>
            </a:r>
            <a:r>
              <a:rPr lang="en-US" sz="1050" dirty="0">
                <a:latin typeface="+mj-lt"/>
              </a:rPr>
              <a:t> </a:t>
            </a:r>
            <a:r>
              <a:rPr lang="en-US" sz="1050" dirty="0" err="1">
                <a:latin typeface="+mj-lt"/>
              </a:rPr>
              <a:t>realiseren</a:t>
            </a:r>
            <a:r>
              <a:rPr lang="en-US" sz="1050" dirty="0">
                <a:latin typeface="+mj-lt"/>
              </a:rPr>
              <a:t> </a:t>
            </a:r>
            <a:r>
              <a:rPr lang="en-US" sz="1050" dirty="0" err="1">
                <a:latin typeface="+mj-lt"/>
              </a:rPr>
              <a:t>moeten</a:t>
            </a:r>
            <a:r>
              <a:rPr lang="en-US" sz="1050" dirty="0">
                <a:latin typeface="+mj-lt"/>
              </a:rPr>
              <a:t> </a:t>
            </a:r>
            <a:r>
              <a:rPr lang="en-US" sz="1050" dirty="0" err="1">
                <a:latin typeface="+mj-lt"/>
              </a:rPr>
              <a:t>zowel</a:t>
            </a:r>
            <a:r>
              <a:rPr lang="en-US" sz="1050" dirty="0">
                <a:latin typeface="+mj-lt"/>
              </a:rPr>
              <a:t> </a:t>
            </a:r>
            <a:r>
              <a:rPr lang="en-US" sz="1050" dirty="0" err="1">
                <a:latin typeface="+mj-lt"/>
              </a:rPr>
              <a:t>jijzelf</a:t>
            </a:r>
            <a:r>
              <a:rPr lang="en-US" sz="1050" dirty="0">
                <a:latin typeface="+mj-lt"/>
              </a:rPr>
              <a:t> </a:t>
            </a:r>
            <a:r>
              <a:rPr lang="en-US" sz="1050" dirty="0" err="1">
                <a:latin typeface="+mj-lt"/>
              </a:rPr>
              <a:t>als</a:t>
            </a:r>
            <a:r>
              <a:rPr lang="en-US" sz="1050" dirty="0">
                <a:latin typeface="+mj-lt"/>
              </a:rPr>
              <a:t> facilitator of change </a:t>
            </a:r>
            <a:r>
              <a:rPr lang="en-US" sz="1050" dirty="0" err="1">
                <a:latin typeface="+mj-lt"/>
              </a:rPr>
              <a:t>als</a:t>
            </a:r>
            <a:r>
              <a:rPr lang="en-US" sz="1050" dirty="0">
                <a:latin typeface="+mj-lt"/>
              </a:rPr>
              <a:t> </a:t>
            </a:r>
            <a:r>
              <a:rPr lang="en-US" sz="1050" dirty="0" err="1">
                <a:latin typeface="+mj-lt"/>
              </a:rPr>
              <a:t>alle</a:t>
            </a:r>
            <a:r>
              <a:rPr lang="en-US" sz="1050" dirty="0">
                <a:latin typeface="+mj-lt"/>
              </a:rPr>
              <a:t> </a:t>
            </a:r>
            <a:r>
              <a:rPr lang="en-US" sz="1050" dirty="0" err="1">
                <a:latin typeface="+mj-lt"/>
              </a:rPr>
              <a:t>andere</a:t>
            </a:r>
            <a:r>
              <a:rPr lang="en-US" sz="1050" dirty="0">
                <a:latin typeface="+mj-lt"/>
              </a:rPr>
              <a:t> </a:t>
            </a:r>
            <a:r>
              <a:rPr lang="en-US" sz="1050" dirty="0" err="1">
                <a:latin typeface="+mj-lt"/>
              </a:rPr>
              <a:t>betrokkenen</a:t>
            </a:r>
            <a:r>
              <a:rPr lang="en-US" sz="1050" dirty="0">
                <a:latin typeface="+mj-lt"/>
              </a:rPr>
              <a:t> de </a:t>
            </a:r>
            <a:r>
              <a:rPr lang="en-US" sz="1050" dirty="0" err="1">
                <a:latin typeface="+mj-lt"/>
              </a:rPr>
              <a:t>juiste</a:t>
            </a:r>
            <a:r>
              <a:rPr lang="en-US" sz="1050" dirty="0">
                <a:latin typeface="+mj-lt"/>
              </a:rPr>
              <a:t> </a:t>
            </a:r>
            <a:r>
              <a:rPr lang="en-US" sz="1050" dirty="0" err="1">
                <a:latin typeface="+mj-lt"/>
              </a:rPr>
              <a:t>houding</a:t>
            </a:r>
            <a:r>
              <a:rPr lang="en-US" sz="1050" dirty="0">
                <a:latin typeface="+mj-lt"/>
              </a:rPr>
              <a:t> </a:t>
            </a:r>
            <a:r>
              <a:rPr lang="en-US" sz="1050" dirty="0" err="1">
                <a:latin typeface="+mj-lt"/>
              </a:rPr>
              <a:t>hebben</a:t>
            </a:r>
            <a:r>
              <a:rPr lang="en-US" sz="1050" dirty="0">
                <a:latin typeface="+mj-lt"/>
              </a:rPr>
              <a:t>. </a:t>
            </a:r>
            <a:r>
              <a:rPr lang="en-US" sz="1050" dirty="0" err="1">
                <a:latin typeface="+mj-lt"/>
              </a:rPr>
              <a:t>Een</a:t>
            </a:r>
            <a:r>
              <a:rPr lang="en-US" sz="1050" dirty="0">
                <a:latin typeface="+mj-lt"/>
              </a:rPr>
              <a:t> </a:t>
            </a:r>
            <a:r>
              <a:rPr lang="en-US" sz="1050" dirty="0" err="1">
                <a:latin typeface="+mj-lt"/>
              </a:rPr>
              <a:t>houding</a:t>
            </a:r>
            <a:r>
              <a:rPr lang="en-US" sz="1050" dirty="0">
                <a:latin typeface="+mj-lt"/>
              </a:rPr>
              <a:t> die open is, </a:t>
            </a:r>
            <a:r>
              <a:rPr lang="en-US" sz="1050" dirty="0" err="1">
                <a:latin typeface="+mj-lt"/>
              </a:rPr>
              <a:t>nieuwsgierig</a:t>
            </a:r>
            <a:r>
              <a:rPr lang="en-US" sz="1050" dirty="0">
                <a:latin typeface="+mj-lt"/>
              </a:rPr>
              <a:t>, </a:t>
            </a:r>
            <a:r>
              <a:rPr lang="en-US" sz="1050" dirty="0" err="1">
                <a:latin typeface="+mj-lt"/>
              </a:rPr>
              <a:t>bereid</a:t>
            </a:r>
            <a:r>
              <a:rPr lang="en-US" sz="1050" dirty="0">
                <a:latin typeface="+mj-lt"/>
              </a:rPr>
              <a:t> om </a:t>
            </a:r>
            <a:r>
              <a:rPr lang="en-US" sz="1050" dirty="0" err="1">
                <a:latin typeface="+mj-lt"/>
              </a:rPr>
              <a:t>flexibel</a:t>
            </a:r>
            <a:r>
              <a:rPr lang="en-US" sz="1050" dirty="0">
                <a:latin typeface="+mj-lt"/>
              </a:rPr>
              <a:t> </a:t>
            </a:r>
            <a:r>
              <a:rPr lang="en-US" sz="1050" dirty="0" err="1">
                <a:latin typeface="+mj-lt"/>
              </a:rPr>
              <a:t>te</a:t>
            </a:r>
            <a:r>
              <a:rPr lang="en-US" sz="1050" dirty="0">
                <a:latin typeface="+mj-lt"/>
              </a:rPr>
              <a:t> </a:t>
            </a:r>
            <a:r>
              <a:rPr lang="en-US" sz="1050" dirty="0" err="1">
                <a:latin typeface="+mj-lt"/>
              </a:rPr>
              <a:t>zijn</a:t>
            </a:r>
            <a:r>
              <a:rPr lang="en-US" sz="1050" dirty="0">
                <a:latin typeface="+mj-lt"/>
              </a:rPr>
              <a:t> </a:t>
            </a:r>
            <a:r>
              <a:rPr lang="en-US" sz="1050" dirty="0" err="1">
                <a:latin typeface="+mj-lt"/>
              </a:rPr>
              <a:t>en</a:t>
            </a:r>
            <a:r>
              <a:rPr lang="en-US" sz="1050" dirty="0">
                <a:latin typeface="+mj-lt"/>
              </a:rPr>
              <a:t> met </a:t>
            </a:r>
            <a:r>
              <a:rPr lang="en-US" sz="1050" dirty="0" err="1">
                <a:latin typeface="+mj-lt"/>
              </a:rPr>
              <a:t>elkaar</a:t>
            </a:r>
            <a:r>
              <a:rPr lang="en-US" sz="1050" dirty="0">
                <a:latin typeface="+mj-lt"/>
              </a:rPr>
              <a:t> </a:t>
            </a:r>
            <a:r>
              <a:rPr lang="en-US" sz="1050" dirty="0" err="1">
                <a:latin typeface="+mj-lt"/>
              </a:rPr>
              <a:t>mee</a:t>
            </a:r>
            <a:r>
              <a:rPr lang="en-US" sz="1050" dirty="0">
                <a:latin typeface="+mj-lt"/>
              </a:rPr>
              <a:t> </a:t>
            </a:r>
            <a:r>
              <a:rPr lang="en-US" sz="1050" dirty="0" err="1">
                <a:latin typeface="+mj-lt"/>
              </a:rPr>
              <a:t>te</a:t>
            </a:r>
            <a:r>
              <a:rPr lang="en-US" sz="1050" dirty="0">
                <a:latin typeface="+mj-lt"/>
              </a:rPr>
              <a:t> </a:t>
            </a:r>
            <a:r>
              <a:rPr lang="en-US" sz="1050" dirty="0" err="1">
                <a:latin typeface="+mj-lt"/>
              </a:rPr>
              <a:t>bewegen</a:t>
            </a:r>
            <a:r>
              <a:rPr lang="en-US" sz="1050" dirty="0">
                <a:latin typeface="+mj-lt"/>
              </a:rPr>
              <a:t>. Het is </a:t>
            </a:r>
            <a:r>
              <a:rPr lang="en-US" sz="1050" dirty="0" err="1">
                <a:latin typeface="+mj-lt"/>
              </a:rPr>
              <a:t>belangrijk</a:t>
            </a:r>
            <a:r>
              <a:rPr lang="en-US" sz="1050" dirty="0">
                <a:latin typeface="+mj-lt"/>
              </a:rPr>
              <a:t> om </a:t>
            </a:r>
            <a:r>
              <a:rPr lang="en-US" sz="1050" dirty="0" err="1">
                <a:latin typeface="+mj-lt"/>
              </a:rPr>
              <a:t>zelf</a:t>
            </a:r>
            <a:r>
              <a:rPr lang="en-US" sz="1050" dirty="0">
                <a:latin typeface="+mj-lt"/>
              </a:rPr>
              <a:t> het </a:t>
            </a:r>
            <a:r>
              <a:rPr lang="en-US" sz="1050" dirty="0" err="1">
                <a:latin typeface="+mj-lt"/>
              </a:rPr>
              <a:t>goede</a:t>
            </a:r>
            <a:r>
              <a:rPr lang="en-US" sz="1050" dirty="0">
                <a:latin typeface="+mj-lt"/>
              </a:rPr>
              <a:t> </a:t>
            </a:r>
            <a:r>
              <a:rPr lang="en-US" sz="1050" dirty="0" err="1">
                <a:latin typeface="+mj-lt"/>
              </a:rPr>
              <a:t>voorbeeld</a:t>
            </a:r>
            <a:r>
              <a:rPr lang="en-US" sz="1050" dirty="0">
                <a:latin typeface="+mj-lt"/>
              </a:rPr>
              <a:t> </a:t>
            </a:r>
            <a:r>
              <a:rPr lang="en-US" sz="1050" dirty="0" err="1">
                <a:latin typeface="+mj-lt"/>
              </a:rPr>
              <a:t>te</a:t>
            </a:r>
            <a:r>
              <a:rPr lang="en-US" sz="1050" dirty="0">
                <a:latin typeface="+mj-lt"/>
              </a:rPr>
              <a:t> </a:t>
            </a:r>
            <a:r>
              <a:rPr lang="en-US" sz="1050" dirty="0" err="1">
                <a:latin typeface="+mj-lt"/>
              </a:rPr>
              <a:t>geven</a:t>
            </a:r>
            <a:r>
              <a:rPr lang="en-US" sz="1050" dirty="0">
                <a:latin typeface="+mj-lt"/>
              </a:rPr>
              <a:t> </a:t>
            </a:r>
            <a:r>
              <a:rPr lang="en-US" sz="1050" dirty="0" err="1">
                <a:latin typeface="+mj-lt"/>
              </a:rPr>
              <a:t>zodat</a:t>
            </a:r>
            <a:r>
              <a:rPr lang="en-US" sz="1050" dirty="0">
                <a:latin typeface="+mj-lt"/>
              </a:rPr>
              <a:t> </a:t>
            </a:r>
            <a:r>
              <a:rPr lang="en-US" sz="1050" dirty="0" err="1">
                <a:latin typeface="+mj-lt"/>
              </a:rPr>
              <a:t>anderen</a:t>
            </a:r>
            <a:r>
              <a:rPr lang="en-US" sz="1050" dirty="0">
                <a:latin typeface="+mj-lt"/>
              </a:rPr>
              <a:t> </a:t>
            </a:r>
            <a:r>
              <a:rPr lang="en-US" sz="1050" dirty="0" err="1">
                <a:latin typeface="+mj-lt"/>
              </a:rPr>
              <a:t>jou</a:t>
            </a:r>
            <a:r>
              <a:rPr lang="en-US" sz="1050" dirty="0">
                <a:latin typeface="+mj-lt"/>
              </a:rPr>
              <a:t> </a:t>
            </a:r>
            <a:r>
              <a:rPr lang="en-US" sz="1050" dirty="0" err="1">
                <a:latin typeface="+mj-lt"/>
              </a:rPr>
              <a:t>na</a:t>
            </a:r>
            <a:r>
              <a:rPr lang="en-US" sz="1050" dirty="0">
                <a:latin typeface="+mj-lt"/>
              </a:rPr>
              <a:t> </a:t>
            </a:r>
            <a:r>
              <a:rPr lang="en-US" sz="1050" dirty="0" err="1">
                <a:latin typeface="+mj-lt"/>
              </a:rPr>
              <a:t>kunnen</a:t>
            </a:r>
            <a:r>
              <a:rPr lang="en-US" sz="1050" dirty="0">
                <a:latin typeface="+mj-lt"/>
              </a:rPr>
              <a:t> </a:t>
            </a:r>
            <a:r>
              <a:rPr lang="en-US" sz="1050" dirty="0" err="1">
                <a:latin typeface="+mj-lt"/>
              </a:rPr>
              <a:t>doen</a:t>
            </a:r>
            <a:r>
              <a:rPr lang="en-US" sz="1050" dirty="0">
                <a:latin typeface="+mj-lt"/>
              </a:rPr>
              <a:t>. Het is van </a:t>
            </a:r>
            <a:r>
              <a:rPr lang="en-US" sz="1050" dirty="0" err="1">
                <a:latin typeface="+mj-lt"/>
              </a:rPr>
              <a:t>belang</a:t>
            </a:r>
            <a:r>
              <a:rPr lang="en-US" sz="1050" dirty="0">
                <a:latin typeface="+mj-lt"/>
              </a:rPr>
              <a:t> </a:t>
            </a:r>
            <a:r>
              <a:rPr lang="en-US" sz="1050" dirty="0" err="1">
                <a:latin typeface="+mj-lt"/>
              </a:rPr>
              <a:t>wie</a:t>
            </a:r>
            <a:r>
              <a:rPr lang="en-US" sz="1050" dirty="0">
                <a:latin typeface="+mj-lt"/>
              </a:rPr>
              <a:t> </a:t>
            </a:r>
            <a:r>
              <a:rPr lang="en-US" sz="1050" dirty="0" err="1">
                <a:latin typeface="+mj-lt"/>
              </a:rPr>
              <a:t>jij</a:t>
            </a:r>
            <a:r>
              <a:rPr lang="en-US" sz="1050" dirty="0">
                <a:latin typeface="+mj-lt"/>
              </a:rPr>
              <a:t> bent </a:t>
            </a:r>
            <a:r>
              <a:rPr lang="en-US" sz="1050" dirty="0" err="1">
                <a:latin typeface="+mj-lt"/>
              </a:rPr>
              <a:t>en</a:t>
            </a:r>
            <a:r>
              <a:rPr lang="en-US" sz="1050" dirty="0">
                <a:latin typeface="+mj-lt"/>
              </a:rPr>
              <a:t> wat </a:t>
            </a:r>
            <a:r>
              <a:rPr lang="en-US" sz="1050" dirty="0" err="1">
                <a:latin typeface="+mj-lt"/>
              </a:rPr>
              <a:t>jij</a:t>
            </a:r>
            <a:r>
              <a:rPr lang="en-US" sz="1050" dirty="0">
                <a:latin typeface="+mj-lt"/>
              </a:rPr>
              <a:t> </a:t>
            </a:r>
            <a:r>
              <a:rPr lang="en-US" sz="1050" dirty="0" err="1">
                <a:latin typeface="+mj-lt"/>
              </a:rPr>
              <a:t>uitstraalt</a:t>
            </a:r>
            <a:r>
              <a:rPr lang="en-US" sz="1050" dirty="0">
                <a:latin typeface="+mj-lt"/>
              </a:rPr>
              <a:t>. </a:t>
            </a:r>
          </a:p>
          <a:p>
            <a:pPr marL="0" indent="0">
              <a:lnSpc>
                <a:spcPct val="120000"/>
              </a:lnSpc>
              <a:spcBef>
                <a:spcPts val="600"/>
              </a:spcBef>
              <a:buNone/>
            </a:pPr>
            <a:r>
              <a:rPr lang="en-US" sz="1050" dirty="0">
                <a:latin typeface="+mj-lt"/>
              </a:rPr>
              <a:t>Om </a:t>
            </a:r>
            <a:r>
              <a:rPr lang="en-US" sz="1050" dirty="0" err="1">
                <a:latin typeface="+mj-lt"/>
              </a:rPr>
              <a:t>verbinding</a:t>
            </a:r>
            <a:r>
              <a:rPr lang="en-US" sz="1050" dirty="0">
                <a:latin typeface="+mj-lt"/>
              </a:rPr>
              <a:t> tot stand </a:t>
            </a:r>
            <a:r>
              <a:rPr lang="en-US" sz="1050" dirty="0" err="1">
                <a:latin typeface="+mj-lt"/>
              </a:rPr>
              <a:t>te</a:t>
            </a:r>
            <a:r>
              <a:rPr lang="en-US" sz="1050" dirty="0">
                <a:latin typeface="+mj-lt"/>
              </a:rPr>
              <a:t> </a:t>
            </a:r>
            <a:r>
              <a:rPr lang="en-US" sz="1050" dirty="0" err="1">
                <a:latin typeface="+mj-lt"/>
              </a:rPr>
              <a:t>brengen</a:t>
            </a:r>
            <a:r>
              <a:rPr lang="en-US" sz="1050" dirty="0">
                <a:latin typeface="+mj-lt"/>
              </a:rPr>
              <a:t>, </a:t>
            </a:r>
            <a:r>
              <a:rPr lang="en-US" sz="1050" dirty="0" err="1">
                <a:latin typeface="+mj-lt"/>
              </a:rPr>
              <a:t>tussen</a:t>
            </a:r>
            <a:r>
              <a:rPr lang="en-US" sz="1050" dirty="0">
                <a:latin typeface="+mj-lt"/>
              </a:rPr>
              <a:t> </a:t>
            </a:r>
            <a:r>
              <a:rPr lang="en-US" sz="1050" dirty="0" err="1">
                <a:latin typeface="+mj-lt"/>
              </a:rPr>
              <a:t>jou</a:t>
            </a:r>
            <a:r>
              <a:rPr lang="en-US" sz="1050" dirty="0">
                <a:latin typeface="+mj-lt"/>
              </a:rPr>
              <a:t> </a:t>
            </a:r>
            <a:r>
              <a:rPr lang="en-US" sz="1050" dirty="0" err="1">
                <a:latin typeface="+mj-lt"/>
              </a:rPr>
              <a:t>en</a:t>
            </a:r>
            <a:r>
              <a:rPr lang="en-US" sz="1050" dirty="0">
                <a:latin typeface="+mj-lt"/>
              </a:rPr>
              <a:t> </a:t>
            </a:r>
            <a:r>
              <a:rPr lang="en-US" sz="1050" dirty="0" err="1">
                <a:latin typeface="+mj-lt"/>
              </a:rPr>
              <a:t>betrokkenen</a:t>
            </a:r>
            <a:r>
              <a:rPr lang="en-US" sz="1050" dirty="0">
                <a:latin typeface="+mj-lt"/>
              </a:rPr>
              <a:t> </a:t>
            </a:r>
            <a:r>
              <a:rPr lang="en-US" sz="1050" dirty="0" err="1">
                <a:latin typeface="+mj-lt"/>
              </a:rPr>
              <a:t>en</a:t>
            </a:r>
            <a:r>
              <a:rPr lang="en-US" sz="1050" dirty="0">
                <a:latin typeface="+mj-lt"/>
              </a:rPr>
              <a:t> </a:t>
            </a:r>
            <a:r>
              <a:rPr lang="en-US" sz="1050" dirty="0" err="1">
                <a:latin typeface="+mj-lt"/>
              </a:rPr>
              <a:t>tussen</a:t>
            </a:r>
            <a:r>
              <a:rPr lang="en-US" sz="1050" dirty="0">
                <a:latin typeface="+mj-lt"/>
              </a:rPr>
              <a:t> </a:t>
            </a:r>
            <a:r>
              <a:rPr lang="en-US" sz="1050" dirty="0" err="1">
                <a:latin typeface="+mj-lt"/>
              </a:rPr>
              <a:t>betrokkenen</a:t>
            </a:r>
            <a:r>
              <a:rPr lang="en-US" sz="1050" dirty="0">
                <a:latin typeface="+mj-lt"/>
              </a:rPr>
              <a:t> </a:t>
            </a:r>
            <a:r>
              <a:rPr lang="en-US" sz="1050" dirty="0" err="1">
                <a:latin typeface="+mj-lt"/>
              </a:rPr>
              <a:t>onderling</a:t>
            </a:r>
            <a:r>
              <a:rPr lang="en-US" sz="1050" dirty="0">
                <a:latin typeface="+mj-lt"/>
              </a:rPr>
              <a:t>, </a:t>
            </a:r>
            <a:r>
              <a:rPr lang="en-US" sz="1050" dirty="0" err="1">
                <a:latin typeface="+mj-lt"/>
              </a:rPr>
              <a:t>moeten</a:t>
            </a:r>
            <a:r>
              <a:rPr lang="en-US" sz="1050" dirty="0">
                <a:latin typeface="+mj-lt"/>
              </a:rPr>
              <a:t> je </a:t>
            </a:r>
            <a:r>
              <a:rPr lang="en-US" sz="1050" dirty="0" err="1">
                <a:latin typeface="+mj-lt"/>
              </a:rPr>
              <a:t>sociale</a:t>
            </a:r>
            <a:r>
              <a:rPr lang="en-US" sz="1050" dirty="0">
                <a:latin typeface="+mj-lt"/>
              </a:rPr>
              <a:t> </a:t>
            </a:r>
            <a:r>
              <a:rPr lang="en-US" sz="1050" dirty="0" err="1">
                <a:latin typeface="+mj-lt"/>
              </a:rPr>
              <a:t>voelsprieten</a:t>
            </a:r>
            <a:r>
              <a:rPr lang="en-US" sz="1050" dirty="0">
                <a:latin typeface="+mj-lt"/>
              </a:rPr>
              <a:t> </a:t>
            </a:r>
            <a:r>
              <a:rPr lang="en-US" sz="1050" dirty="0" err="1">
                <a:latin typeface="+mj-lt"/>
              </a:rPr>
              <a:t>altijd</a:t>
            </a:r>
            <a:r>
              <a:rPr lang="en-US" sz="1050" dirty="0">
                <a:latin typeface="+mj-lt"/>
              </a:rPr>
              <a:t> </a:t>
            </a:r>
            <a:r>
              <a:rPr lang="en-US" sz="1050" dirty="0" err="1">
                <a:latin typeface="+mj-lt"/>
              </a:rPr>
              <a:t>aan</a:t>
            </a:r>
            <a:r>
              <a:rPr lang="en-US" sz="1050" dirty="0">
                <a:latin typeface="+mj-lt"/>
              </a:rPr>
              <a:t> </a:t>
            </a:r>
            <a:r>
              <a:rPr lang="en-US" sz="1050" dirty="0" err="1">
                <a:latin typeface="+mj-lt"/>
              </a:rPr>
              <a:t>staan</a:t>
            </a:r>
            <a:r>
              <a:rPr lang="en-US" sz="1050" dirty="0">
                <a:latin typeface="+mj-lt"/>
              </a:rPr>
              <a:t>. Je </a:t>
            </a:r>
            <a:r>
              <a:rPr lang="en-US" sz="1050" dirty="0" err="1">
                <a:latin typeface="+mj-lt"/>
              </a:rPr>
              <a:t>moet</a:t>
            </a:r>
            <a:r>
              <a:rPr lang="en-US" sz="1050" dirty="0">
                <a:latin typeface="+mj-lt"/>
              </a:rPr>
              <a:t> in </a:t>
            </a:r>
            <a:r>
              <a:rPr lang="en-US" sz="1050" dirty="0" err="1">
                <a:latin typeface="+mj-lt"/>
              </a:rPr>
              <a:t>staat</a:t>
            </a:r>
            <a:r>
              <a:rPr lang="en-US" sz="1050" dirty="0">
                <a:latin typeface="+mj-lt"/>
              </a:rPr>
              <a:t> </a:t>
            </a:r>
            <a:r>
              <a:rPr lang="en-US" sz="1050" dirty="0" err="1">
                <a:latin typeface="+mj-lt"/>
              </a:rPr>
              <a:t>zijn</a:t>
            </a:r>
            <a:r>
              <a:rPr lang="en-US" sz="1050" dirty="0">
                <a:latin typeface="+mj-lt"/>
              </a:rPr>
              <a:t> </a:t>
            </a:r>
            <a:r>
              <a:rPr lang="en-US" sz="1050" dirty="0" err="1">
                <a:latin typeface="+mj-lt"/>
              </a:rPr>
              <a:t>mensen</a:t>
            </a:r>
            <a:r>
              <a:rPr lang="en-US" sz="1050" dirty="0">
                <a:latin typeface="+mj-lt"/>
              </a:rPr>
              <a:t> </a:t>
            </a:r>
            <a:r>
              <a:rPr lang="en-US" sz="1050" dirty="0" err="1">
                <a:latin typeface="+mj-lt"/>
              </a:rPr>
              <a:t>aan</a:t>
            </a:r>
            <a:r>
              <a:rPr lang="en-US" sz="1050" dirty="0">
                <a:latin typeface="+mj-lt"/>
              </a:rPr>
              <a:t> </a:t>
            </a:r>
            <a:r>
              <a:rPr lang="en-US" sz="1050" dirty="0" err="1">
                <a:latin typeface="+mj-lt"/>
              </a:rPr>
              <a:t>te</a:t>
            </a:r>
            <a:r>
              <a:rPr lang="en-US" sz="1050" dirty="0">
                <a:latin typeface="+mj-lt"/>
              </a:rPr>
              <a:t> </a:t>
            </a:r>
            <a:r>
              <a:rPr lang="en-US" sz="1050" dirty="0" err="1">
                <a:latin typeface="+mj-lt"/>
              </a:rPr>
              <a:t>voelen</a:t>
            </a:r>
            <a:r>
              <a:rPr lang="en-US" sz="1050" dirty="0">
                <a:latin typeface="+mj-lt"/>
              </a:rPr>
              <a:t>. Je </a:t>
            </a:r>
            <a:r>
              <a:rPr lang="en-US" sz="1050" dirty="0" err="1">
                <a:latin typeface="+mj-lt"/>
              </a:rPr>
              <a:t>moet</a:t>
            </a:r>
            <a:r>
              <a:rPr lang="en-US" sz="1050" dirty="0">
                <a:latin typeface="+mj-lt"/>
              </a:rPr>
              <a:t> je </a:t>
            </a:r>
            <a:r>
              <a:rPr lang="en-US" sz="1050" dirty="0" err="1">
                <a:latin typeface="+mj-lt"/>
              </a:rPr>
              <a:t>proberen</a:t>
            </a:r>
            <a:r>
              <a:rPr lang="en-US" sz="1050" dirty="0">
                <a:latin typeface="+mj-lt"/>
              </a:rPr>
              <a:t> in </a:t>
            </a:r>
            <a:r>
              <a:rPr lang="en-US" sz="1050" dirty="0" err="1">
                <a:latin typeface="+mj-lt"/>
              </a:rPr>
              <a:t>te</a:t>
            </a:r>
            <a:r>
              <a:rPr lang="en-US" sz="1050" dirty="0">
                <a:latin typeface="+mj-lt"/>
              </a:rPr>
              <a:t> </a:t>
            </a:r>
            <a:r>
              <a:rPr lang="en-US" sz="1050" dirty="0" err="1">
                <a:latin typeface="+mj-lt"/>
              </a:rPr>
              <a:t>leven</a:t>
            </a:r>
            <a:r>
              <a:rPr lang="en-US" sz="1050" dirty="0">
                <a:latin typeface="+mj-lt"/>
              </a:rPr>
              <a:t>, </a:t>
            </a:r>
            <a:r>
              <a:rPr lang="en-US" sz="1050" dirty="0" err="1">
                <a:latin typeface="+mj-lt"/>
              </a:rPr>
              <a:t>zonder</a:t>
            </a:r>
            <a:r>
              <a:rPr lang="en-US" sz="1050" dirty="0">
                <a:latin typeface="+mj-lt"/>
              </a:rPr>
              <a:t> </a:t>
            </a:r>
            <a:r>
              <a:rPr lang="en-US" sz="1050" dirty="0" err="1">
                <a:latin typeface="+mj-lt"/>
              </a:rPr>
              <a:t>oordeel</a:t>
            </a:r>
            <a:r>
              <a:rPr lang="en-US" sz="1050" dirty="0">
                <a:latin typeface="+mj-lt"/>
              </a:rPr>
              <a:t> </a:t>
            </a:r>
            <a:r>
              <a:rPr lang="en-US" sz="1050" dirty="0" err="1">
                <a:latin typeface="+mj-lt"/>
              </a:rPr>
              <a:t>te</a:t>
            </a:r>
            <a:r>
              <a:rPr lang="en-US" sz="1050" dirty="0">
                <a:latin typeface="+mj-lt"/>
              </a:rPr>
              <a:t> </a:t>
            </a:r>
            <a:r>
              <a:rPr lang="en-US" sz="1050" dirty="0" err="1">
                <a:latin typeface="+mj-lt"/>
              </a:rPr>
              <a:t>kijken</a:t>
            </a:r>
            <a:r>
              <a:rPr lang="en-US" sz="1050" dirty="0">
                <a:latin typeface="+mj-lt"/>
              </a:rPr>
              <a:t> </a:t>
            </a:r>
            <a:r>
              <a:rPr lang="en-US" sz="1050" dirty="0" err="1">
                <a:latin typeface="+mj-lt"/>
              </a:rPr>
              <a:t>en</a:t>
            </a:r>
            <a:r>
              <a:rPr lang="en-US" sz="1050" dirty="0">
                <a:latin typeface="+mj-lt"/>
              </a:rPr>
              <a:t> </a:t>
            </a:r>
            <a:r>
              <a:rPr lang="en-US" sz="1050" dirty="0" err="1">
                <a:latin typeface="+mj-lt"/>
              </a:rPr>
              <a:t>luisteren</a:t>
            </a:r>
            <a:r>
              <a:rPr lang="en-US" sz="1050" dirty="0">
                <a:latin typeface="+mj-lt"/>
              </a:rPr>
              <a:t>. Je </a:t>
            </a:r>
            <a:r>
              <a:rPr lang="en-US" sz="1050" dirty="0" err="1">
                <a:latin typeface="+mj-lt"/>
              </a:rPr>
              <a:t>moet</a:t>
            </a:r>
            <a:r>
              <a:rPr lang="en-US" sz="1050" dirty="0">
                <a:latin typeface="+mj-lt"/>
              </a:rPr>
              <a:t> </a:t>
            </a:r>
            <a:r>
              <a:rPr lang="en-US" sz="1050" dirty="0" err="1">
                <a:latin typeface="+mj-lt"/>
              </a:rPr>
              <a:t>een</a:t>
            </a:r>
            <a:r>
              <a:rPr lang="en-US" sz="1050" dirty="0">
                <a:latin typeface="+mj-lt"/>
              </a:rPr>
              <a:t> </a:t>
            </a:r>
            <a:r>
              <a:rPr lang="en-US" sz="1050" dirty="0" err="1">
                <a:latin typeface="+mj-lt"/>
              </a:rPr>
              <a:t>veilige</a:t>
            </a:r>
            <a:r>
              <a:rPr lang="en-US" sz="1050" dirty="0">
                <a:latin typeface="+mj-lt"/>
              </a:rPr>
              <a:t> setting </a:t>
            </a:r>
            <a:r>
              <a:rPr lang="en-US" sz="1050" dirty="0" err="1">
                <a:latin typeface="+mj-lt"/>
              </a:rPr>
              <a:t>creëeren</a:t>
            </a:r>
            <a:r>
              <a:rPr lang="en-US" sz="1050" dirty="0">
                <a:latin typeface="+mj-lt"/>
              </a:rPr>
              <a:t> </a:t>
            </a:r>
            <a:r>
              <a:rPr lang="en-US" sz="1050" dirty="0" err="1">
                <a:latin typeface="+mj-lt"/>
              </a:rPr>
              <a:t>waarin</a:t>
            </a:r>
            <a:r>
              <a:rPr lang="en-US" sz="1050" dirty="0">
                <a:latin typeface="+mj-lt"/>
              </a:rPr>
              <a:t> men </a:t>
            </a:r>
            <a:r>
              <a:rPr lang="en-US" sz="1050" dirty="0" err="1">
                <a:latin typeface="+mj-lt"/>
              </a:rPr>
              <a:t>zich</a:t>
            </a:r>
            <a:r>
              <a:rPr lang="en-US" sz="1050" dirty="0">
                <a:latin typeface="+mj-lt"/>
              </a:rPr>
              <a:t> </a:t>
            </a:r>
            <a:r>
              <a:rPr lang="en-US" sz="1050" dirty="0" err="1">
                <a:latin typeface="+mj-lt"/>
              </a:rPr>
              <a:t>kwetsbaar</a:t>
            </a:r>
            <a:r>
              <a:rPr lang="en-US" sz="1050" dirty="0">
                <a:latin typeface="+mj-lt"/>
              </a:rPr>
              <a:t> </a:t>
            </a:r>
            <a:r>
              <a:rPr lang="en-US" sz="1050" dirty="0" err="1">
                <a:latin typeface="+mj-lt"/>
              </a:rPr>
              <a:t>durft</a:t>
            </a:r>
            <a:r>
              <a:rPr lang="en-US" sz="1050" dirty="0">
                <a:latin typeface="+mj-lt"/>
              </a:rPr>
              <a:t> op </a:t>
            </a:r>
            <a:r>
              <a:rPr lang="en-US" sz="1050" dirty="0" err="1">
                <a:latin typeface="+mj-lt"/>
              </a:rPr>
              <a:t>te</a:t>
            </a:r>
            <a:r>
              <a:rPr lang="en-US" sz="1050" dirty="0">
                <a:latin typeface="+mj-lt"/>
              </a:rPr>
              <a:t> </a:t>
            </a:r>
            <a:r>
              <a:rPr lang="en-US" sz="1050" dirty="0" err="1">
                <a:latin typeface="+mj-lt"/>
              </a:rPr>
              <a:t>stellen</a:t>
            </a:r>
            <a:r>
              <a:rPr lang="en-US" sz="1050" dirty="0">
                <a:latin typeface="+mj-lt"/>
              </a:rPr>
              <a:t> </a:t>
            </a:r>
            <a:r>
              <a:rPr lang="en-US" sz="1050" dirty="0" err="1">
                <a:latin typeface="+mj-lt"/>
              </a:rPr>
              <a:t>en</a:t>
            </a:r>
            <a:r>
              <a:rPr lang="en-US" sz="1050" dirty="0">
                <a:latin typeface="+mj-lt"/>
              </a:rPr>
              <a:t> </a:t>
            </a:r>
            <a:r>
              <a:rPr lang="en-US" sz="1050" dirty="0" err="1">
                <a:latin typeface="+mj-lt"/>
              </a:rPr>
              <a:t>grenzen</a:t>
            </a:r>
            <a:r>
              <a:rPr lang="en-US" sz="1050" dirty="0">
                <a:latin typeface="+mj-lt"/>
              </a:rPr>
              <a:t> </a:t>
            </a:r>
            <a:r>
              <a:rPr lang="en-US" sz="1050" dirty="0" err="1">
                <a:latin typeface="+mj-lt"/>
              </a:rPr>
              <a:t>verlegd</a:t>
            </a:r>
            <a:r>
              <a:rPr lang="en-US" sz="1050" dirty="0">
                <a:latin typeface="+mj-lt"/>
              </a:rPr>
              <a:t> </a:t>
            </a:r>
            <a:r>
              <a:rPr lang="en-US" sz="1050" dirty="0" err="1">
                <a:latin typeface="+mj-lt"/>
              </a:rPr>
              <a:t>kunnen</a:t>
            </a:r>
            <a:r>
              <a:rPr lang="en-US" sz="1050" dirty="0">
                <a:latin typeface="+mj-lt"/>
              </a:rPr>
              <a:t> </a:t>
            </a:r>
            <a:r>
              <a:rPr lang="en-US" sz="1050" dirty="0" err="1">
                <a:latin typeface="+mj-lt"/>
              </a:rPr>
              <a:t>worden</a:t>
            </a:r>
            <a:r>
              <a:rPr lang="en-US" sz="1050" dirty="0">
                <a:latin typeface="+mj-lt"/>
              </a:rPr>
              <a:t>. Je </a:t>
            </a:r>
            <a:r>
              <a:rPr lang="en-US" sz="1050" dirty="0" err="1">
                <a:latin typeface="+mj-lt"/>
              </a:rPr>
              <a:t>moet</a:t>
            </a:r>
            <a:r>
              <a:rPr lang="en-US" sz="1050" dirty="0">
                <a:latin typeface="+mj-lt"/>
              </a:rPr>
              <a:t> steeds </a:t>
            </a:r>
            <a:r>
              <a:rPr lang="en-US" sz="1050" dirty="0" err="1">
                <a:latin typeface="+mj-lt"/>
              </a:rPr>
              <a:t>werken</a:t>
            </a:r>
            <a:r>
              <a:rPr lang="en-US" sz="1050" dirty="0">
                <a:latin typeface="+mj-lt"/>
              </a:rPr>
              <a:t> </a:t>
            </a:r>
            <a:r>
              <a:rPr lang="en-US" sz="1050" dirty="0" err="1">
                <a:latin typeface="+mj-lt"/>
              </a:rPr>
              <a:t>aan</a:t>
            </a:r>
            <a:r>
              <a:rPr lang="en-US" sz="1050" dirty="0">
                <a:latin typeface="+mj-lt"/>
              </a:rPr>
              <a:t> </a:t>
            </a:r>
            <a:r>
              <a:rPr lang="en-US" sz="1050" dirty="0" err="1">
                <a:latin typeface="+mj-lt"/>
              </a:rPr>
              <a:t>onderling</a:t>
            </a:r>
            <a:r>
              <a:rPr lang="en-US" sz="1050" dirty="0">
                <a:latin typeface="+mj-lt"/>
              </a:rPr>
              <a:t> </a:t>
            </a:r>
            <a:r>
              <a:rPr lang="en-US" sz="1050" dirty="0" err="1">
                <a:latin typeface="+mj-lt"/>
              </a:rPr>
              <a:t>vertrouwen</a:t>
            </a:r>
            <a:r>
              <a:rPr lang="en-US" sz="1050" dirty="0">
                <a:latin typeface="+mj-lt"/>
              </a:rPr>
              <a:t>. </a:t>
            </a:r>
            <a:r>
              <a:rPr lang="en-US" sz="1050" dirty="0" err="1">
                <a:latin typeface="+mj-lt"/>
              </a:rPr>
              <a:t>Dit</a:t>
            </a:r>
            <a:r>
              <a:rPr lang="en-US" sz="1050" dirty="0">
                <a:latin typeface="+mj-lt"/>
              </a:rPr>
              <a:t> </a:t>
            </a:r>
            <a:r>
              <a:rPr lang="en-US" sz="1050" dirty="0" err="1">
                <a:latin typeface="+mj-lt"/>
              </a:rPr>
              <a:t>moet</a:t>
            </a:r>
            <a:r>
              <a:rPr lang="en-US" sz="1050" dirty="0">
                <a:latin typeface="+mj-lt"/>
              </a:rPr>
              <a:t> in </a:t>
            </a:r>
            <a:r>
              <a:rPr lang="en-US" sz="1050" dirty="0" err="1">
                <a:latin typeface="+mj-lt"/>
              </a:rPr>
              <a:t>eerste</a:t>
            </a:r>
            <a:r>
              <a:rPr lang="en-US" sz="1050" dirty="0">
                <a:latin typeface="+mj-lt"/>
              </a:rPr>
              <a:t> </a:t>
            </a:r>
            <a:r>
              <a:rPr lang="en-US" sz="1050" dirty="0" err="1">
                <a:latin typeface="+mj-lt"/>
              </a:rPr>
              <a:t>instantie</a:t>
            </a:r>
            <a:r>
              <a:rPr lang="en-US" sz="1050" dirty="0">
                <a:latin typeface="+mj-lt"/>
              </a:rPr>
              <a:t> </a:t>
            </a:r>
            <a:r>
              <a:rPr lang="en-US" sz="1050" dirty="0" err="1">
                <a:latin typeface="+mj-lt"/>
              </a:rPr>
              <a:t>gecreëerd</a:t>
            </a:r>
            <a:r>
              <a:rPr lang="en-US" sz="1050" dirty="0">
                <a:latin typeface="+mj-lt"/>
              </a:rPr>
              <a:t> </a:t>
            </a:r>
            <a:r>
              <a:rPr lang="en-US" sz="1050" dirty="0" err="1">
                <a:latin typeface="+mj-lt"/>
              </a:rPr>
              <a:t>worden</a:t>
            </a:r>
            <a:r>
              <a:rPr lang="en-US" sz="1050" dirty="0">
                <a:latin typeface="+mj-lt"/>
              </a:rPr>
              <a:t> maar </a:t>
            </a:r>
            <a:r>
              <a:rPr lang="en-US" sz="1050" dirty="0" err="1">
                <a:latin typeface="+mj-lt"/>
              </a:rPr>
              <a:t>dit</a:t>
            </a:r>
            <a:r>
              <a:rPr lang="en-US" sz="1050" dirty="0">
                <a:latin typeface="+mj-lt"/>
              </a:rPr>
              <a:t> </a:t>
            </a:r>
            <a:r>
              <a:rPr lang="en-US" sz="1050" dirty="0" err="1">
                <a:latin typeface="+mj-lt"/>
              </a:rPr>
              <a:t>moet</a:t>
            </a:r>
            <a:r>
              <a:rPr lang="en-US" sz="1050" dirty="0">
                <a:latin typeface="+mj-lt"/>
              </a:rPr>
              <a:t> je </a:t>
            </a:r>
            <a:r>
              <a:rPr lang="en-US" sz="1050" dirty="0" err="1">
                <a:latin typeface="+mj-lt"/>
              </a:rPr>
              <a:t>ook</a:t>
            </a:r>
            <a:r>
              <a:rPr lang="en-US" sz="1050" dirty="0">
                <a:latin typeface="+mj-lt"/>
              </a:rPr>
              <a:t> </a:t>
            </a:r>
            <a:r>
              <a:rPr lang="en-US" sz="1050" dirty="0" err="1">
                <a:latin typeface="+mj-lt"/>
              </a:rPr>
              <a:t>onderhouden.Hiervoor</a:t>
            </a:r>
            <a:r>
              <a:rPr lang="en-US" sz="1050" dirty="0">
                <a:latin typeface="+mj-lt"/>
              </a:rPr>
              <a:t> </a:t>
            </a:r>
            <a:r>
              <a:rPr lang="en-US" sz="1050" dirty="0" err="1">
                <a:latin typeface="+mj-lt"/>
              </a:rPr>
              <a:t>zal</a:t>
            </a:r>
            <a:r>
              <a:rPr lang="en-US" sz="1050" dirty="0">
                <a:latin typeface="+mj-lt"/>
              </a:rPr>
              <a:t> je </a:t>
            </a:r>
            <a:r>
              <a:rPr lang="en-US" sz="1050" dirty="0" err="1">
                <a:latin typeface="+mj-lt"/>
              </a:rPr>
              <a:t>jezelf</a:t>
            </a:r>
            <a:r>
              <a:rPr lang="en-US" sz="1050" dirty="0">
                <a:latin typeface="+mj-lt"/>
              </a:rPr>
              <a:t> </a:t>
            </a:r>
            <a:r>
              <a:rPr lang="en-US" sz="1050" dirty="0" err="1">
                <a:latin typeface="+mj-lt"/>
              </a:rPr>
              <a:t>ook</a:t>
            </a:r>
            <a:r>
              <a:rPr lang="en-US" sz="1050" dirty="0">
                <a:latin typeface="+mj-lt"/>
              </a:rPr>
              <a:t> </a:t>
            </a:r>
            <a:r>
              <a:rPr lang="en-US" sz="1050" dirty="0" err="1">
                <a:latin typeface="+mj-lt"/>
              </a:rPr>
              <a:t>kwetsbaar</a:t>
            </a:r>
            <a:r>
              <a:rPr lang="en-US" sz="1050" dirty="0">
                <a:latin typeface="+mj-lt"/>
              </a:rPr>
              <a:t> op </a:t>
            </a:r>
            <a:r>
              <a:rPr lang="en-US" sz="1050" dirty="0" err="1">
                <a:latin typeface="+mj-lt"/>
              </a:rPr>
              <a:t>moeten</a:t>
            </a:r>
            <a:r>
              <a:rPr lang="en-US" sz="1050" dirty="0">
                <a:latin typeface="+mj-lt"/>
              </a:rPr>
              <a:t> </a:t>
            </a:r>
            <a:r>
              <a:rPr lang="en-US" sz="1050" dirty="0" err="1">
                <a:latin typeface="+mj-lt"/>
              </a:rPr>
              <a:t>stellen</a:t>
            </a:r>
            <a:r>
              <a:rPr lang="en-US" sz="1050" dirty="0">
                <a:latin typeface="+mj-lt"/>
              </a:rPr>
              <a:t>. </a:t>
            </a:r>
            <a:r>
              <a:rPr lang="en-US" sz="1050" dirty="0" err="1">
                <a:latin typeface="+mj-lt"/>
              </a:rPr>
              <a:t>Moeten</a:t>
            </a:r>
            <a:r>
              <a:rPr lang="en-US" sz="1050" dirty="0">
                <a:latin typeface="+mj-lt"/>
              </a:rPr>
              <a:t> </a:t>
            </a:r>
            <a:r>
              <a:rPr lang="en-US" sz="1050" dirty="0" err="1">
                <a:latin typeface="+mj-lt"/>
              </a:rPr>
              <a:t>reflecteren</a:t>
            </a:r>
            <a:r>
              <a:rPr lang="en-US" sz="1050" dirty="0">
                <a:latin typeface="+mj-lt"/>
              </a:rPr>
              <a:t> op je eigen </a:t>
            </a:r>
            <a:r>
              <a:rPr lang="en-US" sz="1050" dirty="0" err="1">
                <a:latin typeface="+mj-lt"/>
              </a:rPr>
              <a:t>handelen</a:t>
            </a:r>
            <a:r>
              <a:rPr lang="en-US" sz="1050" dirty="0">
                <a:latin typeface="+mj-lt"/>
              </a:rPr>
              <a:t> </a:t>
            </a:r>
            <a:r>
              <a:rPr lang="en-US" sz="1050" dirty="0" err="1">
                <a:latin typeface="+mj-lt"/>
              </a:rPr>
              <a:t>en</a:t>
            </a:r>
            <a:r>
              <a:rPr lang="en-US" sz="1050" dirty="0">
                <a:latin typeface="+mj-lt"/>
              </a:rPr>
              <a:t> je eigen </a:t>
            </a:r>
            <a:r>
              <a:rPr lang="en-US" sz="1050" dirty="0" err="1">
                <a:latin typeface="+mj-lt"/>
              </a:rPr>
              <a:t>onzekerheden</a:t>
            </a:r>
            <a:r>
              <a:rPr lang="en-US" sz="1050" dirty="0">
                <a:latin typeface="+mj-lt"/>
              </a:rPr>
              <a:t>, </a:t>
            </a:r>
            <a:r>
              <a:rPr lang="en-US" sz="1050" dirty="0" err="1">
                <a:latin typeface="+mj-lt"/>
              </a:rPr>
              <a:t>twijfels</a:t>
            </a:r>
            <a:r>
              <a:rPr lang="en-US" sz="1050" dirty="0">
                <a:latin typeface="+mj-lt"/>
              </a:rPr>
              <a:t> </a:t>
            </a:r>
            <a:r>
              <a:rPr lang="en-US" sz="1050" dirty="0" err="1">
                <a:latin typeface="+mj-lt"/>
              </a:rPr>
              <a:t>en</a:t>
            </a:r>
            <a:r>
              <a:rPr lang="en-US" sz="1050" dirty="0">
                <a:latin typeface="+mj-lt"/>
              </a:rPr>
              <a:t> </a:t>
            </a:r>
            <a:r>
              <a:rPr lang="en-US" sz="1050" dirty="0" err="1">
                <a:latin typeface="+mj-lt"/>
              </a:rPr>
              <a:t>aannames</a:t>
            </a:r>
            <a:r>
              <a:rPr lang="en-US" sz="1050" dirty="0">
                <a:latin typeface="+mj-lt"/>
              </a:rPr>
              <a:t> </a:t>
            </a:r>
            <a:r>
              <a:rPr lang="en-US" sz="1050" dirty="0" err="1">
                <a:latin typeface="+mj-lt"/>
              </a:rPr>
              <a:t>bespreekbaar</a:t>
            </a:r>
            <a:r>
              <a:rPr lang="en-US" sz="1050" dirty="0">
                <a:latin typeface="+mj-lt"/>
              </a:rPr>
              <a:t> </a:t>
            </a:r>
            <a:r>
              <a:rPr lang="en-US" sz="1050" dirty="0" err="1">
                <a:latin typeface="+mj-lt"/>
              </a:rPr>
              <a:t>moeten</a:t>
            </a:r>
            <a:r>
              <a:rPr lang="en-US" sz="1050" dirty="0">
                <a:latin typeface="+mj-lt"/>
              </a:rPr>
              <a:t> </a:t>
            </a:r>
            <a:r>
              <a:rPr lang="en-US" sz="1050" dirty="0" err="1">
                <a:latin typeface="+mj-lt"/>
              </a:rPr>
              <a:t>maken</a:t>
            </a:r>
            <a:r>
              <a:rPr lang="en-US" sz="1050" dirty="0">
                <a:latin typeface="+mj-lt"/>
              </a:rPr>
              <a:t>. </a:t>
            </a:r>
          </a:p>
          <a:p>
            <a:pPr marL="0" indent="0">
              <a:lnSpc>
                <a:spcPct val="120000"/>
              </a:lnSpc>
              <a:spcBef>
                <a:spcPts val="600"/>
              </a:spcBef>
              <a:buNone/>
            </a:pPr>
            <a:r>
              <a:rPr lang="en-US" sz="1050" dirty="0" err="1">
                <a:latin typeface="+mj-lt"/>
              </a:rPr>
              <a:t>Hoewel</a:t>
            </a:r>
            <a:r>
              <a:rPr lang="en-US" sz="1050" dirty="0">
                <a:latin typeface="+mj-lt"/>
              </a:rPr>
              <a:t> de </a:t>
            </a:r>
            <a:r>
              <a:rPr lang="en-US" sz="1050" dirty="0" err="1">
                <a:latin typeface="+mj-lt"/>
              </a:rPr>
              <a:t>stappen</a:t>
            </a:r>
            <a:r>
              <a:rPr lang="en-US" sz="1050" dirty="0">
                <a:latin typeface="+mj-lt"/>
              </a:rPr>
              <a:t> </a:t>
            </a:r>
            <a:r>
              <a:rPr lang="en-US" sz="1050" dirty="0" err="1">
                <a:latin typeface="+mj-lt"/>
              </a:rPr>
              <a:t>zoals</a:t>
            </a:r>
            <a:r>
              <a:rPr lang="en-US" sz="1050" dirty="0">
                <a:latin typeface="+mj-lt"/>
              </a:rPr>
              <a:t> </a:t>
            </a:r>
            <a:r>
              <a:rPr lang="en-US" sz="1050" dirty="0" err="1">
                <a:latin typeface="+mj-lt"/>
              </a:rPr>
              <a:t>beschreven</a:t>
            </a:r>
            <a:r>
              <a:rPr lang="en-US" sz="1050" dirty="0">
                <a:latin typeface="+mj-lt"/>
              </a:rPr>
              <a:t> in </a:t>
            </a:r>
            <a:r>
              <a:rPr lang="en-US" sz="1050" dirty="0" err="1">
                <a:latin typeface="+mj-lt"/>
              </a:rPr>
              <a:t>deze</a:t>
            </a:r>
            <a:r>
              <a:rPr lang="en-US" sz="1050" dirty="0">
                <a:latin typeface="+mj-lt"/>
              </a:rPr>
              <a:t> </a:t>
            </a:r>
            <a:r>
              <a:rPr lang="en-US" sz="1050" dirty="0" err="1">
                <a:latin typeface="+mj-lt"/>
              </a:rPr>
              <a:t>gids</a:t>
            </a:r>
            <a:r>
              <a:rPr lang="en-US" sz="1050" dirty="0">
                <a:latin typeface="+mj-lt"/>
              </a:rPr>
              <a:t> </a:t>
            </a:r>
            <a:r>
              <a:rPr lang="en-US" sz="1050" dirty="0" err="1">
                <a:latin typeface="+mj-lt"/>
              </a:rPr>
              <a:t>soms</a:t>
            </a:r>
            <a:r>
              <a:rPr lang="en-US" sz="1050" dirty="0">
                <a:latin typeface="+mj-lt"/>
              </a:rPr>
              <a:t> wat “</a:t>
            </a:r>
            <a:r>
              <a:rPr lang="en-US" sz="1050" dirty="0" err="1">
                <a:latin typeface="+mj-lt"/>
              </a:rPr>
              <a:t>rationeel</a:t>
            </a:r>
            <a:r>
              <a:rPr lang="en-US" sz="1050" dirty="0">
                <a:latin typeface="+mj-lt"/>
              </a:rPr>
              <a:t>” over </a:t>
            </a:r>
            <a:r>
              <a:rPr lang="en-US" sz="1050" dirty="0" err="1">
                <a:latin typeface="+mj-lt"/>
              </a:rPr>
              <a:t>kunnen</a:t>
            </a:r>
            <a:r>
              <a:rPr lang="en-US" sz="1050" dirty="0">
                <a:latin typeface="+mj-lt"/>
              </a:rPr>
              <a:t> </a:t>
            </a:r>
            <a:r>
              <a:rPr lang="en-US" sz="1050" dirty="0" err="1">
                <a:latin typeface="+mj-lt"/>
              </a:rPr>
              <a:t>komen</a:t>
            </a:r>
            <a:r>
              <a:rPr lang="en-US" sz="1050" dirty="0">
                <a:latin typeface="+mj-lt"/>
              </a:rPr>
              <a:t>, </a:t>
            </a:r>
            <a:r>
              <a:rPr lang="en-US" sz="1050" dirty="0" err="1">
                <a:latin typeface="+mj-lt"/>
              </a:rPr>
              <a:t>bijvoorbeeld</a:t>
            </a:r>
            <a:r>
              <a:rPr lang="en-US" sz="1050" dirty="0">
                <a:latin typeface="+mj-lt"/>
              </a:rPr>
              <a:t> </a:t>
            </a:r>
            <a:r>
              <a:rPr lang="en-US" sz="1050" dirty="0" err="1">
                <a:latin typeface="+mj-lt"/>
              </a:rPr>
              <a:t>omdat</a:t>
            </a:r>
            <a:r>
              <a:rPr lang="en-US" sz="1050" dirty="0">
                <a:latin typeface="+mj-lt"/>
              </a:rPr>
              <a:t> </a:t>
            </a:r>
            <a:r>
              <a:rPr lang="en-US" sz="1050" dirty="0" err="1">
                <a:latin typeface="+mj-lt"/>
              </a:rPr>
              <a:t>er</a:t>
            </a:r>
            <a:r>
              <a:rPr lang="en-US" sz="1050" dirty="0">
                <a:latin typeface="+mj-lt"/>
              </a:rPr>
              <a:t> </a:t>
            </a:r>
            <a:r>
              <a:rPr lang="en-US" sz="1050" dirty="0" err="1">
                <a:latin typeface="+mj-lt"/>
              </a:rPr>
              <a:t>zaken</a:t>
            </a:r>
            <a:r>
              <a:rPr lang="en-US" sz="1050" dirty="0">
                <a:latin typeface="+mj-lt"/>
              </a:rPr>
              <a:t> met </a:t>
            </a:r>
            <a:r>
              <a:rPr lang="en-US" sz="1050" dirty="0" err="1">
                <a:latin typeface="+mj-lt"/>
              </a:rPr>
              <a:t>behulp</a:t>
            </a:r>
            <a:r>
              <a:rPr lang="en-US" sz="1050" dirty="0">
                <a:latin typeface="+mj-lt"/>
              </a:rPr>
              <a:t> van </a:t>
            </a:r>
            <a:r>
              <a:rPr lang="en-US" sz="1050" dirty="0" err="1">
                <a:latin typeface="+mj-lt"/>
              </a:rPr>
              <a:t>plaatjes</a:t>
            </a:r>
            <a:r>
              <a:rPr lang="en-US" sz="1050" dirty="0">
                <a:latin typeface="+mj-lt"/>
              </a:rPr>
              <a:t> </a:t>
            </a:r>
            <a:r>
              <a:rPr lang="en-US" sz="1050" dirty="0" err="1">
                <a:latin typeface="+mj-lt"/>
              </a:rPr>
              <a:t>en</a:t>
            </a:r>
            <a:r>
              <a:rPr lang="en-US" sz="1050" dirty="0">
                <a:latin typeface="+mj-lt"/>
              </a:rPr>
              <a:t> schema’s </a:t>
            </a:r>
            <a:r>
              <a:rPr lang="en-US" sz="1050" dirty="0" err="1">
                <a:latin typeface="+mj-lt"/>
              </a:rPr>
              <a:t>worden</a:t>
            </a:r>
            <a:r>
              <a:rPr lang="en-US" sz="1050" dirty="0">
                <a:latin typeface="+mj-lt"/>
              </a:rPr>
              <a:t> </a:t>
            </a:r>
            <a:r>
              <a:rPr lang="en-US" sz="1050" dirty="0" err="1">
                <a:latin typeface="+mj-lt"/>
              </a:rPr>
              <a:t>uitgewerkt</a:t>
            </a:r>
            <a:r>
              <a:rPr lang="en-US" sz="1050" dirty="0">
                <a:latin typeface="+mj-lt"/>
              </a:rPr>
              <a:t>, is voor </a:t>
            </a:r>
            <a:r>
              <a:rPr lang="en-US" sz="1050" dirty="0" err="1">
                <a:latin typeface="+mj-lt"/>
              </a:rPr>
              <a:t>ons</a:t>
            </a:r>
            <a:r>
              <a:rPr lang="en-US" sz="1050" dirty="0">
                <a:latin typeface="+mj-lt"/>
              </a:rPr>
              <a:t> </a:t>
            </a:r>
            <a:r>
              <a:rPr lang="en-US" sz="1050" dirty="0" err="1">
                <a:latin typeface="+mj-lt"/>
              </a:rPr>
              <a:t>als</a:t>
            </a:r>
            <a:r>
              <a:rPr lang="en-US" sz="1050" dirty="0">
                <a:latin typeface="+mj-lt"/>
              </a:rPr>
              <a:t> auteurs van </a:t>
            </a:r>
            <a:r>
              <a:rPr lang="en-US" sz="1050" dirty="0" err="1">
                <a:latin typeface="+mj-lt"/>
              </a:rPr>
              <a:t>deze</a:t>
            </a:r>
            <a:r>
              <a:rPr lang="en-US" sz="1050" dirty="0">
                <a:latin typeface="+mj-lt"/>
              </a:rPr>
              <a:t> </a:t>
            </a:r>
            <a:r>
              <a:rPr lang="en-US" sz="1050" dirty="0" err="1">
                <a:latin typeface="+mj-lt"/>
              </a:rPr>
              <a:t>gids</a:t>
            </a:r>
            <a:r>
              <a:rPr lang="en-US" sz="1050" dirty="0">
                <a:latin typeface="+mj-lt"/>
              </a:rPr>
              <a:t> de “</a:t>
            </a:r>
            <a:r>
              <a:rPr lang="en-US" sz="1050" dirty="0" err="1">
                <a:latin typeface="+mj-lt"/>
              </a:rPr>
              <a:t>sociale</a:t>
            </a:r>
            <a:r>
              <a:rPr lang="en-US" sz="1050" dirty="0">
                <a:latin typeface="+mj-lt"/>
              </a:rPr>
              <a:t>” </a:t>
            </a:r>
            <a:r>
              <a:rPr lang="en-US" sz="1050" dirty="0" err="1">
                <a:latin typeface="+mj-lt"/>
              </a:rPr>
              <a:t>kant</a:t>
            </a:r>
            <a:r>
              <a:rPr lang="en-US" sz="1050" dirty="0">
                <a:latin typeface="+mj-lt"/>
              </a:rPr>
              <a:t> van </a:t>
            </a:r>
            <a:r>
              <a:rPr lang="en-US" sz="1050" dirty="0" err="1">
                <a:latin typeface="+mj-lt"/>
              </a:rPr>
              <a:t>dit</a:t>
            </a:r>
            <a:r>
              <a:rPr lang="en-US" sz="1050" dirty="0">
                <a:latin typeface="+mj-lt"/>
              </a:rPr>
              <a:t> </a:t>
            </a:r>
            <a:r>
              <a:rPr lang="en-US" sz="1050" dirty="0" err="1">
                <a:latin typeface="+mj-lt"/>
              </a:rPr>
              <a:t>proces</a:t>
            </a:r>
            <a:r>
              <a:rPr lang="en-US" sz="1050" dirty="0">
                <a:latin typeface="+mj-lt"/>
              </a:rPr>
              <a:t> net zo, zo </a:t>
            </a:r>
            <a:r>
              <a:rPr lang="en-US" sz="1050" dirty="0" err="1">
                <a:latin typeface="+mj-lt"/>
              </a:rPr>
              <a:t>niet</a:t>
            </a:r>
            <a:r>
              <a:rPr lang="en-US" sz="1050" dirty="0">
                <a:latin typeface="+mj-lt"/>
              </a:rPr>
              <a:t> </a:t>
            </a:r>
            <a:r>
              <a:rPr lang="en-US" sz="1050" dirty="0" err="1">
                <a:latin typeface="+mj-lt"/>
              </a:rPr>
              <a:t>nog</a:t>
            </a:r>
            <a:r>
              <a:rPr lang="en-US" sz="1050" dirty="0">
                <a:latin typeface="+mj-lt"/>
              </a:rPr>
              <a:t> </a:t>
            </a:r>
            <a:r>
              <a:rPr lang="en-US" sz="1050" dirty="0" err="1">
                <a:latin typeface="+mj-lt"/>
              </a:rPr>
              <a:t>meer</a:t>
            </a:r>
            <a:r>
              <a:rPr lang="en-US" sz="1050" dirty="0">
                <a:latin typeface="+mj-lt"/>
              </a:rPr>
              <a:t> </a:t>
            </a:r>
            <a:r>
              <a:rPr lang="en-US" sz="1050" dirty="0" err="1">
                <a:latin typeface="+mj-lt"/>
              </a:rPr>
              <a:t>belangrijk</a:t>
            </a:r>
            <a:r>
              <a:rPr lang="en-US" sz="1050" dirty="0">
                <a:latin typeface="+mj-lt"/>
              </a:rPr>
              <a:t>. </a:t>
            </a:r>
            <a:r>
              <a:rPr lang="en-US" sz="1050" dirty="0" err="1">
                <a:latin typeface="+mj-lt"/>
              </a:rPr>
              <a:t>Verbinding</a:t>
            </a:r>
            <a:r>
              <a:rPr lang="en-US" sz="1050" dirty="0">
                <a:latin typeface="+mj-lt"/>
              </a:rPr>
              <a:t> is </a:t>
            </a:r>
            <a:r>
              <a:rPr lang="en-US" sz="1050" dirty="0" err="1">
                <a:latin typeface="+mj-lt"/>
              </a:rPr>
              <a:t>voorwaardelijk</a:t>
            </a:r>
            <a:r>
              <a:rPr lang="en-US" sz="1050" dirty="0">
                <a:latin typeface="+mj-lt"/>
              </a:rPr>
              <a:t> om </a:t>
            </a:r>
            <a:r>
              <a:rPr lang="en-US" sz="1050" dirty="0" err="1">
                <a:latin typeface="+mj-lt"/>
              </a:rPr>
              <a:t>te</a:t>
            </a:r>
            <a:r>
              <a:rPr lang="en-US" sz="1050" dirty="0">
                <a:latin typeface="+mj-lt"/>
              </a:rPr>
              <a:t> </a:t>
            </a:r>
            <a:r>
              <a:rPr lang="en-US" sz="1050" dirty="0" err="1">
                <a:latin typeface="+mj-lt"/>
              </a:rPr>
              <a:t>kunnen</a:t>
            </a:r>
            <a:r>
              <a:rPr lang="en-US" sz="1050" dirty="0">
                <a:latin typeface="+mj-lt"/>
              </a:rPr>
              <a:t> </a:t>
            </a:r>
            <a:r>
              <a:rPr lang="en-US" sz="1050" dirty="0" err="1">
                <a:latin typeface="+mj-lt"/>
              </a:rPr>
              <a:t>komen</a:t>
            </a:r>
            <a:r>
              <a:rPr lang="en-US" sz="1050" dirty="0">
                <a:latin typeface="+mj-lt"/>
              </a:rPr>
              <a:t> tot </a:t>
            </a:r>
            <a:r>
              <a:rPr lang="en-US" sz="1050" dirty="0" err="1">
                <a:latin typeface="+mj-lt"/>
              </a:rPr>
              <a:t>verandering</a:t>
            </a:r>
            <a:r>
              <a:rPr lang="en-US" sz="1050" dirty="0">
                <a:latin typeface="+mj-lt"/>
              </a:rPr>
              <a:t>. Hoe </a:t>
            </a:r>
            <a:r>
              <a:rPr lang="en-US" sz="1050" dirty="0" err="1">
                <a:latin typeface="+mj-lt"/>
              </a:rPr>
              <a:t>goed</a:t>
            </a:r>
            <a:r>
              <a:rPr lang="en-US" sz="1050" dirty="0">
                <a:latin typeface="+mj-lt"/>
              </a:rPr>
              <a:t> je </a:t>
            </a:r>
            <a:r>
              <a:rPr lang="en-US" sz="1050" dirty="0" err="1">
                <a:latin typeface="+mj-lt"/>
              </a:rPr>
              <a:t>analyse</a:t>
            </a:r>
            <a:r>
              <a:rPr lang="en-US" sz="1050" dirty="0">
                <a:latin typeface="+mj-lt"/>
              </a:rPr>
              <a:t> </a:t>
            </a:r>
            <a:r>
              <a:rPr lang="en-US" sz="1050" dirty="0" err="1">
                <a:latin typeface="+mj-lt"/>
              </a:rPr>
              <a:t>ook</a:t>
            </a:r>
            <a:r>
              <a:rPr lang="en-US" sz="1050" dirty="0">
                <a:latin typeface="+mj-lt"/>
              </a:rPr>
              <a:t> </a:t>
            </a:r>
            <a:r>
              <a:rPr lang="en-US" sz="1050" dirty="0" err="1">
                <a:latin typeface="+mj-lt"/>
              </a:rPr>
              <a:t>kan</a:t>
            </a:r>
            <a:r>
              <a:rPr lang="en-US" sz="1050" dirty="0">
                <a:latin typeface="+mj-lt"/>
              </a:rPr>
              <a:t> </a:t>
            </a:r>
            <a:r>
              <a:rPr lang="en-US" sz="1050" dirty="0" err="1">
                <a:latin typeface="+mj-lt"/>
              </a:rPr>
              <a:t>zijn</a:t>
            </a:r>
            <a:r>
              <a:rPr lang="en-US" sz="1050" dirty="0">
                <a:latin typeface="+mj-lt"/>
              </a:rPr>
              <a:t>, hoe </a:t>
            </a:r>
            <a:r>
              <a:rPr lang="en-US" sz="1050" dirty="0" err="1">
                <a:latin typeface="+mj-lt"/>
              </a:rPr>
              <a:t>scherp</a:t>
            </a:r>
            <a:r>
              <a:rPr lang="en-US" sz="1050" dirty="0">
                <a:latin typeface="+mj-lt"/>
              </a:rPr>
              <a:t> </a:t>
            </a:r>
            <a:r>
              <a:rPr lang="en-US" sz="1050" dirty="0" err="1">
                <a:latin typeface="+mj-lt"/>
              </a:rPr>
              <a:t>jij</a:t>
            </a:r>
            <a:r>
              <a:rPr lang="en-US" sz="1050" dirty="0">
                <a:latin typeface="+mj-lt"/>
              </a:rPr>
              <a:t> </a:t>
            </a:r>
            <a:r>
              <a:rPr lang="en-US" sz="1050" dirty="0" err="1">
                <a:latin typeface="+mj-lt"/>
              </a:rPr>
              <a:t>ook</a:t>
            </a:r>
            <a:r>
              <a:rPr lang="en-US" sz="1050" dirty="0">
                <a:latin typeface="+mj-lt"/>
              </a:rPr>
              <a:t> </a:t>
            </a:r>
            <a:r>
              <a:rPr lang="en-US" sz="1050" dirty="0" err="1">
                <a:latin typeface="+mj-lt"/>
              </a:rPr>
              <a:t>denkt</a:t>
            </a:r>
            <a:r>
              <a:rPr lang="en-US" sz="1050" dirty="0">
                <a:latin typeface="+mj-lt"/>
              </a:rPr>
              <a:t> </a:t>
            </a:r>
            <a:r>
              <a:rPr lang="en-US" sz="1050" dirty="0" err="1">
                <a:latin typeface="+mj-lt"/>
              </a:rPr>
              <a:t>te</a:t>
            </a:r>
            <a:r>
              <a:rPr lang="en-US" sz="1050" dirty="0">
                <a:latin typeface="+mj-lt"/>
              </a:rPr>
              <a:t> </a:t>
            </a:r>
            <a:r>
              <a:rPr lang="en-US" sz="1050" dirty="0" err="1">
                <a:latin typeface="+mj-lt"/>
              </a:rPr>
              <a:t>zien</a:t>
            </a:r>
            <a:r>
              <a:rPr lang="en-US" sz="1050" dirty="0">
                <a:latin typeface="+mj-lt"/>
              </a:rPr>
              <a:t> </a:t>
            </a:r>
            <a:r>
              <a:rPr lang="en-US" sz="1050" dirty="0" err="1">
                <a:latin typeface="+mj-lt"/>
              </a:rPr>
              <a:t>waar</a:t>
            </a:r>
            <a:r>
              <a:rPr lang="en-US" sz="1050" dirty="0">
                <a:latin typeface="+mj-lt"/>
              </a:rPr>
              <a:t> de </a:t>
            </a:r>
            <a:r>
              <a:rPr lang="en-US" sz="1050" dirty="0" err="1">
                <a:latin typeface="+mj-lt"/>
              </a:rPr>
              <a:t>knelpunten</a:t>
            </a:r>
            <a:r>
              <a:rPr lang="en-US" sz="1050" dirty="0">
                <a:latin typeface="+mj-lt"/>
              </a:rPr>
              <a:t> </a:t>
            </a:r>
            <a:r>
              <a:rPr lang="en-US" sz="1050" dirty="0" err="1">
                <a:latin typeface="+mj-lt"/>
              </a:rPr>
              <a:t>zitten</a:t>
            </a:r>
            <a:r>
              <a:rPr lang="en-US" sz="1050" dirty="0">
                <a:latin typeface="+mj-lt"/>
              </a:rPr>
              <a:t>, </a:t>
            </a:r>
            <a:r>
              <a:rPr lang="en-US" sz="1050" dirty="0" err="1">
                <a:latin typeface="+mj-lt"/>
              </a:rPr>
              <a:t>als</a:t>
            </a:r>
            <a:r>
              <a:rPr lang="en-US" sz="1050" dirty="0">
                <a:latin typeface="+mj-lt"/>
              </a:rPr>
              <a:t> </a:t>
            </a:r>
            <a:r>
              <a:rPr lang="en-US" sz="1050" dirty="0" err="1">
                <a:latin typeface="+mj-lt"/>
              </a:rPr>
              <a:t>er</a:t>
            </a:r>
            <a:r>
              <a:rPr lang="en-US" sz="1050" dirty="0">
                <a:latin typeface="+mj-lt"/>
              </a:rPr>
              <a:t> </a:t>
            </a:r>
            <a:r>
              <a:rPr lang="en-US" sz="1050" dirty="0" err="1">
                <a:latin typeface="+mj-lt"/>
              </a:rPr>
              <a:t>geen</a:t>
            </a:r>
            <a:r>
              <a:rPr lang="en-US" sz="1050" dirty="0">
                <a:latin typeface="+mj-lt"/>
              </a:rPr>
              <a:t> </a:t>
            </a:r>
            <a:r>
              <a:rPr lang="en-US" sz="1050" dirty="0" err="1">
                <a:latin typeface="+mj-lt"/>
              </a:rPr>
              <a:t>verbinding</a:t>
            </a:r>
            <a:r>
              <a:rPr lang="en-US" sz="1050" dirty="0">
                <a:latin typeface="+mj-lt"/>
              </a:rPr>
              <a:t> is </a:t>
            </a:r>
            <a:r>
              <a:rPr lang="en-US" sz="1050" dirty="0" err="1">
                <a:latin typeface="+mj-lt"/>
              </a:rPr>
              <a:t>tussen</a:t>
            </a:r>
            <a:r>
              <a:rPr lang="en-US" sz="1050" dirty="0">
                <a:latin typeface="+mj-lt"/>
              </a:rPr>
              <a:t> </a:t>
            </a:r>
            <a:r>
              <a:rPr lang="en-US" sz="1050" dirty="0" err="1">
                <a:latin typeface="+mj-lt"/>
              </a:rPr>
              <a:t>mensen</a:t>
            </a:r>
            <a:r>
              <a:rPr lang="en-US" sz="1050" dirty="0">
                <a:latin typeface="+mj-lt"/>
              </a:rPr>
              <a:t> </a:t>
            </a:r>
            <a:r>
              <a:rPr lang="en-US" sz="1050" dirty="0" err="1">
                <a:latin typeface="+mj-lt"/>
              </a:rPr>
              <a:t>zal</a:t>
            </a:r>
            <a:r>
              <a:rPr lang="en-US" sz="1050" dirty="0">
                <a:latin typeface="+mj-lt"/>
              </a:rPr>
              <a:t> </a:t>
            </a:r>
            <a:r>
              <a:rPr lang="en-US" sz="1050" dirty="0" err="1">
                <a:latin typeface="+mj-lt"/>
              </a:rPr>
              <a:t>er</a:t>
            </a:r>
            <a:r>
              <a:rPr lang="en-US" sz="1050" dirty="0">
                <a:latin typeface="+mj-lt"/>
              </a:rPr>
              <a:t> </a:t>
            </a:r>
            <a:r>
              <a:rPr lang="en-US" sz="1050" dirty="0" err="1">
                <a:latin typeface="+mj-lt"/>
              </a:rPr>
              <a:t>geen</a:t>
            </a:r>
            <a:r>
              <a:rPr lang="en-US" sz="1050" dirty="0">
                <a:latin typeface="+mj-lt"/>
              </a:rPr>
              <a:t> </a:t>
            </a:r>
            <a:r>
              <a:rPr lang="en-US" sz="1050" dirty="0" err="1">
                <a:latin typeface="+mj-lt"/>
              </a:rPr>
              <a:t>blijvende</a:t>
            </a:r>
            <a:r>
              <a:rPr lang="en-US" sz="1050" dirty="0">
                <a:latin typeface="+mj-lt"/>
              </a:rPr>
              <a:t> </a:t>
            </a:r>
            <a:r>
              <a:rPr lang="en-US" sz="1050" dirty="0" err="1">
                <a:latin typeface="+mj-lt"/>
              </a:rPr>
              <a:t>verandering</a:t>
            </a:r>
            <a:r>
              <a:rPr lang="en-US" sz="1050" dirty="0">
                <a:latin typeface="+mj-lt"/>
              </a:rPr>
              <a:t> </a:t>
            </a:r>
            <a:r>
              <a:rPr lang="en-US" sz="1050" dirty="0" err="1">
                <a:latin typeface="+mj-lt"/>
              </a:rPr>
              <a:t>komen</a:t>
            </a:r>
            <a:r>
              <a:rPr lang="en-US" sz="1050" dirty="0">
                <a:latin typeface="+mj-lt"/>
              </a:rPr>
              <a:t>.</a:t>
            </a:r>
          </a:p>
          <a:p>
            <a:pPr marL="0" indent="0">
              <a:lnSpc>
                <a:spcPct val="120000"/>
              </a:lnSpc>
              <a:spcBef>
                <a:spcPts val="600"/>
              </a:spcBef>
              <a:buNone/>
            </a:pPr>
            <a:r>
              <a:rPr lang="en-US" sz="1050" b="1" dirty="0" err="1">
                <a:latin typeface="+mj-lt"/>
              </a:rPr>
              <a:t>Bord</a:t>
            </a:r>
            <a:r>
              <a:rPr lang="en-US" sz="1050" b="1" dirty="0">
                <a:latin typeface="+mj-lt"/>
              </a:rPr>
              <a:t> spaghetti</a:t>
            </a:r>
          </a:p>
          <a:p>
            <a:pPr marL="0" indent="0">
              <a:lnSpc>
                <a:spcPct val="120000"/>
              </a:lnSpc>
              <a:spcBef>
                <a:spcPts val="600"/>
              </a:spcBef>
              <a:buNone/>
            </a:pPr>
            <a:r>
              <a:rPr lang="en-US" sz="1050" dirty="0" err="1">
                <a:latin typeface="+mj-lt"/>
              </a:rPr>
              <a:t>Zoals</a:t>
            </a:r>
            <a:r>
              <a:rPr lang="en-US" sz="1050" dirty="0">
                <a:latin typeface="+mj-lt"/>
              </a:rPr>
              <a:t> </a:t>
            </a:r>
            <a:r>
              <a:rPr lang="en-US" sz="1050" dirty="0" err="1">
                <a:latin typeface="+mj-lt"/>
              </a:rPr>
              <a:t>aan</a:t>
            </a:r>
            <a:r>
              <a:rPr lang="en-US" sz="1050" dirty="0">
                <a:latin typeface="+mj-lt"/>
              </a:rPr>
              <a:t> het begin al </a:t>
            </a:r>
            <a:r>
              <a:rPr lang="en-US" sz="1050" dirty="0" err="1">
                <a:latin typeface="+mj-lt"/>
              </a:rPr>
              <a:t>werd</a:t>
            </a:r>
            <a:r>
              <a:rPr lang="en-US" sz="1050" dirty="0">
                <a:latin typeface="+mj-lt"/>
              </a:rPr>
              <a:t> </a:t>
            </a:r>
            <a:r>
              <a:rPr lang="en-US" sz="1050" dirty="0" err="1">
                <a:latin typeface="+mj-lt"/>
              </a:rPr>
              <a:t>aangegeven</a:t>
            </a:r>
            <a:r>
              <a:rPr lang="en-US" sz="1050" dirty="0">
                <a:latin typeface="+mj-lt"/>
              </a:rPr>
              <a:t> </a:t>
            </a:r>
            <a:r>
              <a:rPr lang="en-US" sz="1050" dirty="0" err="1">
                <a:latin typeface="+mj-lt"/>
              </a:rPr>
              <a:t>leven</a:t>
            </a:r>
            <a:r>
              <a:rPr lang="en-US" sz="1050" dirty="0">
                <a:latin typeface="+mj-lt"/>
              </a:rPr>
              <a:t> we in </a:t>
            </a:r>
            <a:r>
              <a:rPr lang="en-US" sz="1050" dirty="0" err="1">
                <a:latin typeface="+mj-lt"/>
              </a:rPr>
              <a:t>tijden</a:t>
            </a:r>
            <a:r>
              <a:rPr lang="en-US" sz="1050" dirty="0">
                <a:latin typeface="+mj-lt"/>
              </a:rPr>
              <a:t> met </a:t>
            </a:r>
            <a:r>
              <a:rPr lang="en-US" sz="1050" dirty="0" err="1">
                <a:latin typeface="+mj-lt"/>
              </a:rPr>
              <a:t>grote</a:t>
            </a:r>
            <a:r>
              <a:rPr lang="en-US" sz="1050" dirty="0">
                <a:latin typeface="+mj-lt"/>
              </a:rPr>
              <a:t> </a:t>
            </a:r>
            <a:r>
              <a:rPr lang="en-US" sz="1050" dirty="0" err="1">
                <a:latin typeface="+mj-lt"/>
              </a:rPr>
              <a:t>uitdagingen</a:t>
            </a:r>
            <a:r>
              <a:rPr lang="en-US" sz="1050" dirty="0">
                <a:latin typeface="+mj-lt"/>
              </a:rPr>
              <a:t>, </a:t>
            </a:r>
            <a:r>
              <a:rPr lang="en-US" sz="1050" dirty="0" err="1">
                <a:latin typeface="+mj-lt"/>
              </a:rPr>
              <a:t>zowel</a:t>
            </a:r>
            <a:r>
              <a:rPr lang="en-US" sz="1050" dirty="0">
                <a:latin typeface="+mj-lt"/>
              </a:rPr>
              <a:t> op </a:t>
            </a:r>
            <a:r>
              <a:rPr lang="en-US" sz="1050" dirty="0" err="1">
                <a:latin typeface="+mj-lt"/>
              </a:rPr>
              <a:t>wereld</a:t>
            </a:r>
            <a:r>
              <a:rPr lang="en-US" sz="1050" dirty="0">
                <a:latin typeface="+mj-lt"/>
              </a:rPr>
              <a:t> </a:t>
            </a:r>
            <a:r>
              <a:rPr lang="en-US" sz="1050" dirty="0" err="1">
                <a:latin typeface="+mj-lt"/>
              </a:rPr>
              <a:t>niveau</a:t>
            </a:r>
            <a:r>
              <a:rPr lang="en-US" sz="1050" dirty="0">
                <a:latin typeface="+mj-lt"/>
              </a:rPr>
              <a:t> </a:t>
            </a:r>
            <a:r>
              <a:rPr lang="en-US" sz="1050" dirty="0" err="1">
                <a:latin typeface="+mj-lt"/>
              </a:rPr>
              <a:t>als</a:t>
            </a:r>
            <a:r>
              <a:rPr lang="en-US" sz="1050" dirty="0">
                <a:latin typeface="+mj-lt"/>
              </a:rPr>
              <a:t> in </a:t>
            </a:r>
            <a:r>
              <a:rPr lang="en-US" sz="1050" dirty="0" err="1">
                <a:latin typeface="+mj-lt"/>
              </a:rPr>
              <a:t>onze</a:t>
            </a:r>
            <a:r>
              <a:rPr lang="en-US" sz="1050" dirty="0">
                <a:latin typeface="+mj-lt"/>
              </a:rPr>
              <a:t> eigen </a:t>
            </a:r>
            <a:r>
              <a:rPr lang="en-US" sz="1050" dirty="0" err="1">
                <a:latin typeface="+mj-lt"/>
              </a:rPr>
              <a:t>directe</a:t>
            </a:r>
            <a:r>
              <a:rPr lang="en-US" sz="1050" dirty="0">
                <a:latin typeface="+mj-lt"/>
              </a:rPr>
              <a:t> </a:t>
            </a:r>
            <a:r>
              <a:rPr lang="en-US" sz="1050" dirty="0" err="1">
                <a:latin typeface="+mj-lt"/>
              </a:rPr>
              <a:t>omgeving</a:t>
            </a:r>
            <a:r>
              <a:rPr lang="en-US" sz="1050" dirty="0">
                <a:latin typeface="+mj-lt"/>
              </a:rPr>
              <a:t>. De wicked problems </a:t>
            </a:r>
            <a:r>
              <a:rPr lang="en-US" sz="1050" dirty="0" err="1">
                <a:latin typeface="+mj-lt"/>
              </a:rPr>
              <a:t>waar</a:t>
            </a:r>
            <a:r>
              <a:rPr lang="en-US" sz="1050" dirty="0">
                <a:latin typeface="+mj-lt"/>
              </a:rPr>
              <a:t> </a:t>
            </a:r>
            <a:r>
              <a:rPr lang="en-US" sz="1050" dirty="0" err="1">
                <a:latin typeface="+mj-lt"/>
              </a:rPr>
              <a:t>wij</a:t>
            </a:r>
            <a:r>
              <a:rPr lang="en-US" sz="1050" dirty="0">
                <a:latin typeface="+mj-lt"/>
              </a:rPr>
              <a:t> </a:t>
            </a:r>
            <a:r>
              <a:rPr lang="en-US" sz="1050" dirty="0" err="1">
                <a:latin typeface="+mj-lt"/>
              </a:rPr>
              <a:t>ons</a:t>
            </a:r>
            <a:r>
              <a:rPr lang="en-US" sz="1050" dirty="0">
                <a:latin typeface="+mj-lt"/>
              </a:rPr>
              <a:t> </a:t>
            </a:r>
            <a:r>
              <a:rPr lang="en-US" sz="1050" dirty="0" err="1">
                <a:latin typeface="+mj-lt"/>
              </a:rPr>
              <a:t>mee</a:t>
            </a:r>
            <a:r>
              <a:rPr lang="en-US" sz="1050" dirty="0">
                <a:latin typeface="+mj-lt"/>
              </a:rPr>
              <a:t> </a:t>
            </a:r>
            <a:r>
              <a:rPr lang="en-US" sz="1050" dirty="0" err="1">
                <a:latin typeface="+mj-lt"/>
              </a:rPr>
              <a:t>bezig</a:t>
            </a:r>
            <a:r>
              <a:rPr lang="en-US" sz="1050" dirty="0">
                <a:latin typeface="+mj-lt"/>
              </a:rPr>
              <a:t> </a:t>
            </a:r>
            <a:r>
              <a:rPr lang="en-US" sz="1050" dirty="0" err="1">
                <a:latin typeface="+mj-lt"/>
              </a:rPr>
              <a:t>houden</a:t>
            </a:r>
            <a:r>
              <a:rPr lang="en-US" sz="1050" dirty="0">
                <a:latin typeface="+mj-lt"/>
              </a:rPr>
              <a:t> </a:t>
            </a:r>
            <a:r>
              <a:rPr lang="en-US" sz="1050" dirty="0" err="1">
                <a:latin typeface="+mj-lt"/>
              </a:rPr>
              <a:t>zijn</a:t>
            </a:r>
            <a:r>
              <a:rPr lang="en-US" sz="1050" dirty="0">
                <a:latin typeface="+mj-lt"/>
              </a:rPr>
              <a:t> complex </a:t>
            </a:r>
            <a:r>
              <a:rPr lang="en-US" sz="1050" dirty="0" err="1">
                <a:latin typeface="+mj-lt"/>
              </a:rPr>
              <a:t>en</a:t>
            </a:r>
            <a:r>
              <a:rPr lang="en-US" sz="1050" dirty="0">
                <a:latin typeface="+mj-lt"/>
              </a:rPr>
              <a:t> </a:t>
            </a:r>
            <a:r>
              <a:rPr lang="en-US" sz="1050" dirty="0" err="1">
                <a:latin typeface="+mj-lt"/>
              </a:rPr>
              <a:t>soms</a:t>
            </a:r>
            <a:r>
              <a:rPr lang="en-US" sz="1050" dirty="0">
                <a:latin typeface="+mj-lt"/>
              </a:rPr>
              <a:t> </a:t>
            </a:r>
            <a:r>
              <a:rPr lang="en-US" sz="1050" dirty="0" err="1">
                <a:latin typeface="+mj-lt"/>
              </a:rPr>
              <a:t>kan</a:t>
            </a:r>
            <a:r>
              <a:rPr lang="en-US" sz="1050" dirty="0">
                <a:latin typeface="+mj-lt"/>
              </a:rPr>
              <a:t> die </a:t>
            </a:r>
            <a:r>
              <a:rPr lang="en-US" sz="1050" dirty="0" err="1">
                <a:latin typeface="+mj-lt"/>
              </a:rPr>
              <a:t>complexiteit</a:t>
            </a:r>
            <a:r>
              <a:rPr lang="en-US" sz="1050" dirty="0">
                <a:latin typeface="+mj-lt"/>
              </a:rPr>
              <a:t> </a:t>
            </a:r>
            <a:r>
              <a:rPr lang="en-US" sz="1050" dirty="0" err="1">
                <a:latin typeface="+mj-lt"/>
              </a:rPr>
              <a:t>overweldigend</a:t>
            </a:r>
            <a:r>
              <a:rPr lang="en-US" sz="1050" dirty="0">
                <a:latin typeface="+mj-lt"/>
              </a:rPr>
              <a:t> </a:t>
            </a:r>
            <a:r>
              <a:rPr lang="en-US" sz="1050" dirty="0" err="1">
                <a:latin typeface="+mj-lt"/>
              </a:rPr>
              <a:t>zijn</a:t>
            </a:r>
            <a:r>
              <a:rPr lang="en-US" sz="1050" dirty="0">
                <a:latin typeface="+mj-lt"/>
              </a:rPr>
              <a:t>. De </a:t>
            </a:r>
            <a:r>
              <a:rPr lang="en-US" sz="1050" dirty="0" err="1">
                <a:latin typeface="+mj-lt"/>
              </a:rPr>
              <a:t>werkwijze</a:t>
            </a:r>
            <a:r>
              <a:rPr lang="en-US" sz="1050" dirty="0">
                <a:latin typeface="+mj-lt"/>
              </a:rPr>
              <a:t> die </a:t>
            </a:r>
            <a:r>
              <a:rPr lang="en-US" sz="1050" dirty="0" err="1">
                <a:latin typeface="+mj-lt"/>
              </a:rPr>
              <a:t>hier</a:t>
            </a:r>
            <a:r>
              <a:rPr lang="en-US" sz="1050" dirty="0">
                <a:latin typeface="+mj-lt"/>
              </a:rPr>
              <a:t> is </a:t>
            </a:r>
            <a:r>
              <a:rPr lang="en-US" sz="1050" dirty="0" err="1">
                <a:latin typeface="+mj-lt"/>
              </a:rPr>
              <a:t>voorgeschreven</a:t>
            </a:r>
            <a:r>
              <a:rPr lang="en-US" sz="1050" dirty="0">
                <a:latin typeface="+mj-lt"/>
              </a:rPr>
              <a:t> is </a:t>
            </a:r>
            <a:r>
              <a:rPr lang="en-US" sz="1050" dirty="0" err="1">
                <a:latin typeface="+mj-lt"/>
              </a:rPr>
              <a:t>erop</a:t>
            </a:r>
            <a:r>
              <a:rPr lang="en-US" sz="1050" dirty="0">
                <a:latin typeface="+mj-lt"/>
              </a:rPr>
              <a:t> </a:t>
            </a:r>
            <a:r>
              <a:rPr lang="en-US" sz="1050" dirty="0" err="1">
                <a:latin typeface="+mj-lt"/>
              </a:rPr>
              <a:t>gericht</a:t>
            </a:r>
            <a:r>
              <a:rPr lang="en-US" sz="1050" dirty="0">
                <a:latin typeface="+mj-lt"/>
              </a:rPr>
              <a:t> grip </a:t>
            </a:r>
            <a:r>
              <a:rPr lang="en-US" sz="1050" dirty="0" err="1">
                <a:latin typeface="+mj-lt"/>
              </a:rPr>
              <a:t>te</a:t>
            </a:r>
            <a:r>
              <a:rPr lang="en-US" sz="1050" dirty="0">
                <a:latin typeface="+mj-lt"/>
              </a:rPr>
              <a:t> </a:t>
            </a:r>
            <a:r>
              <a:rPr lang="en-US" sz="1050" dirty="0" err="1">
                <a:latin typeface="+mj-lt"/>
              </a:rPr>
              <a:t>krijgen</a:t>
            </a:r>
            <a:r>
              <a:rPr lang="en-US" sz="1050" dirty="0">
                <a:latin typeface="+mj-lt"/>
              </a:rPr>
              <a:t> op die </a:t>
            </a:r>
            <a:r>
              <a:rPr lang="en-US" sz="1050" dirty="0" err="1">
                <a:latin typeface="+mj-lt"/>
              </a:rPr>
              <a:t>complexiteit</a:t>
            </a:r>
            <a:r>
              <a:rPr lang="en-US" sz="1050" dirty="0">
                <a:latin typeface="+mj-lt"/>
              </a:rPr>
              <a:t>. </a:t>
            </a:r>
            <a:r>
              <a:rPr lang="en-US" sz="1050" dirty="0" err="1">
                <a:latin typeface="+mj-lt"/>
              </a:rPr>
              <a:t>Toch</a:t>
            </a:r>
            <a:r>
              <a:rPr lang="en-US" sz="1050" dirty="0">
                <a:latin typeface="+mj-lt"/>
              </a:rPr>
              <a:t> </a:t>
            </a:r>
            <a:r>
              <a:rPr lang="en-US" sz="1050" dirty="0" err="1">
                <a:latin typeface="+mj-lt"/>
              </a:rPr>
              <a:t>zullen</a:t>
            </a:r>
            <a:r>
              <a:rPr lang="en-US" sz="1050" dirty="0">
                <a:latin typeface="+mj-lt"/>
              </a:rPr>
              <a:t> </a:t>
            </a:r>
            <a:r>
              <a:rPr lang="en-US" sz="1050" dirty="0" err="1">
                <a:latin typeface="+mj-lt"/>
              </a:rPr>
              <a:t>er</a:t>
            </a:r>
            <a:r>
              <a:rPr lang="en-US" sz="1050" dirty="0">
                <a:latin typeface="+mj-lt"/>
              </a:rPr>
              <a:t> </a:t>
            </a:r>
            <a:r>
              <a:rPr lang="en-US" sz="1050" dirty="0" err="1">
                <a:latin typeface="+mj-lt"/>
              </a:rPr>
              <a:t>zeker</a:t>
            </a:r>
            <a:r>
              <a:rPr lang="en-US" sz="1050" dirty="0">
                <a:latin typeface="+mj-lt"/>
              </a:rPr>
              <a:t> </a:t>
            </a:r>
            <a:r>
              <a:rPr lang="en-US" sz="1050" dirty="0" err="1">
                <a:latin typeface="+mj-lt"/>
              </a:rPr>
              <a:t>momenten</a:t>
            </a:r>
            <a:r>
              <a:rPr lang="en-US" sz="1050" dirty="0">
                <a:latin typeface="+mj-lt"/>
              </a:rPr>
              <a:t> </a:t>
            </a:r>
            <a:r>
              <a:rPr lang="en-US" sz="1050" dirty="0" err="1">
                <a:latin typeface="+mj-lt"/>
              </a:rPr>
              <a:t>zijn</a:t>
            </a:r>
            <a:r>
              <a:rPr lang="en-US" sz="1050" dirty="0">
                <a:latin typeface="+mj-lt"/>
              </a:rPr>
              <a:t> </a:t>
            </a:r>
            <a:r>
              <a:rPr lang="en-US" sz="1050" dirty="0" err="1">
                <a:latin typeface="+mj-lt"/>
              </a:rPr>
              <a:t>waarop</a:t>
            </a:r>
            <a:r>
              <a:rPr lang="en-US" sz="1050" dirty="0">
                <a:latin typeface="+mj-lt"/>
              </a:rPr>
              <a:t> de </a:t>
            </a:r>
            <a:r>
              <a:rPr lang="en-US" sz="1050" dirty="0" err="1">
                <a:latin typeface="+mj-lt"/>
              </a:rPr>
              <a:t>veelzijdigheid</a:t>
            </a:r>
            <a:r>
              <a:rPr lang="en-US" sz="1050" dirty="0">
                <a:latin typeface="+mj-lt"/>
              </a:rPr>
              <a:t> </a:t>
            </a:r>
            <a:r>
              <a:rPr lang="en-US" sz="1050" dirty="0" err="1">
                <a:latin typeface="+mj-lt"/>
              </a:rPr>
              <a:t>en</a:t>
            </a:r>
            <a:r>
              <a:rPr lang="en-US" sz="1050" dirty="0">
                <a:latin typeface="+mj-lt"/>
              </a:rPr>
              <a:t> </a:t>
            </a:r>
            <a:r>
              <a:rPr lang="en-US" sz="1050" dirty="0" err="1">
                <a:latin typeface="+mj-lt"/>
              </a:rPr>
              <a:t>complexiteit</a:t>
            </a:r>
            <a:r>
              <a:rPr lang="en-US" sz="1050" dirty="0">
                <a:latin typeface="+mj-lt"/>
              </a:rPr>
              <a:t> van </a:t>
            </a:r>
            <a:r>
              <a:rPr lang="en-US" sz="1050" dirty="0" err="1">
                <a:latin typeface="+mj-lt"/>
              </a:rPr>
              <a:t>een</a:t>
            </a:r>
            <a:r>
              <a:rPr lang="en-US" sz="1050" dirty="0">
                <a:latin typeface="+mj-lt"/>
              </a:rPr>
              <a:t> </a:t>
            </a:r>
            <a:r>
              <a:rPr lang="en-US" sz="1050" dirty="0" err="1">
                <a:latin typeface="+mj-lt"/>
              </a:rPr>
              <a:t>vraagstuk</a:t>
            </a:r>
            <a:r>
              <a:rPr lang="en-US" sz="1050" dirty="0">
                <a:latin typeface="+mj-lt"/>
              </a:rPr>
              <a:t> je </a:t>
            </a:r>
            <a:r>
              <a:rPr lang="en-US" sz="1050" dirty="0" err="1">
                <a:latin typeface="+mj-lt"/>
              </a:rPr>
              <a:t>kunnen</a:t>
            </a:r>
            <a:r>
              <a:rPr lang="en-US" sz="1050" dirty="0">
                <a:latin typeface="+mj-lt"/>
              </a:rPr>
              <a:t> </a:t>
            </a:r>
            <a:r>
              <a:rPr lang="en-US" sz="1050" dirty="0" err="1">
                <a:latin typeface="+mj-lt"/>
              </a:rPr>
              <a:t>aanvliegen</a:t>
            </a:r>
            <a:r>
              <a:rPr lang="en-US" sz="1050" dirty="0">
                <a:latin typeface="+mj-lt"/>
              </a:rPr>
              <a:t>. </a:t>
            </a:r>
            <a:r>
              <a:rPr lang="en-US" sz="1050" dirty="0" err="1">
                <a:latin typeface="+mj-lt"/>
              </a:rPr>
              <a:t>Geef</a:t>
            </a:r>
            <a:r>
              <a:rPr lang="en-US" sz="1050" dirty="0">
                <a:latin typeface="+mj-lt"/>
              </a:rPr>
              <a:t> dan </a:t>
            </a:r>
            <a:r>
              <a:rPr lang="en-US" sz="1050" dirty="0" err="1">
                <a:latin typeface="+mj-lt"/>
              </a:rPr>
              <a:t>niet</a:t>
            </a:r>
            <a:r>
              <a:rPr lang="en-US" sz="1050" dirty="0">
                <a:latin typeface="+mj-lt"/>
              </a:rPr>
              <a:t> op. Weet </a:t>
            </a:r>
            <a:r>
              <a:rPr lang="en-US" sz="1050" dirty="0" err="1">
                <a:latin typeface="+mj-lt"/>
              </a:rPr>
              <a:t>dat</a:t>
            </a:r>
            <a:r>
              <a:rPr lang="en-US" sz="1050" dirty="0">
                <a:latin typeface="+mj-lt"/>
              </a:rPr>
              <a:t> je </a:t>
            </a:r>
            <a:r>
              <a:rPr lang="en-US" sz="1050" dirty="0" err="1">
                <a:latin typeface="+mj-lt"/>
              </a:rPr>
              <a:t>er</a:t>
            </a:r>
            <a:r>
              <a:rPr lang="en-US" sz="1050" dirty="0">
                <a:latin typeface="+mj-lt"/>
              </a:rPr>
              <a:t> </a:t>
            </a:r>
            <a:r>
              <a:rPr lang="en-US" sz="1050" dirty="0" err="1">
                <a:latin typeface="+mj-lt"/>
              </a:rPr>
              <a:t>niet</a:t>
            </a:r>
            <a:r>
              <a:rPr lang="en-US" sz="1050" dirty="0">
                <a:latin typeface="+mj-lt"/>
              </a:rPr>
              <a:t> </a:t>
            </a:r>
            <a:r>
              <a:rPr lang="en-US" sz="1050" dirty="0" err="1">
                <a:latin typeface="+mj-lt"/>
              </a:rPr>
              <a:t>alleen</a:t>
            </a:r>
            <a:r>
              <a:rPr lang="en-US" sz="1050" dirty="0">
                <a:latin typeface="+mj-lt"/>
              </a:rPr>
              <a:t> </a:t>
            </a:r>
            <a:r>
              <a:rPr lang="en-US" sz="1050" dirty="0" err="1">
                <a:latin typeface="+mj-lt"/>
              </a:rPr>
              <a:t>voor</a:t>
            </a:r>
            <a:r>
              <a:rPr lang="en-US" sz="1050" dirty="0">
                <a:latin typeface="+mj-lt"/>
              </a:rPr>
              <a:t> </a:t>
            </a:r>
            <a:r>
              <a:rPr lang="en-US" sz="1050" dirty="0" err="1">
                <a:latin typeface="+mj-lt"/>
              </a:rPr>
              <a:t>staat</a:t>
            </a:r>
            <a:r>
              <a:rPr lang="en-US" sz="1050" dirty="0">
                <a:latin typeface="+mj-lt"/>
              </a:rPr>
              <a:t>. </a:t>
            </a:r>
            <a:r>
              <a:rPr lang="en-US" sz="1050" dirty="0" err="1">
                <a:latin typeface="+mj-lt"/>
              </a:rPr>
              <a:t>Jij</a:t>
            </a:r>
            <a:r>
              <a:rPr lang="en-US" sz="1050" dirty="0">
                <a:latin typeface="+mj-lt"/>
              </a:rPr>
              <a:t> </a:t>
            </a:r>
            <a:r>
              <a:rPr lang="en-US" sz="1050" dirty="0" err="1">
                <a:latin typeface="+mj-lt"/>
              </a:rPr>
              <a:t>alleen</a:t>
            </a:r>
            <a:r>
              <a:rPr lang="en-US" sz="1050" dirty="0">
                <a:latin typeface="+mj-lt"/>
              </a:rPr>
              <a:t> </a:t>
            </a:r>
            <a:r>
              <a:rPr lang="en-US" sz="1050" dirty="0" err="1">
                <a:latin typeface="+mj-lt"/>
              </a:rPr>
              <a:t>hoeft</a:t>
            </a:r>
            <a:r>
              <a:rPr lang="en-US" sz="1050" dirty="0">
                <a:latin typeface="+mj-lt"/>
              </a:rPr>
              <a:t> </a:t>
            </a:r>
            <a:r>
              <a:rPr lang="en-US" sz="1050" dirty="0" err="1">
                <a:latin typeface="+mj-lt"/>
              </a:rPr>
              <a:t>dé</a:t>
            </a:r>
            <a:r>
              <a:rPr lang="en-US" sz="1050" dirty="0">
                <a:latin typeface="+mj-lt"/>
              </a:rPr>
              <a:t> </a:t>
            </a:r>
            <a:r>
              <a:rPr lang="en-US" sz="1050" dirty="0" err="1">
                <a:latin typeface="+mj-lt"/>
              </a:rPr>
              <a:t>oplossing</a:t>
            </a:r>
            <a:r>
              <a:rPr lang="en-US" sz="1050" dirty="0">
                <a:latin typeface="+mj-lt"/>
              </a:rPr>
              <a:t> </a:t>
            </a:r>
            <a:r>
              <a:rPr lang="en-US" sz="1050" dirty="0" err="1">
                <a:latin typeface="+mj-lt"/>
              </a:rPr>
              <a:t>niet</a:t>
            </a:r>
            <a:r>
              <a:rPr lang="en-US" sz="1050" dirty="0">
                <a:latin typeface="+mj-lt"/>
              </a:rPr>
              <a:t> </a:t>
            </a:r>
            <a:r>
              <a:rPr lang="en-US" sz="1050" dirty="0" err="1">
                <a:latin typeface="+mj-lt"/>
              </a:rPr>
              <a:t>te</a:t>
            </a:r>
            <a:r>
              <a:rPr lang="en-US" sz="1050" dirty="0">
                <a:latin typeface="+mj-lt"/>
              </a:rPr>
              <a:t> </a:t>
            </a:r>
            <a:r>
              <a:rPr lang="en-US" sz="1050" dirty="0" err="1">
                <a:latin typeface="+mj-lt"/>
              </a:rPr>
              <a:t>vinden</a:t>
            </a:r>
            <a:r>
              <a:rPr lang="en-US" sz="1050" dirty="0">
                <a:latin typeface="+mj-lt"/>
              </a:rPr>
              <a:t>. </a:t>
            </a:r>
            <a:r>
              <a:rPr lang="en-US" sz="1050" dirty="0" err="1">
                <a:latin typeface="+mj-lt"/>
              </a:rPr>
              <a:t>Alleen</a:t>
            </a:r>
            <a:r>
              <a:rPr lang="en-US" sz="1050" dirty="0">
                <a:latin typeface="+mj-lt"/>
              </a:rPr>
              <a:t> </a:t>
            </a:r>
            <a:r>
              <a:rPr lang="en-US" sz="1050" dirty="0" err="1">
                <a:latin typeface="+mj-lt"/>
              </a:rPr>
              <a:t>samen</a:t>
            </a:r>
            <a:r>
              <a:rPr lang="en-US" sz="1050" dirty="0">
                <a:latin typeface="+mj-lt"/>
              </a:rPr>
              <a:t> </a:t>
            </a:r>
            <a:r>
              <a:rPr lang="en-US" sz="1050" dirty="0" err="1">
                <a:latin typeface="+mj-lt"/>
              </a:rPr>
              <a:t>kunnen</a:t>
            </a:r>
            <a:r>
              <a:rPr lang="en-US" sz="1050" dirty="0">
                <a:latin typeface="+mj-lt"/>
              </a:rPr>
              <a:t> </a:t>
            </a:r>
            <a:r>
              <a:rPr lang="en-US" sz="1050" dirty="0" err="1">
                <a:latin typeface="+mj-lt"/>
              </a:rPr>
              <a:t>wij</a:t>
            </a:r>
            <a:r>
              <a:rPr lang="en-US" sz="1050" dirty="0">
                <a:latin typeface="+mj-lt"/>
              </a:rPr>
              <a:t> </a:t>
            </a:r>
            <a:r>
              <a:rPr lang="en-US" sz="1050" dirty="0" err="1">
                <a:latin typeface="+mj-lt"/>
              </a:rPr>
              <a:t>deze</a:t>
            </a:r>
            <a:r>
              <a:rPr lang="en-US" sz="1050" dirty="0">
                <a:latin typeface="+mj-lt"/>
              </a:rPr>
              <a:t> </a:t>
            </a:r>
            <a:r>
              <a:rPr lang="en-US" sz="1050" dirty="0" err="1">
                <a:latin typeface="+mj-lt"/>
              </a:rPr>
              <a:t>uitdagingen</a:t>
            </a:r>
            <a:r>
              <a:rPr lang="en-US" sz="1050" dirty="0">
                <a:latin typeface="+mj-lt"/>
              </a:rPr>
              <a:t> </a:t>
            </a:r>
            <a:r>
              <a:rPr lang="en-US" sz="1050" dirty="0" err="1">
                <a:latin typeface="+mj-lt"/>
              </a:rPr>
              <a:t>te</a:t>
            </a:r>
            <a:r>
              <a:rPr lang="en-US" sz="1050" dirty="0">
                <a:latin typeface="+mj-lt"/>
              </a:rPr>
              <a:t> </a:t>
            </a:r>
            <a:r>
              <a:rPr lang="en-US" sz="1050" dirty="0" err="1">
                <a:latin typeface="+mj-lt"/>
              </a:rPr>
              <a:t>lijf</a:t>
            </a:r>
            <a:r>
              <a:rPr lang="en-US" sz="1050" dirty="0">
                <a:latin typeface="+mj-lt"/>
              </a:rPr>
              <a:t> </a:t>
            </a:r>
            <a:r>
              <a:rPr lang="en-US" sz="1050" dirty="0" err="1">
                <a:latin typeface="+mj-lt"/>
              </a:rPr>
              <a:t>gaan</a:t>
            </a:r>
            <a:r>
              <a:rPr lang="en-US" sz="1050" dirty="0">
                <a:latin typeface="+mj-lt"/>
              </a:rPr>
              <a:t>. </a:t>
            </a:r>
            <a:r>
              <a:rPr lang="en-US" sz="1050" dirty="0" err="1">
                <a:latin typeface="+mj-lt"/>
              </a:rPr>
              <a:t>Dat</a:t>
            </a:r>
            <a:r>
              <a:rPr lang="en-US" sz="1050" dirty="0">
                <a:latin typeface="+mj-lt"/>
              </a:rPr>
              <a:t> is </a:t>
            </a:r>
            <a:r>
              <a:rPr lang="en-US" sz="1050" dirty="0" err="1">
                <a:latin typeface="+mj-lt"/>
              </a:rPr>
              <a:t>spannend</a:t>
            </a:r>
            <a:r>
              <a:rPr lang="en-US" sz="1050" dirty="0">
                <a:latin typeface="+mj-lt"/>
              </a:rPr>
              <a:t> maar </a:t>
            </a:r>
            <a:r>
              <a:rPr lang="en-US" sz="1050" dirty="0" err="1">
                <a:latin typeface="+mj-lt"/>
              </a:rPr>
              <a:t>ook</a:t>
            </a:r>
            <a:r>
              <a:rPr lang="en-US" sz="1050" dirty="0">
                <a:latin typeface="+mj-lt"/>
              </a:rPr>
              <a:t> </a:t>
            </a:r>
            <a:r>
              <a:rPr lang="en-US" sz="1050" dirty="0" err="1">
                <a:latin typeface="+mj-lt"/>
              </a:rPr>
              <a:t>mooi</a:t>
            </a:r>
            <a:r>
              <a:rPr lang="en-US" sz="1050" dirty="0">
                <a:latin typeface="+mj-lt"/>
              </a:rPr>
              <a:t>. Het </a:t>
            </a:r>
            <a:r>
              <a:rPr lang="en-US" sz="1050" dirty="0" err="1">
                <a:latin typeface="+mj-lt"/>
              </a:rPr>
              <a:t>toont</a:t>
            </a:r>
            <a:r>
              <a:rPr lang="en-US" sz="1050" dirty="0">
                <a:latin typeface="+mj-lt"/>
              </a:rPr>
              <a:t> </a:t>
            </a:r>
            <a:r>
              <a:rPr lang="en-US" sz="1050" dirty="0" err="1">
                <a:latin typeface="+mj-lt"/>
              </a:rPr>
              <a:t>onze</a:t>
            </a:r>
            <a:r>
              <a:rPr lang="en-US" sz="1050" dirty="0">
                <a:latin typeface="+mj-lt"/>
              </a:rPr>
              <a:t> </a:t>
            </a:r>
            <a:r>
              <a:rPr lang="en-US" sz="1050" dirty="0" err="1">
                <a:latin typeface="+mj-lt"/>
              </a:rPr>
              <a:t>wederzijdse</a:t>
            </a:r>
            <a:r>
              <a:rPr lang="en-US" sz="1050" dirty="0">
                <a:latin typeface="+mj-lt"/>
              </a:rPr>
              <a:t> </a:t>
            </a:r>
            <a:r>
              <a:rPr lang="en-US" sz="1050" dirty="0" err="1">
                <a:latin typeface="+mj-lt"/>
              </a:rPr>
              <a:t>afhankelijkheid</a:t>
            </a:r>
            <a:r>
              <a:rPr lang="en-US" sz="1050" dirty="0">
                <a:latin typeface="+mj-lt"/>
              </a:rPr>
              <a:t> </a:t>
            </a:r>
            <a:r>
              <a:rPr lang="en-US" sz="1050" dirty="0" err="1">
                <a:latin typeface="+mj-lt"/>
              </a:rPr>
              <a:t>en</a:t>
            </a:r>
            <a:r>
              <a:rPr lang="en-US" sz="1050" dirty="0">
                <a:latin typeface="+mj-lt"/>
              </a:rPr>
              <a:t> </a:t>
            </a:r>
            <a:r>
              <a:rPr lang="en-US" sz="1050" dirty="0" err="1">
                <a:latin typeface="+mj-lt"/>
              </a:rPr>
              <a:t>verbondenheid</a:t>
            </a:r>
            <a:r>
              <a:rPr lang="en-US" sz="1050" dirty="0">
                <a:latin typeface="+mj-lt"/>
              </a:rPr>
              <a:t>. </a:t>
            </a:r>
            <a:r>
              <a:rPr lang="en-US" sz="1050" dirty="0" err="1">
                <a:latin typeface="+mj-lt"/>
              </a:rPr>
              <a:t>Iets</a:t>
            </a:r>
            <a:r>
              <a:rPr lang="en-US" sz="1050" dirty="0">
                <a:latin typeface="+mj-lt"/>
              </a:rPr>
              <a:t> wat </a:t>
            </a:r>
            <a:r>
              <a:rPr lang="en-US" sz="1050" dirty="0" err="1">
                <a:latin typeface="+mj-lt"/>
              </a:rPr>
              <a:t>wij</a:t>
            </a:r>
            <a:r>
              <a:rPr lang="en-US" sz="1050" dirty="0">
                <a:latin typeface="+mj-lt"/>
              </a:rPr>
              <a:t> </a:t>
            </a:r>
            <a:r>
              <a:rPr lang="en-US" sz="1050" dirty="0" err="1">
                <a:latin typeface="+mj-lt"/>
              </a:rPr>
              <a:t>moeten</a:t>
            </a:r>
            <a:r>
              <a:rPr lang="en-US" sz="1050" dirty="0">
                <a:latin typeface="+mj-lt"/>
              </a:rPr>
              <a:t> </a:t>
            </a:r>
            <a:r>
              <a:rPr lang="en-US" sz="1050" dirty="0" err="1">
                <a:latin typeface="+mj-lt"/>
              </a:rPr>
              <a:t>koesteren</a:t>
            </a:r>
            <a:r>
              <a:rPr lang="en-US" sz="1050" dirty="0">
                <a:latin typeface="+mj-lt"/>
              </a:rPr>
              <a:t>. </a:t>
            </a:r>
            <a:r>
              <a:rPr lang="en-US" sz="1050" dirty="0" err="1">
                <a:latin typeface="+mj-lt"/>
              </a:rPr>
              <a:t>Zie</a:t>
            </a:r>
            <a:r>
              <a:rPr lang="en-US" sz="1050" dirty="0">
                <a:latin typeface="+mj-lt"/>
              </a:rPr>
              <a:t> het </a:t>
            </a:r>
            <a:r>
              <a:rPr lang="en-US" sz="1050" dirty="0" err="1">
                <a:latin typeface="+mj-lt"/>
              </a:rPr>
              <a:t>vraagstuk</a:t>
            </a:r>
            <a:r>
              <a:rPr lang="en-US" sz="1050" dirty="0">
                <a:latin typeface="+mj-lt"/>
              </a:rPr>
              <a:t> </a:t>
            </a:r>
            <a:r>
              <a:rPr lang="en-US" sz="1050" dirty="0" err="1">
                <a:latin typeface="+mj-lt"/>
              </a:rPr>
              <a:t>als</a:t>
            </a:r>
            <a:r>
              <a:rPr lang="en-US" sz="1050" dirty="0">
                <a:latin typeface="+mj-lt"/>
              </a:rPr>
              <a:t> </a:t>
            </a:r>
            <a:r>
              <a:rPr lang="en-US" sz="1050" dirty="0" err="1">
                <a:latin typeface="+mj-lt"/>
              </a:rPr>
              <a:t>een</a:t>
            </a:r>
            <a:r>
              <a:rPr lang="en-US" sz="1050" dirty="0">
                <a:latin typeface="+mj-lt"/>
              </a:rPr>
              <a:t> </a:t>
            </a:r>
            <a:r>
              <a:rPr lang="en-US" sz="1050" dirty="0" err="1">
                <a:latin typeface="+mj-lt"/>
              </a:rPr>
              <a:t>bord</a:t>
            </a:r>
            <a:r>
              <a:rPr lang="en-US" sz="1050" dirty="0">
                <a:latin typeface="+mj-lt"/>
              </a:rPr>
              <a:t> spaghetti. In </a:t>
            </a:r>
            <a:r>
              <a:rPr lang="en-US" sz="1050" dirty="0" err="1">
                <a:latin typeface="+mj-lt"/>
              </a:rPr>
              <a:t>eerste</a:t>
            </a:r>
            <a:r>
              <a:rPr lang="en-US" sz="1050" dirty="0">
                <a:latin typeface="+mj-lt"/>
              </a:rPr>
              <a:t> </a:t>
            </a:r>
            <a:r>
              <a:rPr lang="en-US" sz="1050" dirty="0" err="1">
                <a:latin typeface="+mj-lt"/>
              </a:rPr>
              <a:t>instantie</a:t>
            </a:r>
            <a:r>
              <a:rPr lang="en-US" sz="1050" dirty="0">
                <a:latin typeface="+mj-lt"/>
              </a:rPr>
              <a:t> </a:t>
            </a:r>
            <a:r>
              <a:rPr lang="en-US" sz="1050" dirty="0" err="1">
                <a:latin typeface="+mj-lt"/>
              </a:rPr>
              <a:t>kan</a:t>
            </a:r>
            <a:r>
              <a:rPr lang="en-US" sz="1050" dirty="0">
                <a:latin typeface="+mj-lt"/>
              </a:rPr>
              <a:t> het </a:t>
            </a:r>
            <a:r>
              <a:rPr lang="en-US" sz="1050" dirty="0" err="1">
                <a:latin typeface="+mj-lt"/>
              </a:rPr>
              <a:t>volle</a:t>
            </a:r>
            <a:r>
              <a:rPr lang="en-US" sz="1050" dirty="0">
                <a:latin typeface="+mj-lt"/>
              </a:rPr>
              <a:t> </a:t>
            </a:r>
            <a:r>
              <a:rPr lang="en-US" sz="1050" dirty="0" err="1">
                <a:latin typeface="+mj-lt"/>
              </a:rPr>
              <a:t>bord</a:t>
            </a:r>
            <a:r>
              <a:rPr lang="en-US" sz="1050" dirty="0">
                <a:latin typeface="+mj-lt"/>
              </a:rPr>
              <a:t> </a:t>
            </a:r>
            <a:r>
              <a:rPr lang="en-US" sz="1050" dirty="0" err="1">
                <a:latin typeface="+mj-lt"/>
              </a:rPr>
              <a:t>overweldigend</a:t>
            </a:r>
            <a:r>
              <a:rPr lang="en-US" sz="1050" dirty="0">
                <a:latin typeface="+mj-lt"/>
              </a:rPr>
              <a:t> </a:t>
            </a:r>
            <a:r>
              <a:rPr lang="en-US" sz="1050" dirty="0" err="1">
                <a:latin typeface="+mj-lt"/>
              </a:rPr>
              <a:t>lijken</a:t>
            </a:r>
            <a:r>
              <a:rPr lang="en-US" sz="1050" dirty="0">
                <a:latin typeface="+mj-lt"/>
              </a:rPr>
              <a:t>. </a:t>
            </a:r>
            <a:r>
              <a:rPr lang="en-US" sz="1050" dirty="0" err="1">
                <a:latin typeface="+mj-lt"/>
              </a:rPr>
              <a:t>Niet</a:t>
            </a:r>
            <a:r>
              <a:rPr lang="en-US" sz="1050" dirty="0">
                <a:latin typeface="+mj-lt"/>
              </a:rPr>
              <a:t> </a:t>
            </a:r>
            <a:r>
              <a:rPr lang="en-US" sz="1050" dirty="0" err="1">
                <a:latin typeface="+mj-lt"/>
              </a:rPr>
              <a:t>wetend</a:t>
            </a:r>
            <a:r>
              <a:rPr lang="en-US" sz="1050" dirty="0">
                <a:latin typeface="+mj-lt"/>
              </a:rPr>
              <a:t> wat </a:t>
            </a:r>
            <a:r>
              <a:rPr lang="en-US" sz="1050" dirty="0" err="1">
                <a:latin typeface="+mj-lt"/>
              </a:rPr>
              <a:t>er</a:t>
            </a:r>
            <a:r>
              <a:rPr lang="en-US" sz="1050" dirty="0">
                <a:latin typeface="+mj-lt"/>
              </a:rPr>
              <a:t> </a:t>
            </a:r>
            <a:r>
              <a:rPr lang="en-US" sz="1050" dirty="0" err="1">
                <a:latin typeface="+mj-lt"/>
              </a:rPr>
              <a:t>nog</a:t>
            </a:r>
            <a:r>
              <a:rPr lang="en-US" sz="1050" dirty="0">
                <a:latin typeface="+mj-lt"/>
              </a:rPr>
              <a:t> </a:t>
            </a:r>
            <a:r>
              <a:rPr lang="en-US" sz="1050" dirty="0" err="1">
                <a:latin typeface="+mj-lt"/>
              </a:rPr>
              <a:t>onder</a:t>
            </a:r>
            <a:r>
              <a:rPr lang="en-US" sz="1050" dirty="0">
                <a:latin typeface="+mj-lt"/>
              </a:rPr>
              <a:t> de </a:t>
            </a:r>
            <a:r>
              <a:rPr lang="en-US" sz="1050" dirty="0" err="1">
                <a:latin typeface="+mj-lt"/>
              </a:rPr>
              <a:t>bovenste</a:t>
            </a:r>
            <a:r>
              <a:rPr lang="en-US" sz="1050" dirty="0">
                <a:latin typeface="+mj-lt"/>
              </a:rPr>
              <a:t> </a:t>
            </a:r>
            <a:r>
              <a:rPr lang="en-US" sz="1050" dirty="0" err="1">
                <a:latin typeface="+mj-lt"/>
              </a:rPr>
              <a:t>laag</a:t>
            </a:r>
            <a:r>
              <a:rPr lang="en-US" sz="1050" dirty="0">
                <a:latin typeface="+mj-lt"/>
              </a:rPr>
              <a:t> </a:t>
            </a:r>
            <a:r>
              <a:rPr lang="en-US" sz="1050" dirty="0" err="1">
                <a:latin typeface="+mj-lt"/>
              </a:rPr>
              <a:t>slierten</a:t>
            </a:r>
            <a:r>
              <a:rPr lang="en-US" sz="1050" dirty="0">
                <a:latin typeface="+mj-lt"/>
              </a:rPr>
              <a:t> </a:t>
            </a:r>
            <a:r>
              <a:rPr lang="en-US" sz="1050" dirty="0" err="1">
                <a:latin typeface="+mj-lt"/>
              </a:rPr>
              <a:t>verstopt</a:t>
            </a:r>
            <a:r>
              <a:rPr lang="en-US" sz="1050" dirty="0">
                <a:latin typeface="+mj-lt"/>
              </a:rPr>
              <a:t> </a:t>
            </a:r>
            <a:r>
              <a:rPr lang="en-US" sz="1050" dirty="0" err="1">
                <a:latin typeface="+mj-lt"/>
              </a:rPr>
              <a:t>ligt</a:t>
            </a:r>
            <a:r>
              <a:rPr lang="en-US" sz="1050" dirty="0">
                <a:latin typeface="+mj-lt"/>
              </a:rPr>
              <a:t>. Maar begin net </a:t>
            </a:r>
            <a:r>
              <a:rPr lang="en-US" sz="1050" dirty="0" err="1">
                <a:latin typeface="+mj-lt"/>
              </a:rPr>
              <a:t>als</a:t>
            </a:r>
            <a:r>
              <a:rPr lang="en-US" sz="1050" dirty="0">
                <a:latin typeface="+mj-lt"/>
              </a:rPr>
              <a:t> </a:t>
            </a:r>
            <a:r>
              <a:rPr lang="en-US" sz="1050" dirty="0" err="1">
                <a:latin typeface="+mj-lt"/>
              </a:rPr>
              <a:t>bij</a:t>
            </a:r>
            <a:r>
              <a:rPr lang="en-US" sz="1050" dirty="0">
                <a:latin typeface="+mj-lt"/>
              </a:rPr>
              <a:t> </a:t>
            </a:r>
            <a:r>
              <a:rPr lang="en-US" sz="1050" dirty="0" err="1">
                <a:latin typeface="+mj-lt"/>
              </a:rPr>
              <a:t>dat</a:t>
            </a:r>
            <a:r>
              <a:rPr lang="en-US" sz="1050" dirty="0">
                <a:latin typeface="+mj-lt"/>
              </a:rPr>
              <a:t> </a:t>
            </a:r>
            <a:r>
              <a:rPr lang="en-US" sz="1050" dirty="0" err="1">
                <a:latin typeface="+mj-lt"/>
              </a:rPr>
              <a:t>bord</a:t>
            </a:r>
            <a:r>
              <a:rPr lang="en-US" sz="1050" dirty="0">
                <a:latin typeface="+mj-lt"/>
              </a:rPr>
              <a:t> spaghetti </a:t>
            </a:r>
            <a:r>
              <a:rPr lang="en-US" sz="1050" dirty="0" err="1">
                <a:latin typeface="+mj-lt"/>
              </a:rPr>
              <a:t>gewoon</a:t>
            </a:r>
            <a:r>
              <a:rPr lang="en-US" sz="1050" dirty="0">
                <a:latin typeface="+mj-lt"/>
              </a:rPr>
              <a:t> </a:t>
            </a:r>
            <a:r>
              <a:rPr lang="en-US" sz="1050" dirty="0" err="1">
                <a:latin typeface="+mj-lt"/>
              </a:rPr>
              <a:t>eens</a:t>
            </a:r>
            <a:r>
              <a:rPr lang="en-US" sz="1050" dirty="0">
                <a:latin typeface="+mj-lt"/>
              </a:rPr>
              <a:t> </a:t>
            </a:r>
            <a:r>
              <a:rPr lang="en-US" sz="1050" dirty="0" err="1">
                <a:latin typeface="+mj-lt"/>
              </a:rPr>
              <a:t>bij</a:t>
            </a:r>
            <a:r>
              <a:rPr lang="en-US" sz="1050" dirty="0">
                <a:latin typeface="+mj-lt"/>
              </a:rPr>
              <a:t> </a:t>
            </a:r>
            <a:r>
              <a:rPr lang="en-US" sz="1050" dirty="0" err="1">
                <a:latin typeface="+mj-lt"/>
              </a:rPr>
              <a:t>een</a:t>
            </a:r>
            <a:r>
              <a:rPr lang="en-US" sz="1050" dirty="0">
                <a:latin typeface="+mj-lt"/>
              </a:rPr>
              <a:t> </a:t>
            </a:r>
            <a:r>
              <a:rPr lang="en-US" sz="1050" dirty="0" err="1">
                <a:latin typeface="+mj-lt"/>
              </a:rPr>
              <a:t>eerste</a:t>
            </a:r>
            <a:r>
              <a:rPr lang="en-US" sz="1050" dirty="0">
                <a:latin typeface="+mj-lt"/>
              </a:rPr>
              <a:t> </a:t>
            </a:r>
            <a:r>
              <a:rPr lang="en-US" sz="1050" dirty="0" err="1">
                <a:latin typeface="+mj-lt"/>
              </a:rPr>
              <a:t>sliertje</a:t>
            </a:r>
            <a:r>
              <a:rPr lang="en-US" sz="1050" dirty="0">
                <a:latin typeface="+mj-lt"/>
              </a:rPr>
              <a:t>. Je </a:t>
            </a:r>
            <a:r>
              <a:rPr lang="en-US" sz="1050" dirty="0" err="1">
                <a:latin typeface="+mj-lt"/>
              </a:rPr>
              <a:t>gaat</a:t>
            </a:r>
            <a:r>
              <a:rPr lang="en-US" sz="1050" dirty="0">
                <a:latin typeface="+mj-lt"/>
              </a:rPr>
              <a:t> </a:t>
            </a:r>
            <a:r>
              <a:rPr lang="en-US" sz="1050" dirty="0" err="1">
                <a:latin typeface="+mj-lt"/>
              </a:rPr>
              <a:t>vanzelf</a:t>
            </a:r>
            <a:r>
              <a:rPr lang="en-US" sz="1050" dirty="0">
                <a:latin typeface="+mj-lt"/>
              </a:rPr>
              <a:t> </a:t>
            </a:r>
            <a:r>
              <a:rPr lang="en-US" sz="1050" dirty="0" err="1">
                <a:latin typeface="+mj-lt"/>
              </a:rPr>
              <a:t>merken</a:t>
            </a:r>
            <a:r>
              <a:rPr lang="en-US" sz="1050" dirty="0">
                <a:latin typeface="+mj-lt"/>
              </a:rPr>
              <a:t> </a:t>
            </a:r>
            <a:r>
              <a:rPr lang="en-US" sz="1050" dirty="0" err="1">
                <a:latin typeface="+mj-lt"/>
              </a:rPr>
              <a:t>waar</a:t>
            </a:r>
            <a:r>
              <a:rPr lang="en-US" sz="1050" dirty="0">
                <a:latin typeface="+mj-lt"/>
              </a:rPr>
              <a:t> </a:t>
            </a:r>
            <a:r>
              <a:rPr lang="en-US" sz="1050" dirty="0" err="1">
                <a:latin typeface="+mj-lt"/>
              </a:rPr>
              <a:t>dat</a:t>
            </a:r>
            <a:r>
              <a:rPr lang="en-US" sz="1050" dirty="0">
                <a:latin typeface="+mj-lt"/>
              </a:rPr>
              <a:t> </a:t>
            </a:r>
            <a:r>
              <a:rPr lang="en-US" sz="1050" dirty="0" err="1">
                <a:latin typeface="+mj-lt"/>
              </a:rPr>
              <a:t>ene</a:t>
            </a:r>
            <a:r>
              <a:rPr lang="en-US" sz="1050" dirty="0">
                <a:latin typeface="+mj-lt"/>
              </a:rPr>
              <a:t> </a:t>
            </a:r>
            <a:r>
              <a:rPr lang="en-US" sz="1050" dirty="0" err="1">
                <a:latin typeface="+mj-lt"/>
              </a:rPr>
              <a:t>sliertje</a:t>
            </a:r>
            <a:r>
              <a:rPr lang="en-US" sz="1050" dirty="0">
                <a:latin typeface="+mj-lt"/>
              </a:rPr>
              <a:t> je </a:t>
            </a:r>
            <a:r>
              <a:rPr lang="en-US" sz="1050" dirty="0" err="1">
                <a:latin typeface="+mj-lt"/>
              </a:rPr>
              <a:t>naartoe</a:t>
            </a:r>
            <a:r>
              <a:rPr lang="en-US" sz="1050" dirty="0">
                <a:latin typeface="+mj-lt"/>
              </a:rPr>
              <a:t> </a:t>
            </a:r>
            <a:r>
              <a:rPr lang="en-US" sz="1050" dirty="0" err="1">
                <a:latin typeface="+mj-lt"/>
              </a:rPr>
              <a:t>leidt</a:t>
            </a:r>
            <a:r>
              <a:rPr lang="en-US" sz="1050" dirty="0">
                <a:latin typeface="+mj-lt"/>
              </a:rPr>
              <a:t>. </a:t>
            </a:r>
          </a:p>
        </p:txBody>
      </p:sp>
      <p:sp>
        <p:nvSpPr>
          <p:cNvPr id="4" name="Rectangle 3">
            <a:extLst>
              <a:ext uri="{FF2B5EF4-FFF2-40B4-BE49-F238E27FC236}">
                <a16:creationId xmlns:a16="http://schemas.microsoft.com/office/drawing/2014/main" id="{A06C54C6-DFEC-471A-AD01-0BB0538F14F4}"/>
              </a:ext>
            </a:extLst>
          </p:cNvPr>
          <p:cNvSpPr/>
          <p:nvPr/>
        </p:nvSpPr>
        <p:spPr>
          <a:xfrm>
            <a:off x="11133937" y="130136"/>
            <a:ext cx="932557" cy="568298"/>
          </a:xfrm>
          <a:prstGeom prst="rect">
            <a:avLst/>
          </a:prstGeom>
          <a:solidFill>
            <a:srgbClr val="FFCCCC"/>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solidFill>
                  <a:schemeClr val="tx1"/>
                </a:solidFill>
              </a:rPr>
              <a:t>Algemene uitleg verander-leerproces</a:t>
            </a:r>
          </a:p>
        </p:txBody>
      </p:sp>
      <p:sp>
        <p:nvSpPr>
          <p:cNvPr id="5" name="TextBox 4">
            <a:extLst>
              <a:ext uri="{FF2B5EF4-FFF2-40B4-BE49-F238E27FC236}">
                <a16:creationId xmlns:a16="http://schemas.microsoft.com/office/drawing/2014/main" id="{CDD62589-D58A-42E4-A240-CDF5969D12E3}"/>
              </a:ext>
            </a:extLst>
          </p:cNvPr>
          <p:cNvSpPr txBox="1"/>
          <p:nvPr/>
        </p:nvSpPr>
        <p:spPr>
          <a:xfrm>
            <a:off x="5901906" y="6459609"/>
            <a:ext cx="388188" cy="261610"/>
          </a:xfrm>
          <a:prstGeom prst="rect">
            <a:avLst/>
          </a:prstGeom>
          <a:noFill/>
        </p:spPr>
        <p:txBody>
          <a:bodyPr wrap="square" rtlCol="0">
            <a:spAutoFit/>
          </a:bodyPr>
          <a:lstStyle/>
          <a:p>
            <a:pPr algn="ctr"/>
            <a:r>
              <a:rPr lang="nl-NL" sz="1050" dirty="0">
                <a:latin typeface="+mj-lt"/>
              </a:rPr>
              <a:t>1</a:t>
            </a:r>
          </a:p>
        </p:txBody>
      </p:sp>
      <p:pic>
        <p:nvPicPr>
          <p:cNvPr id="6" name="Picture 5">
            <a:extLst>
              <a:ext uri="{FF2B5EF4-FFF2-40B4-BE49-F238E27FC236}">
                <a16:creationId xmlns:a16="http://schemas.microsoft.com/office/drawing/2014/main" id="{23E943C2-0D3B-46C8-B2D5-D20BE319F979}"/>
              </a:ext>
            </a:extLst>
          </p:cNvPr>
          <p:cNvPicPr>
            <a:picLocks noChangeAspect="1"/>
          </p:cNvPicPr>
          <p:nvPr/>
        </p:nvPicPr>
        <p:blipFill>
          <a:blip r:embed="rId2"/>
          <a:stretch>
            <a:fillRect/>
          </a:stretch>
        </p:blipFill>
        <p:spPr>
          <a:xfrm>
            <a:off x="9740007" y="150465"/>
            <a:ext cx="1251659" cy="1145909"/>
          </a:xfrm>
          <a:prstGeom prst="rect">
            <a:avLst/>
          </a:prstGeom>
        </p:spPr>
      </p:pic>
    </p:spTree>
    <p:extLst>
      <p:ext uri="{BB962C8B-B14F-4D97-AF65-F5344CB8AC3E}">
        <p14:creationId xmlns:p14="http://schemas.microsoft.com/office/powerpoint/2010/main" val="30904589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D8A2E-FDEC-4E15-BC91-9F32C03A7D8E}"/>
              </a:ext>
            </a:extLst>
          </p:cNvPr>
          <p:cNvSpPr>
            <a:spLocks noGrp="1"/>
          </p:cNvSpPr>
          <p:nvPr>
            <p:ph type="title"/>
          </p:nvPr>
        </p:nvSpPr>
        <p:spPr>
          <a:xfrm>
            <a:off x="432766" y="365128"/>
            <a:ext cx="2620985" cy="1325563"/>
          </a:xfrm>
        </p:spPr>
        <p:txBody>
          <a:bodyPr/>
          <a:lstStyle/>
          <a:p>
            <a:r>
              <a:rPr lang="nl-NL" dirty="0"/>
              <a:t>Colofon</a:t>
            </a:r>
          </a:p>
        </p:txBody>
      </p:sp>
      <p:sp>
        <p:nvSpPr>
          <p:cNvPr id="3" name="Content Placeholder 2">
            <a:extLst>
              <a:ext uri="{FF2B5EF4-FFF2-40B4-BE49-F238E27FC236}">
                <a16:creationId xmlns:a16="http://schemas.microsoft.com/office/drawing/2014/main" id="{3C627B09-A4F5-442B-A19A-5EA0281D8D67}"/>
              </a:ext>
            </a:extLst>
          </p:cNvPr>
          <p:cNvSpPr>
            <a:spLocks noGrp="1"/>
          </p:cNvSpPr>
          <p:nvPr>
            <p:ph idx="1"/>
          </p:nvPr>
        </p:nvSpPr>
        <p:spPr>
          <a:xfrm>
            <a:off x="432766" y="1825625"/>
            <a:ext cx="2620985" cy="4351338"/>
          </a:xfrm>
        </p:spPr>
        <p:txBody>
          <a:bodyPr>
            <a:normAutofit/>
          </a:bodyPr>
          <a:lstStyle/>
          <a:p>
            <a:pPr marL="0" indent="0">
              <a:buNone/>
            </a:pPr>
            <a:r>
              <a:rPr lang="nl-NL" sz="1050" dirty="0">
                <a:highlight>
                  <a:srgbClr val="FFFF00"/>
                </a:highlight>
                <a:latin typeface="+mj-lt"/>
              </a:rPr>
              <a:t>Contactgegevens, etc.?</a:t>
            </a:r>
          </a:p>
          <a:p>
            <a:pPr marL="0" indent="0">
              <a:buNone/>
            </a:pPr>
            <a:endParaRPr lang="en-US" sz="1050" dirty="0">
              <a:solidFill>
                <a:srgbClr val="111111"/>
              </a:solidFill>
              <a:latin typeface="+mj-lt"/>
            </a:endParaRPr>
          </a:p>
          <a:p>
            <a:pPr marL="0" indent="0">
              <a:buNone/>
            </a:pPr>
            <a:r>
              <a:rPr lang="en-US" sz="1050" dirty="0" err="1">
                <a:solidFill>
                  <a:srgbClr val="111111"/>
                </a:solidFill>
                <a:latin typeface="+mj-lt"/>
              </a:rPr>
              <a:t>Foto</a:t>
            </a:r>
            <a:r>
              <a:rPr lang="en-US" sz="1050" dirty="0">
                <a:solidFill>
                  <a:srgbClr val="111111"/>
                </a:solidFill>
                <a:latin typeface="+mj-lt"/>
              </a:rPr>
              <a:t> </a:t>
            </a:r>
            <a:r>
              <a:rPr lang="en-US" sz="1050" dirty="0" err="1">
                <a:solidFill>
                  <a:srgbClr val="111111"/>
                </a:solidFill>
                <a:latin typeface="+mj-lt"/>
              </a:rPr>
              <a:t>titelpagina</a:t>
            </a:r>
            <a:r>
              <a:rPr lang="en-US" sz="1050" dirty="0">
                <a:solidFill>
                  <a:srgbClr val="111111"/>
                </a:solidFill>
                <a:latin typeface="+mj-lt"/>
              </a:rPr>
              <a:t>: </a:t>
            </a:r>
            <a:r>
              <a:rPr lang="en-US" sz="1050" dirty="0">
                <a:solidFill>
                  <a:srgbClr val="767676"/>
                </a:solidFill>
                <a:latin typeface="+mj-lt"/>
                <a:hlinkClick r:id="rId2"/>
              </a:rPr>
              <a:t>Giulia May</a:t>
            </a:r>
            <a:r>
              <a:rPr lang="en-US" sz="1050" dirty="0">
                <a:solidFill>
                  <a:srgbClr val="111111"/>
                </a:solidFill>
                <a:latin typeface="+mj-lt"/>
              </a:rPr>
              <a:t> op </a:t>
            </a:r>
            <a:r>
              <a:rPr lang="en-US" sz="1050" dirty="0" err="1">
                <a:solidFill>
                  <a:srgbClr val="767676"/>
                </a:solidFill>
                <a:latin typeface="+mj-lt"/>
                <a:hlinkClick r:id="rId3"/>
              </a:rPr>
              <a:t>Unsplash</a:t>
            </a:r>
            <a:endParaRPr lang="nl-NL" sz="1050" dirty="0">
              <a:latin typeface="+mj-lt"/>
            </a:endParaRPr>
          </a:p>
          <a:p>
            <a:pPr marL="0" indent="0">
              <a:buNone/>
            </a:pPr>
            <a:endParaRPr lang="nl-NL" sz="1200" dirty="0">
              <a:highlight>
                <a:srgbClr val="FFFF00"/>
              </a:highlight>
              <a:latin typeface="+mj-lt"/>
            </a:endParaRPr>
          </a:p>
        </p:txBody>
      </p:sp>
      <p:sp>
        <p:nvSpPr>
          <p:cNvPr id="4" name="Rectangle 3">
            <a:extLst>
              <a:ext uri="{FF2B5EF4-FFF2-40B4-BE49-F238E27FC236}">
                <a16:creationId xmlns:a16="http://schemas.microsoft.com/office/drawing/2014/main" id="{AF2E327A-C430-476F-A091-A337F8FDE2F6}"/>
              </a:ext>
            </a:extLst>
          </p:cNvPr>
          <p:cNvSpPr/>
          <p:nvPr/>
        </p:nvSpPr>
        <p:spPr>
          <a:xfrm>
            <a:off x="838196" y="2467135"/>
            <a:ext cx="184731" cy="253916"/>
          </a:xfrm>
          <a:prstGeom prst="rect">
            <a:avLst/>
          </a:prstGeom>
        </p:spPr>
        <p:txBody>
          <a:bodyPr wrap="none">
            <a:spAutoFit/>
          </a:bodyPr>
          <a:lstStyle/>
          <a:p>
            <a:endParaRPr lang="nl-NL" sz="1050" dirty="0">
              <a:latin typeface="+mj-lt"/>
            </a:endParaRPr>
          </a:p>
        </p:txBody>
      </p:sp>
      <p:pic>
        <p:nvPicPr>
          <p:cNvPr id="5" name="Picture 4">
            <a:extLst>
              <a:ext uri="{FF2B5EF4-FFF2-40B4-BE49-F238E27FC236}">
                <a16:creationId xmlns:a16="http://schemas.microsoft.com/office/drawing/2014/main" id="{CD1AD4E2-90C5-4969-BEEC-EFED7A9D098A}"/>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473569" y="0"/>
            <a:ext cx="8718431" cy="6858000"/>
          </a:xfrm>
          <a:prstGeom prst="rect">
            <a:avLst/>
          </a:prstGeom>
        </p:spPr>
      </p:pic>
    </p:spTree>
    <p:extLst>
      <p:ext uri="{BB962C8B-B14F-4D97-AF65-F5344CB8AC3E}">
        <p14:creationId xmlns:p14="http://schemas.microsoft.com/office/powerpoint/2010/main" val="9947454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Block Arc 13">
            <a:extLst>
              <a:ext uri="{FF2B5EF4-FFF2-40B4-BE49-F238E27FC236}">
                <a16:creationId xmlns:a16="http://schemas.microsoft.com/office/drawing/2014/main" id="{91E1F40A-7955-47E7-83E5-93C9233F9636}"/>
              </a:ext>
            </a:extLst>
          </p:cNvPr>
          <p:cNvSpPr/>
          <p:nvPr/>
        </p:nvSpPr>
        <p:spPr>
          <a:xfrm rot="11455227">
            <a:off x="3671721" y="424708"/>
            <a:ext cx="5760000" cy="5760000"/>
          </a:xfrm>
          <a:prstGeom prst="blockArc">
            <a:avLst>
              <a:gd name="adj1" fmla="val 13702504"/>
              <a:gd name="adj2" fmla="val 94627"/>
              <a:gd name="adj3" fmla="val 732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5" name="Block Arc 14">
            <a:extLst>
              <a:ext uri="{FF2B5EF4-FFF2-40B4-BE49-F238E27FC236}">
                <a16:creationId xmlns:a16="http://schemas.microsoft.com/office/drawing/2014/main" id="{642FE2E1-6536-408F-B095-E462CC3B1F6A}"/>
              </a:ext>
            </a:extLst>
          </p:cNvPr>
          <p:cNvSpPr/>
          <p:nvPr/>
        </p:nvSpPr>
        <p:spPr>
          <a:xfrm rot="3121936">
            <a:off x="3671721" y="424708"/>
            <a:ext cx="5760000" cy="5760000"/>
          </a:xfrm>
          <a:prstGeom prst="blockArc">
            <a:avLst>
              <a:gd name="adj1" fmla="val 8636829"/>
              <a:gd name="adj2" fmla="val 192982"/>
              <a:gd name="adj3" fmla="val 733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Block Arc 16">
            <a:extLst>
              <a:ext uri="{FF2B5EF4-FFF2-40B4-BE49-F238E27FC236}">
                <a16:creationId xmlns:a16="http://schemas.microsoft.com/office/drawing/2014/main" id="{0E0D5C1F-5792-4CD7-B345-CFC876EB4973}"/>
              </a:ext>
            </a:extLst>
          </p:cNvPr>
          <p:cNvSpPr/>
          <p:nvPr/>
        </p:nvSpPr>
        <p:spPr>
          <a:xfrm rot="11413365">
            <a:off x="4499721" y="1252708"/>
            <a:ext cx="4104000" cy="4104000"/>
          </a:xfrm>
          <a:prstGeom prst="blockArc">
            <a:avLst>
              <a:gd name="adj1" fmla="val 17697145"/>
              <a:gd name="adj2" fmla="val 129214"/>
              <a:gd name="adj3" fmla="val 929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Block Arc 17">
            <a:extLst>
              <a:ext uri="{FF2B5EF4-FFF2-40B4-BE49-F238E27FC236}">
                <a16:creationId xmlns:a16="http://schemas.microsoft.com/office/drawing/2014/main" id="{F6246171-F8FF-4C0B-A71D-C76594AD290A}"/>
              </a:ext>
            </a:extLst>
          </p:cNvPr>
          <p:cNvSpPr/>
          <p:nvPr/>
        </p:nvSpPr>
        <p:spPr>
          <a:xfrm rot="3109516">
            <a:off x="4499721" y="1252708"/>
            <a:ext cx="4104000" cy="4104000"/>
          </a:xfrm>
          <a:prstGeom prst="blockArc">
            <a:avLst>
              <a:gd name="adj1" fmla="val 17775241"/>
              <a:gd name="adj2" fmla="val 146560"/>
              <a:gd name="adj3" fmla="val 975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Block Arc 18">
            <a:extLst>
              <a:ext uri="{FF2B5EF4-FFF2-40B4-BE49-F238E27FC236}">
                <a16:creationId xmlns:a16="http://schemas.microsoft.com/office/drawing/2014/main" id="{1E15B5F0-9453-40AD-8987-E62E086807CD}"/>
              </a:ext>
            </a:extLst>
          </p:cNvPr>
          <p:cNvSpPr/>
          <p:nvPr/>
        </p:nvSpPr>
        <p:spPr>
          <a:xfrm rot="20583673">
            <a:off x="4499721" y="1252708"/>
            <a:ext cx="4104000" cy="4104000"/>
          </a:xfrm>
          <a:prstGeom prst="blockArc">
            <a:avLst>
              <a:gd name="adj1" fmla="val 17365547"/>
              <a:gd name="adj2" fmla="val 11619"/>
              <a:gd name="adj3" fmla="val 972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0" name="Block Arc 19">
            <a:extLst>
              <a:ext uri="{FF2B5EF4-FFF2-40B4-BE49-F238E27FC236}">
                <a16:creationId xmlns:a16="http://schemas.microsoft.com/office/drawing/2014/main" id="{E7CB1059-DDFE-476E-9BF0-509DC30B2B5C}"/>
              </a:ext>
            </a:extLst>
          </p:cNvPr>
          <p:cNvSpPr/>
          <p:nvPr/>
        </p:nvSpPr>
        <p:spPr>
          <a:xfrm rot="15992549">
            <a:off x="4499721" y="1252708"/>
            <a:ext cx="4104000" cy="4104000"/>
          </a:xfrm>
          <a:prstGeom prst="blockArc">
            <a:avLst>
              <a:gd name="adj1" fmla="val 17378965"/>
              <a:gd name="adj2" fmla="val 106103"/>
              <a:gd name="adj3" fmla="val 943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Block Arc 20">
            <a:extLst>
              <a:ext uri="{FF2B5EF4-FFF2-40B4-BE49-F238E27FC236}">
                <a16:creationId xmlns:a16="http://schemas.microsoft.com/office/drawing/2014/main" id="{67954A5F-4451-4A05-B01B-C6022DC8DA15}"/>
              </a:ext>
            </a:extLst>
          </p:cNvPr>
          <p:cNvSpPr/>
          <p:nvPr/>
        </p:nvSpPr>
        <p:spPr>
          <a:xfrm rot="7173888">
            <a:off x="4499721" y="1252708"/>
            <a:ext cx="4104000" cy="4104000"/>
          </a:xfrm>
          <a:prstGeom prst="blockArc">
            <a:avLst>
              <a:gd name="adj1" fmla="val 17950538"/>
              <a:gd name="adj2" fmla="val 72592"/>
              <a:gd name="adj3" fmla="val 1055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TextBox 21">
            <a:extLst>
              <a:ext uri="{FF2B5EF4-FFF2-40B4-BE49-F238E27FC236}">
                <a16:creationId xmlns:a16="http://schemas.microsoft.com/office/drawing/2014/main" id="{A4A4F0DF-D144-486B-B108-8AD7203DD637}"/>
              </a:ext>
            </a:extLst>
          </p:cNvPr>
          <p:cNvSpPr txBox="1"/>
          <p:nvPr/>
        </p:nvSpPr>
        <p:spPr>
          <a:xfrm>
            <a:off x="4985387" y="1991946"/>
            <a:ext cx="1578296" cy="523220"/>
          </a:xfrm>
          <a:prstGeom prst="rect">
            <a:avLst/>
          </a:prstGeom>
          <a:noFill/>
        </p:spPr>
        <p:txBody>
          <a:bodyPr wrap="square" rtlCol="0">
            <a:spAutoFit/>
          </a:bodyPr>
          <a:lstStyle>
            <a:defPPr>
              <a:defRPr lang="nl-NL"/>
            </a:defPPr>
            <a:lvl1pPr>
              <a:defRPr sz="1400">
                <a:latin typeface="+mj-lt"/>
              </a:defRPr>
            </a:lvl1pPr>
          </a:lstStyle>
          <a:p>
            <a:pPr algn="ctr"/>
            <a:r>
              <a:rPr lang="nl-NL" b="1" dirty="0">
                <a:solidFill>
                  <a:schemeClr val="bg1">
                    <a:lumMod val="50000"/>
                  </a:schemeClr>
                </a:solidFill>
              </a:rPr>
              <a:t>Stap 1: </a:t>
            </a:r>
          </a:p>
          <a:p>
            <a:pPr algn="ctr"/>
            <a:r>
              <a:rPr lang="nl-NL" b="1" dirty="0">
                <a:solidFill>
                  <a:schemeClr val="bg1">
                    <a:lumMod val="50000"/>
                  </a:schemeClr>
                </a:solidFill>
              </a:rPr>
              <a:t>Eerste beeld</a:t>
            </a:r>
          </a:p>
        </p:txBody>
      </p:sp>
      <p:sp>
        <p:nvSpPr>
          <p:cNvPr id="23" name="TextBox 22">
            <a:extLst>
              <a:ext uri="{FF2B5EF4-FFF2-40B4-BE49-F238E27FC236}">
                <a16:creationId xmlns:a16="http://schemas.microsoft.com/office/drawing/2014/main" id="{E686587F-410C-4B2F-97D7-C9B15F7ABA3D}"/>
              </a:ext>
            </a:extLst>
          </p:cNvPr>
          <p:cNvSpPr txBox="1"/>
          <p:nvPr/>
        </p:nvSpPr>
        <p:spPr>
          <a:xfrm>
            <a:off x="6588840" y="1991946"/>
            <a:ext cx="1429304" cy="523220"/>
          </a:xfrm>
          <a:prstGeom prst="rect">
            <a:avLst/>
          </a:prstGeom>
          <a:noFill/>
        </p:spPr>
        <p:txBody>
          <a:bodyPr wrap="square" rtlCol="0">
            <a:spAutoFit/>
          </a:bodyPr>
          <a:lstStyle>
            <a:defPPr>
              <a:defRPr lang="nl-NL"/>
            </a:defPPr>
            <a:lvl1pPr>
              <a:defRPr sz="1400">
                <a:latin typeface="+mj-lt"/>
              </a:defRPr>
            </a:lvl1pPr>
          </a:lstStyle>
          <a:p>
            <a:pPr algn="ctr"/>
            <a:r>
              <a:rPr lang="nl-NL" b="1" dirty="0">
                <a:solidFill>
                  <a:schemeClr val="bg1">
                    <a:lumMod val="50000"/>
                  </a:schemeClr>
                </a:solidFill>
              </a:rPr>
              <a:t>Stap 2: </a:t>
            </a:r>
          </a:p>
          <a:p>
            <a:pPr algn="ctr"/>
            <a:r>
              <a:rPr lang="nl-NL" b="1" dirty="0">
                <a:solidFill>
                  <a:schemeClr val="bg1">
                    <a:lumMod val="50000"/>
                  </a:schemeClr>
                </a:solidFill>
              </a:rPr>
              <a:t>In gesprek</a:t>
            </a:r>
          </a:p>
        </p:txBody>
      </p:sp>
      <p:sp>
        <p:nvSpPr>
          <p:cNvPr id="24" name="TextBox 23">
            <a:extLst>
              <a:ext uri="{FF2B5EF4-FFF2-40B4-BE49-F238E27FC236}">
                <a16:creationId xmlns:a16="http://schemas.microsoft.com/office/drawing/2014/main" id="{A8F679C5-7325-4DCE-A441-3CB79572B268}"/>
              </a:ext>
            </a:extLst>
          </p:cNvPr>
          <p:cNvSpPr txBox="1"/>
          <p:nvPr/>
        </p:nvSpPr>
        <p:spPr>
          <a:xfrm>
            <a:off x="7223590" y="3237273"/>
            <a:ext cx="992108" cy="738664"/>
          </a:xfrm>
          <a:prstGeom prst="rect">
            <a:avLst/>
          </a:prstGeom>
          <a:noFill/>
        </p:spPr>
        <p:txBody>
          <a:bodyPr wrap="square" rtlCol="0">
            <a:spAutoFit/>
          </a:bodyPr>
          <a:lstStyle>
            <a:defPPr>
              <a:defRPr lang="nl-NL"/>
            </a:defPPr>
            <a:lvl1pPr>
              <a:defRPr sz="1400">
                <a:latin typeface="+mj-lt"/>
              </a:defRPr>
            </a:lvl1pPr>
          </a:lstStyle>
          <a:p>
            <a:pPr algn="ctr"/>
            <a:r>
              <a:rPr lang="nl-NL" b="1" dirty="0">
                <a:solidFill>
                  <a:schemeClr val="bg1">
                    <a:lumMod val="50000"/>
                  </a:schemeClr>
                </a:solidFill>
              </a:rPr>
              <a:t>Stap 3: </a:t>
            </a:r>
          </a:p>
          <a:p>
            <a:pPr algn="ctr"/>
            <a:r>
              <a:rPr lang="nl-NL" b="1" dirty="0">
                <a:solidFill>
                  <a:schemeClr val="bg1">
                    <a:lumMod val="50000"/>
                  </a:schemeClr>
                </a:solidFill>
              </a:rPr>
              <a:t>Groter plaatje</a:t>
            </a:r>
          </a:p>
        </p:txBody>
      </p:sp>
      <p:sp>
        <p:nvSpPr>
          <p:cNvPr id="26" name="TextBox 25">
            <a:extLst>
              <a:ext uri="{FF2B5EF4-FFF2-40B4-BE49-F238E27FC236}">
                <a16:creationId xmlns:a16="http://schemas.microsoft.com/office/drawing/2014/main" id="{F9691B23-3F31-48DE-837F-BB550035267A}"/>
              </a:ext>
            </a:extLst>
          </p:cNvPr>
          <p:cNvSpPr txBox="1"/>
          <p:nvPr/>
        </p:nvSpPr>
        <p:spPr>
          <a:xfrm>
            <a:off x="5831276" y="4145087"/>
            <a:ext cx="1429304" cy="738664"/>
          </a:xfrm>
          <a:prstGeom prst="rect">
            <a:avLst/>
          </a:prstGeom>
          <a:noFill/>
        </p:spPr>
        <p:txBody>
          <a:bodyPr wrap="square" rtlCol="0">
            <a:spAutoFit/>
          </a:bodyPr>
          <a:lstStyle>
            <a:defPPr>
              <a:defRPr lang="nl-NL"/>
            </a:defPPr>
            <a:lvl1pPr>
              <a:defRPr sz="1400">
                <a:latin typeface="+mj-lt"/>
              </a:defRPr>
            </a:lvl1pPr>
          </a:lstStyle>
          <a:p>
            <a:pPr algn="ctr"/>
            <a:r>
              <a:rPr lang="nl-NL" b="1" dirty="0">
                <a:solidFill>
                  <a:schemeClr val="bg1">
                    <a:lumMod val="50000"/>
                  </a:schemeClr>
                </a:solidFill>
              </a:rPr>
              <a:t>Stap 4: </a:t>
            </a:r>
          </a:p>
          <a:p>
            <a:pPr algn="ctr"/>
            <a:r>
              <a:rPr lang="nl-NL" b="1" dirty="0">
                <a:solidFill>
                  <a:schemeClr val="bg1">
                    <a:lumMod val="50000"/>
                  </a:schemeClr>
                </a:solidFill>
              </a:rPr>
              <a:t>Gezamenlijk belang</a:t>
            </a:r>
          </a:p>
        </p:txBody>
      </p:sp>
      <p:sp>
        <p:nvSpPr>
          <p:cNvPr id="28" name="TextBox 27">
            <a:extLst>
              <a:ext uri="{FF2B5EF4-FFF2-40B4-BE49-F238E27FC236}">
                <a16:creationId xmlns:a16="http://schemas.microsoft.com/office/drawing/2014/main" id="{1CB37FE4-3204-4EC8-B821-E084AFB2A975}"/>
              </a:ext>
            </a:extLst>
          </p:cNvPr>
          <p:cNvSpPr txBox="1"/>
          <p:nvPr/>
        </p:nvSpPr>
        <p:spPr>
          <a:xfrm>
            <a:off x="3397215" y="684632"/>
            <a:ext cx="1373597" cy="523220"/>
          </a:xfrm>
          <a:prstGeom prst="rect">
            <a:avLst/>
          </a:prstGeom>
          <a:noFill/>
        </p:spPr>
        <p:txBody>
          <a:bodyPr wrap="square" rtlCol="0">
            <a:spAutoFit/>
          </a:bodyPr>
          <a:lstStyle>
            <a:defPPr>
              <a:defRPr lang="nl-NL"/>
            </a:defPPr>
            <a:lvl1pPr algn="ctr">
              <a:defRPr sz="1400" b="1">
                <a:solidFill>
                  <a:schemeClr val="bg1">
                    <a:lumMod val="50000"/>
                  </a:schemeClr>
                </a:solidFill>
                <a:latin typeface="+mj-lt"/>
              </a:defRPr>
            </a:lvl1pPr>
          </a:lstStyle>
          <a:p>
            <a:r>
              <a:rPr lang="nl-NL" dirty="0"/>
              <a:t>Fase I: Vraagstuk in beeld</a:t>
            </a:r>
          </a:p>
        </p:txBody>
      </p:sp>
      <p:sp>
        <p:nvSpPr>
          <p:cNvPr id="16" name="TextBox 15">
            <a:extLst>
              <a:ext uri="{FF2B5EF4-FFF2-40B4-BE49-F238E27FC236}">
                <a16:creationId xmlns:a16="http://schemas.microsoft.com/office/drawing/2014/main" id="{9F958CF0-2C49-4199-AA1F-2173ADC5CF40}"/>
              </a:ext>
            </a:extLst>
          </p:cNvPr>
          <p:cNvSpPr txBox="1"/>
          <p:nvPr/>
        </p:nvSpPr>
        <p:spPr>
          <a:xfrm>
            <a:off x="3090255" y="5447946"/>
            <a:ext cx="1656529" cy="738664"/>
          </a:xfrm>
          <a:prstGeom prst="rect">
            <a:avLst/>
          </a:prstGeom>
          <a:noFill/>
        </p:spPr>
        <p:txBody>
          <a:bodyPr wrap="square" rtlCol="0">
            <a:spAutoFit/>
          </a:bodyPr>
          <a:lstStyle>
            <a:defPPr>
              <a:defRPr lang="nl-NL"/>
            </a:defPPr>
            <a:lvl1pPr>
              <a:defRPr sz="1400">
                <a:latin typeface="+mj-lt"/>
              </a:defRPr>
            </a:lvl1pPr>
          </a:lstStyle>
          <a:p>
            <a:pPr algn="ctr"/>
            <a:r>
              <a:rPr lang="nl-NL" b="1" dirty="0">
                <a:solidFill>
                  <a:schemeClr val="bg1">
                    <a:lumMod val="50000"/>
                  </a:schemeClr>
                </a:solidFill>
              </a:rPr>
              <a:t>Fase II: Wederzijds begrip &amp; gedragen besluiten</a:t>
            </a:r>
          </a:p>
        </p:txBody>
      </p:sp>
      <p:sp>
        <p:nvSpPr>
          <p:cNvPr id="29" name="TextBox 28">
            <a:extLst>
              <a:ext uri="{FF2B5EF4-FFF2-40B4-BE49-F238E27FC236}">
                <a16:creationId xmlns:a16="http://schemas.microsoft.com/office/drawing/2014/main" id="{981430DF-BD0E-4F8F-8B5E-12888DAF8955}"/>
              </a:ext>
            </a:extLst>
          </p:cNvPr>
          <p:cNvSpPr txBox="1"/>
          <p:nvPr/>
        </p:nvSpPr>
        <p:spPr>
          <a:xfrm>
            <a:off x="4649568" y="3237273"/>
            <a:ext cx="1684160" cy="738664"/>
          </a:xfrm>
          <a:prstGeom prst="rect">
            <a:avLst/>
          </a:prstGeom>
          <a:noFill/>
        </p:spPr>
        <p:txBody>
          <a:bodyPr wrap="square" rtlCol="0">
            <a:spAutoFit/>
          </a:bodyPr>
          <a:lstStyle>
            <a:defPPr>
              <a:defRPr lang="nl-NL"/>
            </a:defPPr>
            <a:lvl1pPr>
              <a:defRPr sz="1400">
                <a:latin typeface="+mj-lt"/>
              </a:defRPr>
            </a:lvl1pPr>
          </a:lstStyle>
          <a:p>
            <a:pPr algn="ctr"/>
            <a:r>
              <a:rPr lang="nl-NL" b="1" dirty="0">
                <a:solidFill>
                  <a:schemeClr val="bg1">
                    <a:lumMod val="50000"/>
                  </a:schemeClr>
                </a:solidFill>
              </a:rPr>
              <a:t>Stap 5: </a:t>
            </a:r>
          </a:p>
          <a:p>
            <a:pPr algn="ctr"/>
            <a:r>
              <a:rPr lang="nl-NL" b="1" dirty="0">
                <a:solidFill>
                  <a:schemeClr val="bg1">
                    <a:lumMod val="50000"/>
                  </a:schemeClr>
                </a:solidFill>
              </a:rPr>
              <a:t>Wenselijke oplossingen</a:t>
            </a:r>
          </a:p>
        </p:txBody>
      </p:sp>
    </p:spTree>
    <p:extLst>
      <p:ext uri="{BB962C8B-B14F-4D97-AF65-F5344CB8AC3E}">
        <p14:creationId xmlns:p14="http://schemas.microsoft.com/office/powerpoint/2010/main" val="34155831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Block Arc 13">
            <a:extLst>
              <a:ext uri="{FF2B5EF4-FFF2-40B4-BE49-F238E27FC236}">
                <a16:creationId xmlns:a16="http://schemas.microsoft.com/office/drawing/2014/main" id="{91E1F40A-7955-47E7-83E5-93C9233F9636}"/>
              </a:ext>
            </a:extLst>
          </p:cNvPr>
          <p:cNvSpPr/>
          <p:nvPr/>
        </p:nvSpPr>
        <p:spPr>
          <a:xfrm rot="11455227">
            <a:off x="3671721" y="424708"/>
            <a:ext cx="5760000" cy="5760000"/>
          </a:xfrm>
          <a:prstGeom prst="blockArc">
            <a:avLst>
              <a:gd name="adj1" fmla="val 13702504"/>
              <a:gd name="adj2" fmla="val 94627"/>
              <a:gd name="adj3" fmla="val 732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5" name="Block Arc 14">
            <a:extLst>
              <a:ext uri="{FF2B5EF4-FFF2-40B4-BE49-F238E27FC236}">
                <a16:creationId xmlns:a16="http://schemas.microsoft.com/office/drawing/2014/main" id="{642FE2E1-6536-408F-B095-E462CC3B1F6A}"/>
              </a:ext>
            </a:extLst>
          </p:cNvPr>
          <p:cNvSpPr/>
          <p:nvPr/>
        </p:nvSpPr>
        <p:spPr>
          <a:xfrm rot="3121936">
            <a:off x="3671721" y="424708"/>
            <a:ext cx="5760000" cy="5760000"/>
          </a:xfrm>
          <a:prstGeom prst="blockArc">
            <a:avLst>
              <a:gd name="adj1" fmla="val 8636829"/>
              <a:gd name="adj2" fmla="val 192982"/>
              <a:gd name="adj3" fmla="val 7332"/>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TextBox 15">
            <a:extLst>
              <a:ext uri="{FF2B5EF4-FFF2-40B4-BE49-F238E27FC236}">
                <a16:creationId xmlns:a16="http://schemas.microsoft.com/office/drawing/2014/main" id="{C579998E-F534-4B73-A033-FCEB61DD0CE8}"/>
              </a:ext>
            </a:extLst>
          </p:cNvPr>
          <p:cNvSpPr txBox="1"/>
          <p:nvPr/>
        </p:nvSpPr>
        <p:spPr>
          <a:xfrm>
            <a:off x="3090255" y="5447946"/>
            <a:ext cx="1656529" cy="738664"/>
          </a:xfrm>
          <a:prstGeom prst="rect">
            <a:avLst/>
          </a:prstGeom>
          <a:noFill/>
        </p:spPr>
        <p:txBody>
          <a:bodyPr wrap="square" rtlCol="0">
            <a:spAutoFit/>
          </a:bodyPr>
          <a:lstStyle>
            <a:defPPr>
              <a:defRPr lang="nl-NL"/>
            </a:defPPr>
            <a:lvl1pPr>
              <a:defRPr sz="1400">
                <a:latin typeface="+mj-lt"/>
              </a:defRPr>
            </a:lvl1pPr>
          </a:lstStyle>
          <a:p>
            <a:pPr algn="ctr"/>
            <a:r>
              <a:rPr lang="nl-NL" b="1" dirty="0">
                <a:solidFill>
                  <a:schemeClr val="bg1">
                    <a:lumMod val="50000"/>
                  </a:schemeClr>
                </a:solidFill>
              </a:rPr>
              <a:t>Fase II: Wederzijds begrip &amp; gedragen besluiten</a:t>
            </a:r>
          </a:p>
        </p:txBody>
      </p:sp>
      <p:sp>
        <p:nvSpPr>
          <p:cNvPr id="17" name="Block Arc 16">
            <a:extLst>
              <a:ext uri="{FF2B5EF4-FFF2-40B4-BE49-F238E27FC236}">
                <a16:creationId xmlns:a16="http://schemas.microsoft.com/office/drawing/2014/main" id="{0E0D5C1F-5792-4CD7-B345-CFC876EB4973}"/>
              </a:ext>
            </a:extLst>
          </p:cNvPr>
          <p:cNvSpPr/>
          <p:nvPr/>
        </p:nvSpPr>
        <p:spPr>
          <a:xfrm rot="11413365">
            <a:off x="4499721" y="1252708"/>
            <a:ext cx="4104000" cy="4104000"/>
          </a:xfrm>
          <a:prstGeom prst="blockArc">
            <a:avLst>
              <a:gd name="adj1" fmla="val 17697145"/>
              <a:gd name="adj2" fmla="val 129214"/>
              <a:gd name="adj3" fmla="val 929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Block Arc 17">
            <a:extLst>
              <a:ext uri="{FF2B5EF4-FFF2-40B4-BE49-F238E27FC236}">
                <a16:creationId xmlns:a16="http://schemas.microsoft.com/office/drawing/2014/main" id="{F6246171-F8FF-4C0B-A71D-C76594AD290A}"/>
              </a:ext>
            </a:extLst>
          </p:cNvPr>
          <p:cNvSpPr/>
          <p:nvPr/>
        </p:nvSpPr>
        <p:spPr>
          <a:xfrm rot="3109516">
            <a:off x="4499721" y="1252708"/>
            <a:ext cx="4104000" cy="4104000"/>
          </a:xfrm>
          <a:prstGeom prst="blockArc">
            <a:avLst>
              <a:gd name="adj1" fmla="val 17775241"/>
              <a:gd name="adj2" fmla="val 146560"/>
              <a:gd name="adj3" fmla="val 975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Block Arc 18">
            <a:extLst>
              <a:ext uri="{FF2B5EF4-FFF2-40B4-BE49-F238E27FC236}">
                <a16:creationId xmlns:a16="http://schemas.microsoft.com/office/drawing/2014/main" id="{1E15B5F0-9453-40AD-8987-E62E086807CD}"/>
              </a:ext>
            </a:extLst>
          </p:cNvPr>
          <p:cNvSpPr/>
          <p:nvPr/>
        </p:nvSpPr>
        <p:spPr>
          <a:xfrm rot="20583673">
            <a:off x="4499721" y="1252708"/>
            <a:ext cx="4104000" cy="4104000"/>
          </a:xfrm>
          <a:prstGeom prst="blockArc">
            <a:avLst>
              <a:gd name="adj1" fmla="val 17365547"/>
              <a:gd name="adj2" fmla="val 11619"/>
              <a:gd name="adj3" fmla="val 972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0" name="Block Arc 19">
            <a:extLst>
              <a:ext uri="{FF2B5EF4-FFF2-40B4-BE49-F238E27FC236}">
                <a16:creationId xmlns:a16="http://schemas.microsoft.com/office/drawing/2014/main" id="{E7CB1059-DDFE-476E-9BF0-509DC30B2B5C}"/>
              </a:ext>
            </a:extLst>
          </p:cNvPr>
          <p:cNvSpPr/>
          <p:nvPr/>
        </p:nvSpPr>
        <p:spPr>
          <a:xfrm rot="15992549">
            <a:off x="4499721" y="1252708"/>
            <a:ext cx="4104000" cy="4104000"/>
          </a:xfrm>
          <a:prstGeom prst="blockArc">
            <a:avLst>
              <a:gd name="adj1" fmla="val 17378965"/>
              <a:gd name="adj2" fmla="val 106103"/>
              <a:gd name="adj3" fmla="val 943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Block Arc 20">
            <a:extLst>
              <a:ext uri="{FF2B5EF4-FFF2-40B4-BE49-F238E27FC236}">
                <a16:creationId xmlns:a16="http://schemas.microsoft.com/office/drawing/2014/main" id="{67954A5F-4451-4A05-B01B-C6022DC8DA15}"/>
              </a:ext>
            </a:extLst>
          </p:cNvPr>
          <p:cNvSpPr/>
          <p:nvPr/>
        </p:nvSpPr>
        <p:spPr>
          <a:xfrm rot="7173888">
            <a:off x="4499721" y="1252708"/>
            <a:ext cx="4104000" cy="4104000"/>
          </a:xfrm>
          <a:prstGeom prst="blockArc">
            <a:avLst>
              <a:gd name="adj1" fmla="val 17950538"/>
              <a:gd name="adj2" fmla="val 72592"/>
              <a:gd name="adj3" fmla="val 1055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TextBox 21">
            <a:extLst>
              <a:ext uri="{FF2B5EF4-FFF2-40B4-BE49-F238E27FC236}">
                <a16:creationId xmlns:a16="http://schemas.microsoft.com/office/drawing/2014/main" id="{A4A4F0DF-D144-486B-B108-8AD7203DD637}"/>
              </a:ext>
            </a:extLst>
          </p:cNvPr>
          <p:cNvSpPr txBox="1"/>
          <p:nvPr/>
        </p:nvSpPr>
        <p:spPr>
          <a:xfrm>
            <a:off x="4985387" y="1991946"/>
            <a:ext cx="1578296" cy="523220"/>
          </a:xfrm>
          <a:prstGeom prst="rect">
            <a:avLst/>
          </a:prstGeom>
          <a:noFill/>
        </p:spPr>
        <p:txBody>
          <a:bodyPr wrap="square" rtlCol="0">
            <a:spAutoFit/>
          </a:bodyPr>
          <a:lstStyle>
            <a:defPPr>
              <a:defRPr lang="nl-NL"/>
            </a:defPPr>
            <a:lvl1pPr>
              <a:defRPr sz="1400">
                <a:latin typeface="+mj-lt"/>
              </a:defRPr>
            </a:lvl1pPr>
          </a:lstStyle>
          <a:p>
            <a:pPr algn="ctr"/>
            <a:r>
              <a:rPr lang="nl-NL" b="1" dirty="0">
                <a:solidFill>
                  <a:schemeClr val="bg1">
                    <a:lumMod val="50000"/>
                  </a:schemeClr>
                </a:solidFill>
              </a:rPr>
              <a:t>Stap 1: </a:t>
            </a:r>
          </a:p>
          <a:p>
            <a:pPr algn="ctr"/>
            <a:r>
              <a:rPr lang="nl-NL" b="1" dirty="0">
                <a:solidFill>
                  <a:schemeClr val="bg1">
                    <a:lumMod val="50000"/>
                  </a:schemeClr>
                </a:solidFill>
              </a:rPr>
              <a:t>Eerste beeld</a:t>
            </a:r>
          </a:p>
        </p:txBody>
      </p:sp>
      <p:sp>
        <p:nvSpPr>
          <p:cNvPr id="23" name="TextBox 22">
            <a:extLst>
              <a:ext uri="{FF2B5EF4-FFF2-40B4-BE49-F238E27FC236}">
                <a16:creationId xmlns:a16="http://schemas.microsoft.com/office/drawing/2014/main" id="{E686587F-410C-4B2F-97D7-C9B15F7ABA3D}"/>
              </a:ext>
            </a:extLst>
          </p:cNvPr>
          <p:cNvSpPr txBox="1"/>
          <p:nvPr/>
        </p:nvSpPr>
        <p:spPr>
          <a:xfrm>
            <a:off x="6588840" y="1991946"/>
            <a:ext cx="1429304" cy="523220"/>
          </a:xfrm>
          <a:prstGeom prst="rect">
            <a:avLst/>
          </a:prstGeom>
          <a:noFill/>
        </p:spPr>
        <p:txBody>
          <a:bodyPr wrap="square" rtlCol="0">
            <a:spAutoFit/>
          </a:bodyPr>
          <a:lstStyle>
            <a:defPPr>
              <a:defRPr lang="nl-NL"/>
            </a:defPPr>
            <a:lvl1pPr>
              <a:defRPr sz="1400">
                <a:latin typeface="+mj-lt"/>
              </a:defRPr>
            </a:lvl1pPr>
          </a:lstStyle>
          <a:p>
            <a:pPr algn="ctr"/>
            <a:r>
              <a:rPr lang="nl-NL" b="1" dirty="0">
                <a:solidFill>
                  <a:schemeClr val="bg1">
                    <a:lumMod val="50000"/>
                  </a:schemeClr>
                </a:solidFill>
              </a:rPr>
              <a:t>Stap 2: </a:t>
            </a:r>
          </a:p>
          <a:p>
            <a:pPr algn="ctr"/>
            <a:r>
              <a:rPr lang="nl-NL" b="1" dirty="0">
                <a:solidFill>
                  <a:schemeClr val="bg1">
                    <a:lumMod val="50000"/>
                  </a:schemeClr>
                </a:solidFill>
              </a:rPr>
              <a:t>In gesprek</a:t>
            </a:r>
          </a:p>
        </p:txBody>
      </p:sp>
      <p:sp>
        <p:nvSpPr>
          <p:cNvPr id="24" name="TextBox 23">
            <a:extLst>
              <a:ext uri="{FF2B5EF4-FFF2-40B4-BE49-F238E27FC236}">
                <a16:creationId xmlns:a16="http://schemas.microsoft.com/office/drawing/2014/main" id="{A8F679C5-7325-4DCE-A441-3CB79572B268}"/>
              </a:ext>
            </a:extLst>
          </p:cNvPr>
          <p:cNvSpPr txBox="1"/>
          <p:nvPr/>
        </p:nvSpPr>
        <p:spPr>
          <a:xfrm>
            <a:off x="7223590" y="3237273"/>
            <a:ext cx="992108" cy="738664"/>
          </a:xfrm>
          <a:prstGeom prst="rect">
            <a:avLst/>
          </a:prstGeom>
          <a:noFill/>
        </p:spPr>
        <p:txBody>
          <a:bodyPr wrap="square" rtlCol="0">
            <a:spAutoFit/>
          </a:bodyPr>
          <a:lstStyle>
            <a:defPPr>
              <a:defRPr lang="nl-NL"/>
            </a:defPPr>
            <a:lvl1pPr>
              <a:defRPr sz="1400">
                <a:latin typeface="+mj-lt"/>
              </a:defRPr>
            </a:lvl1pPr>
          </a:lstStyle>
          <a:p>
            <a:pPr algn="ctr"/>
            <a:r>
              <a:rPr lang="nl-NL" b="1" dirty="0">
                <a:solidFill>
                  <a:schemeClr val="bg1">
                    <a:lumMod val="50000"/>
                  </a:schemeClr>
                </a:solidFill>
              </a:rPr>
              <a:t>Stap 3: </a:t>
            </a:r>
          </a:p>
          <a:p>
            <a:pPr algn="ctr"/>
            <a:r>
              <a:rPr lang="nl-NL" b="1" dirty="0">
                <a:solidFill>
                  <a:schemeClr val="bg1">
                    <a:lumMod val="50000"/>
                  </a:schemeClr>
                </a:solidFill>
              </a:rPr>
              <a:t>Groter plaatje</a:t>
            </a:r>
          </a:p>
        </p:txBody>
      </p:sp>
      <p:sp>
        <p:nvSpPr>
          <p:cNvPr id="26" name="TextBox 25">
            <a:extLst>
              <a:ext uri="{FF2B5EF4-FFF2-40B4-BE49-F238E27FC236}">
                <a16:creationId xmlns:a16="http://schemas.microsoft.com/office/drawing/2014/main" id="{F9691B23-3F31-48DE-837F-BB550035267A}"/>
              </a:ext>
            </a:extLst>
          </p:cNvPr>
          <p:cNvSpPr txBox="1"/>
          <p:nvPr/>
        </p:nvSpPr>
        <p:spPr>
          <a:xfrm>
            <a:off x="5831276" y="4145087"/>
            <a:ext cx="1429304" cy="738664"/>
          </a:xfrm>
          <a:prstGeom prst="rect">
            <a:avLst/>
          </a:prstGeom>
          <a:noFill/>
        </p:spPr>
        <p:txBody>
          <a:bodyPr wrap="square" rtlCol="0">
            <a:spAutoFit/>
          </a:bodyPr>
          <a:lstStyle>
            <a:defPPr>
              <a:defRPr lang="nl-NL"/>
            </a:defPPr>
            <a:lvl1pPr>
              <a:defRPr sz="1400">
                <a:latin typeface="+mj-lt"/>
              </a:defRPr>
            </a:lvl1pPr>
          </a:lstStyle>
          <a:p>
            <a:pPr algn="ctr"/>
            <a:r>
              <a:rPr lang="nl-NL" b="1" dirty="0">
                <a:solidFill>
                  <a:schemeClr val="bg1">
                    <a:lumMod val="50000"/>
                  </a:schemeClr>
                </a:solidFill>
              </a:rPr>
              <a:t>Stap 4: </a:t>
            </a:r>
          </a:p>
          <a:p>
            <a:pPr algn="ctr"/>
            <a:r>
              <a:rPr lang="nl-NL" b="1" dirty="0">
                <a:solidFill>
                  <a:schemeClr val="bg1">
                    <a:lumMod val="50000"/>
                  </a:schemeClr>
                </a:solidFill>
              </a:rPr>
              <a:t>Gezamenlijk belang</a:t>
            </a:r>
          </a:p>
        </p:txBody>
      </p:sp>
      <p:sp>
        <p:nvSpPr>
          <p:cNvPr id="27" name="TextBox 26">
            <a:extLst>
              <a:ext uri="{FF2B5EF4-FFF2-40B4-BE49-F238E27FC236}">
                <a16:creationId xmlns:a16="http://schemas.microsoft.com/office/drawing/2014/main" id="{8DEF0B9F-B366-4F6C-B446-D48323F3A6AD}"/>
              </a:ext>
            </a:extLst>
          </p:cNvPr>
          <p:cNvSpPr txBox="1"/>
          <p:nvPr/>
        </p:nvSpPr>
        <p:spPr>
          <a:xfrm>
            <a:off x="4649568" y="3237273"/>
            <a:ext cx="1684160" cy="738664"/>
          </a:xfrm>
          <a:prstGeom prst="rect">
            <a:avLst/>
          </a:prstGeom>
          <a:noFill/>
        </p:spPr>
        <p:txBody>
          <a:bodyPr wrap="square" rtlCol="0">
            <a:spAutoFit/>
          </a:bodyPr>
          <a:lstStyle>
            <a:defPPr>
              <a:defRPr lang="nl-NL"/>
            </a:defPPr>
            <a:lvl1pPr>
              <a:defRPr sz="1400">
                <a:latin typeface="+mj-lt"/>
              </a:defRPr>
            </a:lvl1pPr>
          </a:lstStyle>
          <a:p>
            <a:pPr algn="ctr"/>
            <a:r>
              <a:rPr lang="nl-NL" b="1" dirty="0">
                <a:solidFill>
                  <a:schemeClr val="bg1">
                    <a:lumMod val="50000"/>
                  </a:schemeClr>
                </a:solidFill>
              </a:rPr>
              <a:t>Stap 5: </a:t>
            </a:r>
          </a:p>
          <a:p>
            <a:pPr algn="ctr"/>
            <a:r>
              <a:rPr lang="nl-NL" b="1" dirty="0">
                <a:solidFill>
                  <a:schemeClr val="bg1">
                    <a:lumMod val="50000"/>
                  </a:schemeClr>
                </a:solidFill>
              </a:rPr>
              <a:t>Wenselijke oplossingen</a:t>
            </a:r>
          </a:p>
        </p:txBody>
      </p:sp>
      <p:sp>
        <p:nvSpPr>
          <p:cNvPr id="13" name="TextBox 12">
            <a:extLst>
              <a:ext uri="{FF2B5EF4-FFF2-40B4-BE49-F238E27FC236}">
                <a16:creationId xmlns:a16="http://schemas.microsoft.com/office/drawing/2014/main" id="{AD222B29-B096-49CA-B368-074679FD9F51}"/>
              </a:ext>
            </a:extLst>
          </p:cNvPr>
          <p:cNvSpPr txBox="1"/>
          <p:nvPr/>
        </p:nvSpPr>
        <p:spPr>
          <a:xfrm>
            <a:off x="3437437" y="242272"/>
            <a:ext cx="6246323" cy="784830"/>
          </a:xfrm>
          <a:prstGeom prst="rect">
            <a:avLst/>
          </a:prstGeom>
          <a:noFill/>
        </p:spPr>
        <p:txBody>
          <a:bodyPr wrap="square" rtlCol="0">
            <a:spAutoFit/>
          </a:bodyPr>
          <a:lstStyle>
            <a:defPPr>
              <a:defRPr lang="nl-NL"/>
            </a:defPPr>
            <a:lvl1pPr>
              <a:defRPr sz="1400">
                <a:latin typeface="+mj-lt"/>
              </a:defRPr>
            </a:lvl1pPr>
          </a:lstStyle>
          <a:p>
            <a:pPr algn="ctr"/>
            <a:r>
              <a:rPr lang="nl-NL" sz="4500" b="1" dirty="0">
                <a:solidFill>
                  <a:schemeClr val="accent6">
                    <a:lumMod val="75000"/>
                  </a:schemeClr>
                </a:solidFill>
              </a:rPr>
              <a:t>Fase I: Vraagstuk in beeld</a:t>
            </a:r>
          </a:p>
        </p:txBody>
      </p:sp>
    </p:spTree>
    <p:extLst>
      <p:ext uri="{BB962C8B-B14F-4D97-AF65-F5344CB8AC3E}">
        <p14:creationId xmlns:p14="http://schemas.microsoft.com/office/powerpoint/2010/main" val="1310108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CCCC"/>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469907-6797-4A02-9C86-BF5E78579E6E}"/>
              </a:ext>
            </a:extLst>
          </p:cNvPr>
          <p:cNvSpPr>
            <a:spLocks noGrp="1"/>
          </p:cNvSpPr>
          <p:nvPr>
            <p:ph idx="1"/>
          </p:nvPr>
        </p:nvSpPr>
        <p:spPr>
          <a:xfrm>
            <a:off x="421216" y="1311215"/>
            <a:ext cx="11330812" cy="5003321"/>
          </a:xfrm>
        </p:spPr>
        <p:txBody>
          <a:bodyPr vert="horz" lIns="91440" tIns="45720" rIns="91440" bIns="45720" numCol="2" spcCol="360000" rtlCol="0" anchor="t">
            <a:noAutofit/>
          </a:bodyPr>
          <a:lstStyle/>
          <a:p>
            <a:pPr marL="0" indent="0">
              <a:lnSpc>
                <a:spcPct val="110000"/>
              </a:lnSpc>
              <a:spcBef>
                <a:spcPts val="600"/>
              </a:spcBef>
              <a:buNone/>
            </a:pPr>
            <a:r>
              <a:rPr lang="en-US" sz="1050" b="1" dirty="0" err="1">
                <a:latin typeface="+mj-lt"/>
              </a:rPr>
              <a:t>Samen</a:t>
            </a:r>
            <a:r>
              <a:rPr lang="en-US" sz="1050" b="1" dirty="0">
                <a:latin typeface="+mj-lt"/>
              </a:rPr>
              <a:t> </a:t>
            </a:r>
            <a:r>
              <a:rPr lang="en-US" sz="1050" b="1" dirty="0" err="1">
                <a:latin typeface="+mj-lt"/>
              </a:rPr>
              <a:t>leren</a:t>
            </a:r>
            <a:endParaRPr lang="nl-NL" sz="1050" b="1" dirty="0">
              <a:latin typeface="+mj-lt"/>
            </a:endParaRPr>
          </a:p>
          <a:p>
            <a:pPr marL="0" indent="0">
              <a:lnSpc>
                <a:spcPct val="110000"/>
              </a:lnSpc>
              <a:spcBef>
                <a:spcPts val="600"/>
              </a:spcBef>
              <a:buNone/>
            </a:pPr>
            <a:r>
              <a:rPr lang="nl-NL" sz="1050" dirty="0">
                <a:latin typeface="+mj-lt"/>
              </a:rPr>
              <a:t>Hoe ga je op een goede manier om met complexe, maatschappelijke vraagstukken? Als auteurs van deze gids geloven wij erin dat betrokkenen elkaar nodig hebben om deze complexe vraagstukken op te lossen. Dat waarlijk samen werken en vooral </a:t>
            </a:r>
            <a:r>
              <a:rPr lang="nl-NL" sz="1050" i="1" dirty="0">
                <a:latin typeface="+mj-lt"/>
              </a:rPr>
              <a:t>samen leren </a:t>
            </a:r>
            <a:r>
              <a:rPr lang="nl-NL" sz="1050" dirty="0">
                <a:latin typeface="+mj-lt"/>
              </a:rPr>
              <a:t>ervoor kan zorgen dat je oplossingen kunt vinden die </a:t>
            </a:r>
            <a:r>
              <a:rPr lang="en-US" sz="1050" dirty="0" err="1">
                <a:latin typeface="+mj-lt"/>
              </a:rPr>
              <a:t>écht</a:t>
            </a:r>
            <a:r>
              <a:rPr lang="en-US" sz="1050" dirty="0">
                <a:latin typeface="+mj-lt"/>
              </a:rPr>
              <a:t> </a:t>
            </a:r>
            <a:r>
              <a:rPr lang="nl-NL" sz="1050" dirty="0">
                <a:latin typeface="+mj-lt"/>
              </a:rPr>
              <a:t>beklijven en daarmee duurzaam zijn. In deze gids beschrijven wij dan ook een proces dat een </a:t>
            </a:r>
            <a:r>
              <a:rPr lang="nl-NL" sz="1050" i="1" dirty="0">
                <a:latin typeface="+mj-lt"/>
              </a:rPr>
              <a:t>groepsleerproces</a:t>
            </a:r>
            <a:r>
              <a:rPr lang="nl-NL" sz="1050" dirty="0">
                <a:latin typeface="+mj-lt"/>
              </a:rPr>
              <a:t> kan faciliteren. </a:t>
            </a:r>
          </a:p>
          <a:p>
            <a:pPr marL="0" indent="0">
              <a:lnSpc>
                <a:spcPct val="110000"/>
              </a:lnSpc>
              <a:spcBef>
                <a:spcPts val="600"/>
              </a:spcBef>
              <a:buNone/>
            </a:pPr>
            <a:r>
              <a:rPr lang="nl-NL" sz="1050" dirty="0">
                <a:latin typeface="+mj-lt"/>
              </a:rPr>
              <a:t>In een groepsleerproces wordt heel nadrukkelijk stilgestaan bij de verschillende betrokkenen in een proces. Welke rol hebben zij in een vraagstuk? Wat zijn hun belangen, behoeften en ambities? Hoe zijn zij met elkaar verbonden en hoe kunnen we die samenwerking op een andere, meer effectieve, efficiënte en duurzame manier vormgeven? Uiteindelijk zijn het die mensen die de verandering tot stand moeten brengen.</a:t>
            </a:r>
          </a:p>
          <a:p>
            <a:pPr marL="0" indent="0">
              <a:lnSpc>
                <a:spcPct val="110000"/>
              </a:lnSpc>
              <a:spcBef>
                <a:spcPts val="600"/>
              </a:spcBef>
              <a:buNone/>
            </a:pPr>
            <a:r>
              <a:rPr lang="nl-NL" sz="1050" b="1" dirty="0"/>
              <a:t>Oplossingen zoeken die </a:t>
            </a:r>
            <a:r>
              <a:rPr lang="nl-NL" sz="1050" b="1" dirty="0">
                <a:latin typeface="+mj-lt"/>
              </a:rPr>
              <a:t>beargumenteerd wenselijk en cultureel haalbaar zijn</a:t>
            </a:r>
          </a:p>
          <a:p>
            <a:pPr marL="0" indent="0">
              <a:lnSpc>
                <a:spcPct val="110000"/>
              </a:lnSpc>
              <a:spcBef>
                <a:spcPts val="600"/>
              </a:spcBef>
              <a:buNone/>
            </a:pPr>
            <a:r>
              <a:rPr lang="nl-NL" sz="1050" dirty="0">
                <a:latin typeface="+mj-lt"/>
              </a:rPr>
              <a:t>Met een groepsleerproces werk je toe naar duurzame oplossingen. Oplossingen die beargumenteerd wenselijk én cultureel haalbaar zijn. Dat wil zeggen: oplossingen die houtsnijden. Die met feiten ondersteund worden en kloppend zijn. Dat noemen wij beargumenteerd wenselijk. Maar die ook passen binnen de (culturele) context waar de oplossing moet worden gerealiseerd. Die voldoende gedragen worden door de verschillende betrokkenen: cultureel haalbare oplossingen.</a:t>
            </a:r>
          </a:p>
          <a:p>
            <a:pPr marL="0" indent="0">
              <a:lnSpc>
                <a:spcPct val="100000"/>
              </a:lnSpc>
              <a:spcBef>
                <a:spcPts val="600"/>
              </a:spcBef>
              <a:buNone/>
            </a:pPr>
            <a:r>
              <a:rPr lang="en-US" sz="1050" b="1" dirty="0" err="1">
                <a:latin typeface="+mj-lt"/>
              </a:rPr>
              <a:t>Wederzijds</a:t>
            </a:r>
            <a:r>
              <a:rPr lang="en-US" sz="1050" b="1" dirty="0">
                <a:latin typeface="+mj-lt"/>
              </a:rPr>
              <a:t> begrip </a:t>
            </a:r>
            <a:r>
              <a:rPr lang="en-US" sz="1050" b="1" dirty="0" err="1">
                <a:latin typeface="+mj-lt"/>
              </a:rPr>
              <a:t>verkrijgen</a:t>
            </a:r>
            <a:r>
              <a:rPr lang="en-US" sz="1050" b="1" dirty="0">
                <a:latin typeface="+mj-lt"/>
              </a:rPr>
              <a:t> </a:t>
            </a:r>
            <a:r>
              <a:rPr lang="en-US" sz="1050" b="1" dirty="0" err="1">
                <a:latin typeface="+mj-lt"/>
              </a:rPr>
              <a:t>en</a:t>
            </a:r>
            <a:r>
              <a:rPr lang="en-US" sz="1050" b="1" dirty="0">
                <a:latin typeface="+mj-lt"/>
              </a:rPr>
              <a:t> het </a:t>
            </a:r>
            <a:r>
              <a:rPr lang="en-US" sz="1050" b="1" dirty="0" err="1">
                <a:latin typeface="+mj-lt"/>
              </a:rPr>
              <a:t>gezamenlijke</a:t>
            </a:r>
            <a:r>
              <a:rPr lang="en-US" sz="1050" b="1" dirty="0">
                <a:latin typeface="+mj-lt"/>
              </a:rPr>
              <a:t> </a:t>
            </a:r>
            <a:r>
              <a:rPr lang="en-US" sz="1050" b="1" dirty="0" err="1">
                <a:latin typeface="+mj-lt"/>
              </a:rPr>
              <a:t>belang</a:t>
            </a:r>
            <a:r>
              <a:rPr lang="en-US" sz="1050" b="1" dirty="0">
                <a:latin typeface="+mj-lt"/>
              </a:rPr>
              <a:t> </a:t>
            </a:r>
            <a:r>
              <a:rPr lang="en-US" sz="1050" b="1" dirty="0" err="1">
                <a:latin typeface="+mj-lt"/>
              </a:rPr>
              <a:t>bepalen</a:t>
            </a:r>
            <a:r>
              <a:rPr lang="en-US" sz="1050" b="1" dirty="0">
                <a:latin typeface="+mj-lt"/>
              </a:rPr>
              <a:t> </a:t>
            </a:r>
          </a:p>
          <a:p>
            <a:pPr marL="0" indent="0">
              <a:lnSpc>
                <a:spcPct val="100000"/>
              </a:lnSpc>
              <a:spcBef>
                <a:spcPts val="600"/>
              </a:spcBef>
              <a:buNone/>
            </a:pPr>
            <a:r>
              <a:rPr lang="en-US" sz="1050" dirty="0">
                <a:latin typeface="+mj-lt"/>
              </a:rPr>
              <a:t>In </a:t>
            </a:r>
            <a:r>
              <a:rPr lang="en-US" sz="1050" dirty="0" err="1">
                <a:latin typeface="+mj-lt"/>
              </a:rPr>
              <a:t>veranderprocessen</a:t>
            </a:r>
            <a:r>
              <a:rPr lang="en-US" sz="1050" dirty="0">
                <a:latin typeface="+mj-lt"/>
              </a:rPr>
              <a:t> </a:t>
            </a:r>
            <a:r>
              <a:rPr lang="en-US" sz="1050" dirty="0" err="1">
                <a:latin typeface="+mj-lt"/>
              </a:rPr>
              <a:t>zijn</a:t>
            </a:r>
            <a:r>
              <a:rPr lang="en-US" sz="1050" dirty="0">
                <a:latin typeface="+mj-lt"/>
              </a:rPr>
              <a:t> </a:t>
            </a:r>
            <a:r>
              <a:rPr lang="en-US" sz="1050" dirty="0" err="1">
                <a:latin typeface="+mj-lt"/>
              </a:rPr>
              <a:t>mensen</a:t>
            </a:r>
            <a:r>
              <a:rPr lang="en-US" sz="1050" dirty="0">
                <a:latin typeface="+mj-lt"/>
              </a:rPr>
              <a:t> </a:t>
            </a:r>
            <a:r>
              <a:rPr lang="en-US" sz="1050" dirty="0" err="1">
                <a:latin typeface="+mj-lt"/>
              </a:rPr>
              <a:t>geneigd</a:t>
            </a:r>
            <a:r>
              <a:rPr lang="en-US" sz="1050" dirty="0">
                <a:latin typeface="+mj-lt"/>
              </a:rPr>
              <a:t> </a:t>
            </a:r>
            <a:r>
              <a:rPr lang="en-US" sz="1050" dirty="0" err="1">
                <a:latin typeface="+mj-lt"/>
              </a:rPr>
              <a:t>snel</a:t>
            </a:r>
            <a:r>
              <a:rPr lang="en-US" sz="1050" dirty="0">
                <a:latin typeface="+mj-lt"/>
              </a:rPr>
              <a:t> </a:t>
            </a:r>
            <a:r>
              <a:rPr lang="en-US" sz="1050" dirty="0" err="1">
                <a:latin typeface="+mj-lt"/>
              </a:rPr>
              <a:t>resultaat</a:t>
            </a:r>
            <a:r>
              <a:rPr lang="en-US" sz="1050" dirty="0">
                <a:latin typeface="+mj-lt"/>
              </a:rPr>
              <a:t> </a:t>
            </a:r>
            <a:r>
              <a:rPr lang="en-US" sz="1050" dirty="0" err="1">
                <a:latin typeface="+mj-lt"/>
              </a:rPr>
              <a:t>te</a:t>
            </a:r>
            <a:r>
              <a:rPr lang="en-US" sz="1050" dirty="0">
                <a:latin typeface="+mj-lt"/>
              </a:rPr>
              <a:t> </a:t>
            </a:r>
            <a:r>
              <a:rPr lang="en-US" sz="1050" dirty="0" err="1">
                <a:latin typeface="+mj-lt"/>
              </a:rPr>
              <a:t>willen</a:t>
            </a:r>
            <a:r>
              <a:rPr lang="en-US" sz="1050" dirty="0">
                <a:latin typeface="+mj-lt"/>
              </a:rPr>
              <a:t> </a:t>
            </a:r>
            <a:r>
              <a:rPr lang="en-US" sz="1050" dirty="0" err="1">
                <a:latin typeface="+mj-lt"/>
              </a:rPr>
              <a:t>zien</a:t>
            </a:r>
            <a:r>
              <a:rPr lang="en-US" sz="1050" dirty="0">
                <a:latin typeface="+mj-lt"/>
              </a:rPr>
              <a:t>. Het </a:t>
            </a:r>
            <a:r>
              <a:rPr lang="en-US" sz="1050" dirty="0" err="1">
                <a:latin typeface="+mj-lt"/>
              </a:rPr>
              <a:t>feit</a:t>
            </a:r>
            <a:r>
              <a:rPr lang="en-US" sz="1050" dirty="0">
                <a:latin typeface="+mj-lt"/>
              </a:rPr>
              <a:t> </a:t>
            </a:r>
            <a:r>
              <a:rPr lang="en-US" sz="1050" dirty="0" err="1">
                <a:latin typeface="+mj-lt"/>
              </a:rPr>
              <a:t>dat</a:t>
            </a:r>
            <a:r>
              <a:rPr lang="en-US" sz="1050" dirty="0">
                <a:latin typeface="+mj-lt"/>
              </a:rPr>
              <a:t> </a:t>
            </a:r>
            <a:r>
              <a:rPr lang="en-US" sz="1050" dirty="0" err="1">
                <a:latin typeface="+mj-lt"/>
              </a:rPr>
              <a:t>problemen</a:t>
            </a:r>
            <a:r>
              <a:rPr lang="en-US" sz="1050" dirty="0">
                <a:latin typeface="+mj-lt"/>
              </a:rPr>
              <a:t> </a:t>
            </a:r>
            <a:r>
              <a:rPr lang="en-US" sz="1050" dirty="0" err="1">
                <a:latin typeface="+mj-lt"/>
              </a:rPr>
              <a:t>vaak</a:t>
            </a:r>
            <a:r>
              <a:rPr lang="en-US" sz="1050" dirty="0">
                <a:latin typeface="+mj-lt"/>
              </a:rPr>
              <a:t> </a:t>
            </a:r>
            <a:r>
              <a:rPr lang="en-US" sz="1050" dirty="0" err="1">
                <a:latin typeface="+mj-lt"/>
              </a:rPr>
              <a:t>alle</a:t>
            </a:r>
            <a:r>
              <a:rPr lang="en-US" sz="1050" dirty="0">
                <a:latin typeface="+mj-lt"/>
              </a:rPr>
              <a:t> </a:t>
            </a:r>
            <a:r>
              <a:rPr lang="en-US" sz="1050" dirty="0" err="1">
                <a:latin typeface="+mj-lt"/>
              </a:rPr>
              <a:t>langere</a:t>
            </a:r>
            <a:r>
              <a:rPr lang="en-US" sz="1050" dirty="0">
                <a:latin typeface="+mj-lt"/>
              </a:rPr>
              <a:t> </a:t>
            </a:r>
            <a:r>
              <a:rPr lang="en-US" sz="1050" dirty="0" err="1">
                <a:latin typeface="+mj-lt"/>
              </a:rPr>
              <a:t>tijd</a:t>
            </a:r>
            <a:r>
              <a:rPr lang="en-US" sz="1050" dirty="0">
                <a:latin typeface="+mj-lt"/>
              </a:rPr>
              <a:t> </a:t>
            </a:r>
            <a:r>
              <a:rPr lang="en-US" sz="1050" dirty="0" err="1">
                <a:latin typeface="+mj-lt"/>
              </a:rPr>
              <a:t>spelen</a:t>
            </a:r>
            <a:r>
              <a:rPr lang="en-US" sz="1050" dirty="0">
                <a:latin typeface="+mj-lt"/>
              </a:rPr>
              <a:t> </a:t>
            </a:r>
            <a:r>
              <a:rPr lang="en-US" sz="1050" dirty="0" err="1">
                <a:latin typeface="+mj-lt"/>
              </a:rPr>
              <a:t>en</a:t>
            </a:r>
            <a:r>
              <a:rPr lang="en-US" sz="1050" dirty="0">
                <a:latin typeface="+mj-lt"/>
              </a:rPr>
              <a:t> </a:t>
            </a:r>
            <a:r>
              <a:rPr lang="en-US" sz="1050" dirty="0" err="1">
                <a:latin typeface="+mj-lt"/>
              </a:rPr>
              <a:t>dat</a:t>
            </a:r>
            <a:r>
              <a:rPr lang="en-US" sz="1050" dirty="0">
                <a:latin typeface="+mj-lt"/>
              </a:rPr>
              <a:t> de </a:t>
            </a:r>
            <a:r>
              <a:rPr lang="en-US" sz="1050" dirty="0" err="1">
                <a:latin typeface="+mj-lt"/>
              </a:rPr>
              <a:t>ervaren</a:t>
            </a:r>
            <a:r>
              <a:rPr lang="en-US" sz="1050" dirty="0">
                <a:latin typeface="+mj-lt"/>
              </a:rPr>
              <a:t> </a:t>
            </a:r>
            <a:r>
              <a:rPr lang="en-US" sz="1050" dirty="0" err="1">
                <a:latin typeface="+mj-lt"/>
              </a:rPr>
              <a:t>urgentie</a:t>
            </a:r>
            <a:r>
              <a:rPr lang="en-US" sz="1050" dirty="0">
                <a:latin typeface="+mj-lt"/>
              </a:rPr>
              <a:t> </a:t>
            </a:r>
            <a:r>
              <a:rPr lang="en-US" sz="1050" dirty="0" err="1">
                <a:latin typeface="+mj-lt"/>
              </a:rPr>
              <a:t>hoog</a:t>
            </a:r>
            <a:r>
              <a:rPr lang="en-US" sz="1050" dirty="0">
                <a:latin typeface="+mj-lt"/>
              </a:rPr>
              <a:t> is, </a:t>
            </a:r>
            <a:r>
              <a:rPr lang="en-US" sz="1050" dirty="0" err="1">
                <a:latin typeface="+mj-lt"/>
              </a:rPr>
              <a:t>maakt</a:t>
            </a:r>
            <a:r>
              <a:rPr lang="en-US" sz="1050" dirty="0">
                <a:latin typeface="+mj-lt"/>
              </a:rPr>
              <a:t> </a:t>
            </a:r>
            <a:r>
              <a:rPr lang="en-US" sz="1050" dirty="0" err="1">
                <a:latin typeface="+mj-lt"/>
              </a:rPr>
              <a:t>dat</a:t>
            </a:r>
            <a:r>
              <a:rPr lang="en-US" sz="1050" dirty="0">
                <a:latin typeface="+mj-lt"/>
              </a:rPr>
              <a:t> men in </a:t>
            </a:r>
            <a:r>
              <a:rPr lang="en-US" sz="1050" dirty="0" err="1">
                <a:latin typeface="+mj-lt"/>
              </a:rPr>
              <a:t>actie</a:t>
            </a:r>
            <a:r>
              <a:rPr lang="en-US" sz="1050" dirty="0">
                <a:latin typeface="+mj-lt"/>
              </a:rPr>
              <a:t> </a:t>
            </a:r>
            <a:r>
              <a:rPr lang="en-US" sz="1050" dirty="0" err="1">
                <a:latin typeface="+mj-lt"/>
              </a:rPr>
              <a:t>wil</a:t>
            </a:r>
            <a:r>
              <a:rPr lang="en-US" sz="1050" dirty="0">
                <a:latin typeface="+mj-lt"/>
              </a:rPr>
              <a:t> </a:t>
            </a:r>
            <a:r>
              <a:rPr lang="en-US" sz="1050" dirty="0" err="1">
                <a:latin typeface="+mj-lt"/>
              </a:rPr>
              <a:t>komen</a:t>
            </a:r>
            <a:r>
              <a:rPr lang="en-US" sz="1050" dirty="0">
                <a:latin typeface="+mj-lt"/>
              </a:rPr>
              <a:t>. </a:t>
            </a:r>
            <a:r>
              <a:rPr lang="en-US" sz="1050" dirty="0" err="1">
                <a:latin typeface="+mj-lt"/>
              </a:rPr>
              <a:t>Zodra</a:t>
            </a:r>
            <a:r>
              <a:rPr lang="en-US" sz="1050" dirty="0">
                <a:latin typeface="+mj-lt"/>
              </a:rPr>
              <a:t> </a:t>
            </a:r>
            <a:r>
              <a:rPr lang="en-US" sz="1050" dirty="0" err="1">
                <a:latin typeface="+mj-lt"/>
              </a:rPr>
              <a:t>een</a:t>
            </a:r>
            <a:r>
              <a:rPr lang="en-US" sz="1050" dirty="0">
                <a:latin typeface="+mj-lt"/>
              </a:rPr>
              <a:t> </a:t>
            </a:r>
            <a:r>
              <a:rPr lang="en-US" sz="1050" dirty="0" err="1">
                <a:latin typeface="+mj-lt"/>
              </a:rPr>
              <a:t>mogelijke</a:t>
            </a:r>
            <a:r>
              <a:rPr lang="en-US" sz="1050" dirty="0">
                <a:latin typeface="+mj-lt"/>
              </a:rPr>
              <a:t> </a:t>
            </a:r>
            <a:r>
              <a:rPr lang="en-US" sz="1050" dirty="0" err="1">
                <a:latin typeface="+mj-lt"/>
              </a:rPr>
              <a:t>oplossingsrichting</a:t>
            </a:r>
            <a:r>
              <a:rPr lang="en-US" sz="1050" dirty="0">
                <a:latin typeface="+mj-lt"/>
              </a:rPr>
              <a:t> </a:t>
            </a:r>
            <a:r>
              <a:rPr lang="en-US" sz="1050" dirty="0" err="1">
                <a:latin typeface="+mj-lt"/>
              </a:rPr>
              <a:t>aan</a:t>
            </a:r>
            <a:r>
              <a:rPr lang="en-US" sz="1050" dirty="0">
                <a:latin typeface="+mj-lt"/>
              </a:rPr>
              <a:t> de horizon </a:t>
            </a:r>
            <a:r>
              <a:rPr lang="en-US" sz="1050" dirty="0" err="1">
                <a:latin typeface="+mj-lt"/>
              </a:rPr>
              <a:t>verschijnt</a:t>
            </a:r>
            <a:r>
              <a:rPr lang="en-US" sz="1050" dirty="0">
                <a:latin typeface="+mj-lt"/>
              </a:rPr>
              <a:t>, is men dan </a:t>
            </a:r>
            <a:r>
              <a:rPr lang="en-US" sz="1050" dirty="0" err="1">
                <a:latin typeface="+mj-lt"/>
              </a:rPr>
              <a:t>ook</a:t>
            </a:r>
            <a:r>
              <a:rPr lang="en-US" sz="1050" dirty="0">
                <a:latin typeface="+mj-lt"/>
              </a:rPr>
              <a:t> </a:t>
            </a:r>
            <a:r>
              <a:rPr lang="en-US" sz="1050" dirty="0" err="1">
                <a:latin typeface="+mj-lt"/>
              </a:rPr>
              <a:t>geneigd</a:t>
            </a:r>
            <a:r>
              <a:rPr lang="en-US" sz="1050" dirty="0">
                <a:latin typeface="+mj-lt"/>
              </a:rPr>
              <a:t> </a:t>
            </a:r>
            <a:r>
              <a:rPr lang="en-US" sz="1050" dirty="0" err="1">
                <a:latin typeface="+mj-lt"/>
              </a:rPr>
              <a:t>deze</a:t>
            </a:r>
            <a:r>
              <a:rPr lang="en-US" sz="1050" dirty="0">
                <a:latin typeface="+mj-lt"/>
              </a:rPr>
              <a:t> beet </a:t>
            </a:r>
            <a:r>
              <a:rPr lang="en-US" sz="1050" dirty="0" err="1">
                <a:latin typeface="+mj-lt"/>
              </a:rPr>
              <a:t>te</a:t>
            </a:r>
            <a:r>
              <a:rPr lang="en-US" sz="1050" dirty="0">
                <a:latin typeface="+mj-lt"/>
              </a:rPr>
              <a:t> </a:t>
            </a:r>
            <a:r>
              <a:rPr lang="en-US" sz="1050" dirty="0" err="1">
                <a:latin typeface="+mj-lt"/>
              </a:rPr>
              <a:t>pakken</a:t>
            </a:r>
            <a:r>
              <a:rPr lang="en-US" sz="1050" dirty="0">
                <a:latin typeface="+mj-lt"/>
              </a:rPr>
              <a:t>. Maar </a:t>
            </a:r>
            <a:r>
              <a:rPr lang="en-US" sz="1050" dirty="0" err="1">
                <a:latin typeface="+mj-lt"/>
              </a:rPr>
              <a:t>niet</a:t>
            </a:r>
            <a:r>
              <a:rPr lang="en-US" sz="1050" dirty="0">
                <a:latin typeface="+mj-lt"/>
              </a:rPr>
              <a:t> </a:t>
            </a:r>
            <a:r>
              <a:rPr lang="en-US" sz="1050" dirty="0" err="1">
                <a:latin typeface="+mj-lt"/>
              </a:rPr>
              <a:t>zelden</a:t>
            </a:r>
            <a:r>
              <a:rPr lang="en-US" sz="1050" dirty="0">
                <a:latin typeface="+mj-lt"/>
              </a:rPr>
              <a:t> </a:t>
            </a:r>
            <a:r>
              <a:rPr lang="en-US" sz="1050" dirty="0" err="1">
                <a:latin typeface="+mj-lt"/>
              </a:rPr>
              <a:t>leidt</a:t>
            </a:r>
            <a:r>
              <a:rPr lang="en-US" sz="1050" dirty="0">
                <a:latin typeface="+mj-lt"/>
              </a:rPr>
              <a:t> </a:t>
            </a:r>
            <a:r>
              <a:rPr lang="en-US" sz="1050" dirty="0" err="1">
                <a:latin typeface="+mj-lt"/>
              </a:rPr>
              <a:t>dit</a:t>
            </a:r>
            <a:r>
              <a:rPr lang="en-US" sz="1050" dirty="0">
                <a:latin typeface="+mj-lt"/>
              </a:rPr>
              <a:t> tot </a:t>
            </a:r>
            <a:r>
              <a:rPr lang="en-US" sz="1050" dirty="0" err="1">
                <a:latin typeface="+mj-lt"/>
              </a:rPr>
              <a:t>beslissingen</a:t>
            </a:r>
            <a:r>
              <a:rPr lang="en-US" sz="1050" dirty="0">
                <a:latin typeface="+mj-lt"/>
              </a:rPr>
              <a:t> </a:t>
            </a:r>
            <a:r>
              <a:rPr lang="en-US" sz="1050" dirty="0" err="1">
                <a:latin typeface="+mj-lt"/>
              </a:rPr>
              <a:t>waar</a:t>
            </a:r>
            <a:r>
              <a:rPr lang="en-US" sz="1050" dirty="0">
                <a:latin typeface="+mj-lt"/>
              </a:rPr>
              <a:t> men in </a:t>
            </a:r>
            <a:r>
              <a:rPr lang="en-US" sz="1050" dirty="0" err="1">
                <a:latin typeface="+mj-lt"/>
              </a:rPr>
              <a:t>een</a:t>
            </a:r>
            <a:r>
              <a:rPr lang="en-US" sz="1050" dirty="0">
                <a:latin typeface="+mj-lt"/>
              </a:rPr>
              <a:t> later stadium op </a:t>
            </a:r>
            <a:r>
              <a:rPr lang="en-US" sz="1050" dirty="0" err="1">
                <a:latin typeface="+mj-lt"/>
              </a:rPr>
              <a:t>terug</a:t>
            </a:r>
            <a:r>
              <a:rPr lang="en-US" sz="1050" dirty="0">
                <a:latin typeface="+mj-lt"/>
              </a:rPr>
              <a:t> </a:t>
            </a:r>
            <a:r>
              <a:rPr lang="en-US" sz="1050" dirty="0" err="1">
                <a:latin typeface="+mj-lt"/>
              </a:rPr>
              <a:t>moet</a:t>
            </a:r>
            <a:r>
              <a:rPr lang="en-US" sz="1050" dirty="0">
                <a:latin typeface="+mj-lt"/>
              </a:rPr>
              <a:t> </a:t>
            </a:r>
            <a:r>
              <a:rPr lang="en-US" sz="1050" dirty="0" err="1">
                <a:latin typeface="+mj-lt"/>
              </a:rPr>
              <a:t>komen</a:t>
            </a:r>
            <a:r>
              <a:rPr lang="en-US" sz="1050" dirty="0">
                <a:latin typeface="+mj-lt"/>
              </a:rPr>
              <a:t>, </a:t>
            </a:r>
            <a:r>
              <a:rPr lang="en-US" sz="1050" dirty="0" err="1">
                <a:latin typeface="+mj-lt"/>
              </a:rPr>
              <a:t>omdat</a:t>
            </a:r>
            <a:r>
              <a:rPr lang="en-US" sz="1050" dirty="0">
                <a:latin typeface="+mj-lt"/>
              </a:rPr>
              <a:t> </a:t>
            </a:r>
            <a:r>
              <a:rPr lang="en-US" sz="1050" dirty="0" err="1">
                <a:latin typeface="+mj-lt"/>
              </a:rPr>
              <a:t>zij</a:t>
            </a:r>
            <a:r>
              <a:rPr lang="en-US" sz="1050" dirty="0">
                <a:latin typeface="+mj-lt"/>
              </a:rPr>
              <a:t> </a:t>
            </a:r>
            <a:r>
              <a:rPr lang="en-US" sz="1050" dirty="0" err="1">
                <a:latin typeface="+mj-lt"/>
              </a:rPr>
              <a:t>te</a:t>
            </a:r>
            <a:r>
              <a:rPr lang="en-US" sz="1050" dirty="0">
                <a:latin typeface="+mj-lt"/>
              </a:rPr>
              <a:t> </a:t>
            </a:r>
            <a:r>
              <a:rPr lang="en-US" sz="1050" dirty="0" err="1">
                <a:latin typeface="+mj-lt"/>
              </a:rPr>
              <a:t>overhaast</a:t>
            </a:r>
            <a:r>
              <a:rPr lang="en-US" sz="1050" dirty="0">
                <a:latin typeface="+mj-lt"/>
              </a:rPr>
              <a:t> </a:t>
            </a:r>
            <a:r>
              <a:rPr lang="en-US" sz="1050" dirty="0" err="1">
                <a:latin typeface="+mj-lt"/>
              </a:rPr>
              <a:t>genomen</a:t>
            </a:r>
            <a:r>
              <a:rPr lang="en-US" sz="1050" dirty="0">
                <a:latin typeface="+mj-lt"/>
              </a:rPr>
              <a:t> </a:t>
            </a:r>
            <a:r>
              <a:rPr lang="en-US" sz="1050" dirty="0" err="1">
                <a:latin typeface="+mj-lt"/>
              </a:rPr>
              <a:t>blijken</a:t>
            </a:r>
            <a:r>
              <a:rPr lang="en-US" sz="1050" dirty="0">
                <a:latin typeface="+mj-lt"/>
              </a:rPr>
              <a:t> </a:t>
            </a:r>
            <a:r>
              <a:rPr lang="en-US" sz="1050" dirty="0" err="1">
                <a:latin typeface="+mj-lt"/>
              </a:rPr>
              <a:t>te</a:t>
            </a:r>
            <a:r>
              <a:rPr lang="en-US" sz="1050" dirty="0">
                <a:latin typeface="+mj-lt"/>
              </a:rPr>
              <a:t> </a:t>
            </a:r>
            <a:r>
              <a:rPr lang="en-US" sz="1050" dirty="0" err="1">
                <a:latin typeface="+mj-lt"/>
              </a:rPr>
              <a:t>zijn</a:t>
            </a:r>
            <a:r>
              <a:rPr lang="en-US" sz="1050" dirty="0">
                <a:latin typeface="+mj-lt"/>
              </a:rPr>
              <a:t>, of </a:t>
            </a:r>
            <a:r>
              <a:rPr lang="en-US" sz="1050" dirty="0" err="1">
                <a:latin typeface="+mj-lt"/>
              </a:rPr>
              <a:t>omdat</a:t>
            </a:r>
            <a:r>
              <a:rPr lang="en-US" sz="1050" dirty="0">
                <a:latin typeface="+mj-lt"/>
              </a:rPr>
              <a:t> de </a:t>
            </a:r>
            <a:r>
              <a:rPr lang="en-US" sz="1050" dirty="0" err="1">
                <a:latin typeface="+mj-lt"/>
              </a:rPr>
              <a:t>keuze</a:t>
            </a:r>
            <a:r>
              <a:rPr lang="en-US" sz="1050" dirty="0">
                <a:latin typeface="+mj-lt"/>
              </a:rPr>
              <a:t> op </a:t>
            </a:r>
            <a:r>
              <a:rPr lang="en-US" sz="1050" dirty="0" err="1">
                <a:latin typeface="+mj-lt"/>
              </a:rPr>
              <a:t>onvoldoende</a:t>
            </a:r>
            <a:r>
              <a:rPr lang="en-US" sz="1050" dirty="0">
                <a:latin typeface="+mj-lt"/>
              </a:rPr>
              <a:t> </a:t>
            </a:r>
            <a:r>
              <a:rPr lang="en-US" sz="1050" dirty="0" err="1">
                <a:latin typeface="+mj-lt"/>
              </a:rPr>
              <a:t>informatie</a:t>
            </a:r>
            <a:r>
              <a:rPr lang="en-US" sz="1050" dirty="0">
                <a:latin typeface="+mj-lt"/>
              </a:rPr>
              <a:t> is </a:t>
            </a:r>
            <a:r>
              <a:rPr lang="en-US" sz="1050" dirty="0" err="1">
                <a:latin typeface="+mj-lt"/>
              </a:rPr>
              <a:t>gebaseerd</a:t>
            </a:r>
            <a:r>
              <a:rPr lang="en-US" sz="1050" dirty="0">
                <a:latin typeface="+mj-lt"/>
              </a:rPr>
              <a:t>. Wil je </a:t>
            </a:r>
            <a:r>
              <a:rPr lang="en-US" sz="1050" dirty="0" err="1">
                <a:latin typeface="+mj-lt"/>
              </a:rPr>
              <a:t>een</a:t>
            </a:r>
            <a:r>
              <a:rPr lang="en-US" sz="1050" dirty="0">
                <a:latin typeface="+mj-lt"/>
              </a:rPr>
              <a:t> </a:t>
            </a:r>
            <a:r>
              <a:rPr lang="en-US" sz="1050" dirty="0" err="1">
                <a:latin typeface="+mj-lt"/>
              </a:rPr>
              <a:t>blijvende</a:t>
            </a:r>
            <a:r>
              <a:rPr lang="en-US" sz="1050" dirty="0">
                <a:latin typeface="+mj-lt"/>
              </a:rPr>
              <a:t> </a:t>
            </a:r>
            <a:r>
              <a:rPr lang="en-US" sz="1050" dirty="0" err="1">
                <a:latin typeface="+mj-lt"/>
              </a:rPr>
              <a:t>oplossing</a:t>
            </a:r>
            <a:r>
              <a:rPr lang="en-US" sz="1050" dirty="0">
                <a:latin typeface="+mj-lt"/>
              </a:rPr>
              <a:t> </a:t>
            </a:r>
            <a:r>
              <a:rPr lang="en-US" sz="1050" dirty="0" err="1">
                <a:latin typeface="+mj-lt"/>
              </a:rPr>
              <a:t>vinden</a:t>
            </a:r>
            <a:r>
              <a:rPr lang="en-US" sz="1050" dirty="0">
                <a:latin typeface="+mj-lt"/>
              </a:rPr>
              <a:t> voor </a:t>
            </a:r>
            <a:r>
              <a:rPr lang="en-US" sz="1050" dirty="0" err="1">
                <a:latin typeface="+mj-lt"/>
              </a:rPr>
              <a:t>een</a:t>
            </a:r>
            <a:r>
              <a:rPr lang="en-US" sz="1050" dirty="0">
                <a:latin typeface="+mj-lt"/>
              </a:rPr>
              <a:t> problem, dan </a:t>
            </a:r>
            <a:r>
              <a:rPr lang="en-US" sz="1050" dirty="0" err="1">
                <a:latin typeface="+mj-lt"/>
              </a:rPr>
              <a:t>zal</a:t>
            </a:r>
            <a:r>
              <a:rPr lang="en-US" sz="1050" dirty="0">
                <a:latin typeface="+mj-lt"/>
              </a:rPr>
              <a:t> je </a:t>
            </a:r>
            <a:r>
              <a:rPr lang="en-US" sz="1050" dirty="0" err="1">
                <a:latin typeface="+mj-lt"/>
              </a:rPr>
              <a:t>moeten</a:t>
            </a:r>
            <a:r>
              <a:rPr lang="en-US" sz="1050" dirty="0">
                <a:latin typeface="+mj-lt"/>
              </a:rPr>
              <a:t> </a:t>
            </a:r>
            <a:r>
              <a:rPr lang="en-US" sz="1050" dirty="0" err="1">
                <a:latin typeface="+mj-lt"/>
              </a:rPr>
              <a:t>begrijpen</a:t>
            </a:r>
            <a:r>
              <a:rPr lang="en-US" sz="1050" dirty="0">
                <a:latin typeface="+mj-lt"/>
              </a:rPr>
              <a:t> </a:t>
            </a:r>
            <a:r>
              <a:rPr lang="en-US" sz="1050" dirty="0" err="1">
                <a:latin typeface="+mj-lt"/>
              </a:rPr>
              <a:t>vóór</a:t>
            </a:r>
            <a:r>
              <a:rPr lang="en-US" sz="1050" dirty="0">
                <a:latin typeface="+mj-lt"/>
              </a:rPr>
              <a:t> </a:t>
            </a:r>
            <a:r>
              <a:rPr lang="en-US" sz="1050" dirty="0" err="1">
                <a:latin typeface="+mj-lt"/>
              </a:rPr>
              <a:t>ingrijpen</a:t>
            </a:r>
            <a:r>
              <a:rPr lang="en-US" sz="1050" dirty="0">
                <a:latin typeface="+mj-lt"/>
              </a:rPr>
              <a:t>. </a:t>
            </a:r>
            <a:r>
              <a:rPr lang="en-US" sz="1050" dirty="0" err="1">
                <a:latin typeface="+mj-lt"/>
              </a:rPr>
              <a:t>En</a:t>
            </a:r>
            <a:r>
              <a:rPr lang="en-US" sz="1050" dirty="0">
                <a:latin typeface="+mj-lt"/>
              </a:rPr>
              <a:t> </a:t>
            </a:r>
            <a:r>
              <a:rPr lang="en-US" sz="1050" dirty="0" err="1">
                <a:latin typeface="+mj-lt"/>
              </a:rPr>
              <a:t>dat</a:t>
            </a:r>
            <a:r>
              <a:rPr lang="en-US" sz="1050" dirty="0">
                <a:latin typeface="+mj-lt"/>
              </a:rPr>
              <a:t> </a:t>
            </a:r>
            <a:r>
              <a:rPr lang="en-US" sz="1050" dirty="0" err="1">
                <a:latin typeface="+mj-lt"/>
              </a:rPr>
              <a:t>begrijpen</a:t>
            </a:r>
            <a:r>
              <a:rPr lang="en-US" sz="1050" dirty="0">
                <a:latin typeface="+mj-lt"/>
              </a:rPr>
              <a:t> </a:t>
            </a:r>
            <a:r>
              <a:rPr lang="en-US" sz="1050" dirty="0" err="1">
                <a:latin typeface="+mj-lt"/>
              </a:rPr>
              <a:t>kan</a:t>
            </a:r>
            <a:r>
              <a:rPr lang="en-US" sz="1050" dirty="0">
                <a:latin typeface="+mj-lt"/>
              </a:rPr>
              <a:t> je </a:t>
            </a:r>
            <a:r>
              <a:rPr lang="en-US" sz="1050" dirty="0" err="1">
                <a:latin typeface="+mj-lt"/>
              </a:rPr>
              <a:t>bereiken</a:t>
            </a:r>
            <a:r>
              <a:rPr lang="en-US" sz="1050" dirty="0">
                <a:latin typeface="+mj-lt"/>
              </a:rPr>
              <a:t> door </a:t>
            </a:r>
            <a:r>
              <a:rPr lang="en-US" sz="1050" dirty="0" err="1">
                <a:latin typeface="+mj-lt"/>
              </a:rPr>
              <a:t>samen</a:t>
            </a:r>
            <a:r>
              <a:rPr lang="en-US" sz="1050" dirty="0">
                <a:latin typeface="+mj-lt"/>
              </a:rPr>
              <a:t> </a:t>
            </a:r>
            <a:r>
              <a:rPr lang="en-US" sz="1050" dirty="0" err="1">
                <a:latin typeface="+mj-lt"/>
              </a:rPr>
              <a:t>te</a:t>
            </a:r>
            <a:r>
              <a:rPr lang="en-US" sz="1050" dirty="0">
                <a:latin typeface="+mj-lt"/>
              </a:rPr>
              <a:t> </a:t>
            </a:r>
            <a:r>
              <a:rPr lang="en-US" sz="1050" dirty="0" err="1">
                <a:latin typeface="+mj-lt"/>
              </a:rPr>
              <a:t>leren</a:t>
            </a:r>
            <a:r>
              <a:rPr lang="en-US" sz="1050" dirty="0">
                <a:latin typeface="+mj-lt"/>
              </a:rPr>
              <a:t>. </a:t>
            </a:r>
          </a:p>
          <a:p>
            <a:pPr marL="0" indent="0">
              <a:lnSpc>
                <a:spcPct val="100000"/>
              </a:lnSpc>
              <a:spcBef>
                <a:spcPts val="600"/>
              </a:spcBef>
              <a:buNone/>
            </a:pPr>
            <a:r>
              <a:rPr lang="en-US" sz="1050" dirty="0">
                <a:latin typeface="+mj-lt"/>
              </a:rPr>
              <a:t>Met </a:t>
            </a:r>
            <a:r>
              <a:rPr lang="en-US" sz="1050" dirty="0" err="1">
                <a:latin typeface="+mj-lt"/>
              </a:rPr>
              <a:t>behulp</a:t>
            </a:r>
            <a:r>
              <a:rPr lang="en-US" sz="1050" dirty="0">
                <a:latin typeface="+mj-lt"/>
              </a:rPr>
              <a:t> van </a:t>
            </a:r>
            <a:r>
              <a:rPr lang="en-US" sz="1050" dirty="0" err="1">
                <a:latin typeface="+mj-lt"/>
              </a:rPr>
              <a:t>een</a:t>
            </a:r>
            <a:r>
              <a:rPr lang="en-US" sz="1050" dirty="0">
                <a:latin typeface="+mj-lt"/>
              </a:rPr>
              <a:t> </a:t>
            </a:r>
            <a:r>
              <a:rPr lang="en-US" sz="1050" dirty="0" err="1">
                <a:latin typeface="+mj-lt"/>
              </a:rPr>
              <a:t>groepsleerproces</a:t>
            </a:r>
            <a:r>
              <a:rPr lang="en-US" sz="1050" dirty="0">
                <a:latin typeface="+mj-lt"/>
              </a:rPr>
              <a:t> </a:t>
            </a:r>
            <a:r>
              <a:rPr lang="en-US" sz="1050" dirty="0" err="1">
                <a:latin typeface="+mj-lt"/>
              </a:rPr>
              <a:t>werk</a:t>
            </a:r>
            <a:r>
              <a:rPr lang="en-US" sz="1050" dirty="0">
                <a:latin typeface="+mj-lt"/>
              </a:rPr>
              <a:t> je toe </a:t>
            </a:r>
            <a:r>
              <a:rPr lang="en-US" sz="1050" dirty="0" err="1">
                <a:latin typeface="+mj-lt"/>
              </a:rPr>
              <a:t>naar</a:t>
            </a:r>
            <a:r>
              <a:rPr lang="en-US" sz="1050" dirty="0">
                <a:latin typeface="+mj-lt"/>
              </a:rPr>
              <a:t> twee </a:t>
            </a:r>
            <a:r>
              <a:rPr lang="en-US" sz="1050" dirty="0" err="1">
                <a:latin typeface="+mj-lt"/>
              </a:rPr>
              <a:t>dingen</a:t>
            </a:r>
            <a:r>
              <a:rPr lang="en-US" sz="1050" dirty="0">
                <a:latin typeface="+mj-lt"/>
              </a:rPr>
              <a:t>: </a:t>
            </a:r>
            <a:r>
              <a:rPr lang="en-US" sz="1050" dirty="0" err="1">
                <a:latin typeface="+mj-lt"/>
              </a:rPr>
              <a:t>wederzijds</a:t>
            </a:r>
            <a:r>
              <a:rPr lang="en-US" sz="1050" dirty="0">
                <a:latin typeface="+mj-lt"/>
              </a:rPr>
              <a:t> begrip </a:t>
            </a:r>
            <a:r>
              <a:rPr lang="en-US" sz="1050" dirty="0" err="1">
                <a:latin typeface="+mj-lt"/>
              </a:rPr>
              <a:t>en</a:t>
            </a:r>
            <a:r>
              <a:rPr lang="en-US" sz="1050" dirty="0">
                <a:latin typeface="+mj-lt"/>
              </a:rPr>
              <a:t> </a:t>
            </a:r>
            <a:r>
              <a:rPr lang="en-US" sz="1050" dirty="0" err="1">
                <a:latin typeface="+mj-lt"/>
              </a:rPr>
              <a:t>gedeelde</a:t>
            </a:r>
            <a:r>
              <a:rPr lang="en-US" sz="1050" dirty="0">
                <a:latin typeface="+mj-lt"/>
              </a:rPr>
              <a:t> </a:t>
            </a:r>
            <a:r>
              <a:rPr lang="en-US" sz="1050" dirty="0" err="1">
                <a:latin typeface="+mj-lt"/>
              </a:rPr>
              <a:t>betekenis</a:t>
            </a:r>
            <a:r>
              <a:rPr lang="en-US" sz="1050" dirty="0">
                <a:latin typeface="+mj-lt"/>
              </a:rPr>
              <a:t>. </a:t>
            </a:r>
          </a:p>
          <a:p>
            <a:pPr marL="0" indent="0">
              <a:lnSpc>
                <a:spcPct val="100000"/>
              </a:lnSpc>
              <a:spcBef>
                <a:spcPts val="600"/>
              </a:spcBef>
              <a:buNone/>
            </a:pPr>
            <a:r>
              <a:rPr lang="en-US" sz="1050" dirty="0" err="1">
                <a:latin typeface="+mj-lt"/>
              </a:rPr>
              <a:t>Wederzijds</a:t>
            </a:r>
            <a:r>
              <a:rPr lang="en-US" sz="1050" dirty="0">
                <a:latin typeface="+mj-lt"/>
              </a:rPr>
              <a:t> begrip </a:t>
            </a:r>
            <a:r>
              <a:rPr lang="en-US" sz="1050" dirty="0" err="1">
                <a:latin typeface="+mj-lt"/>
              </a:rPr>
              <a:t>gaat</a:t>
            </a:r>
            <a:r>
              <a:rPr lang="en-US" sz="1050" dirty="0">
                <a:latin typeface="+mj-lt"/>
              </a:rPr>
              <a:t> over het </a:t>
            </a:r>
            <a:r>
              <a:rPr lang="en-US" sz="1050" dirty="0" err="1">
                <a:latin typeface="+mj-lt"/>
              </a:rPr>
              <a:t>samenbrengen</a:t>
            </a:r>
            <a:r>
              <a:rPr lang="en-US" sz="1050" dirty="0">
                <a:latin typeface="+mj-lt"/>
              </a:rPr>
              <a:t> van </a:t>
            </a:r>
            <a:r>
              <a:rPr lang="en-US" sz="1050" dirty="0" err="1">
                <a:latin typeface="+mj-lt"/>
              </a:rPr>
              <a:t>perspectieven</a:t>
            </a:r>
            <a:r>
              <a:rPr lang="en-US" sz="1050" dirty="0">
                <a:latin typeface="+mj-lt"/>
              </a:rPr>
              <a:t> van </a:t>
            </a:r>
            <a:r>
              <a:rPr lang="en-US" sz="1050" dirty="0" err="1">
                <a:latin typeface="+mj-lt"/>
              </a:rPr>
              <a:t>verschillende</a:t>
            </a:r>
            <a:r>
              <a:rPr lang="en-US" sz="1050" dirty="0">
                <a:latin typeface="+mj-lt"/>
              </a:rPr>
              <a:t> </a:t>
            </a:r>
            <a:r>
              <a:rPr lang="en-US" sz="1050" dirty="0" err="1">
                <a:latin typeface="+mj-lt"/>
              </a:rPr>
              <a:t>betrokkenen</a:t>
            </a:r>
            <a:r>
              <a:rPr lang="en-US" sz="1050" dirty="0">
                <a:latin typeface="+mj-lt"/>
              </a:rPr>
              <a:t>, van het </a:t>
            </a:r>
            <a:r>
              <a:rPr lang="en-US" sz="1050" dirty="0" err="1">
                <a:latin typeface="+mj-lt"/>
              </a:rPr>
              <a:t>gaan</a:t>
            </a:r>
            <a:r>
              <a:rPr lang="en-US" sz="1050" dirty="0">
                <a:latin typeface="+mj-lt"/>
              </a:rPr>
              <a:t> </a:t>
            </a:r>
            <a:r>
              <a:rPr lang="en-US" sz="1050" dirty="0" err="1">
                <a:latin typeface="+mj-lt"/>
              </a:rPr>
              <a:t>herkennen</a:t>
            </a:r>
            <a:r>
              <a:rPr lang="en-US" sz="1050" dirty="0">
                <a:latin typeface="+mj-lt"/>
              </a:rPr>
              <a:t> </a:t>
            </a:r>
            <a:r>
              <a:rPr lang="en-US" sz="1050" dirty="0" err="1">
                <a:latin typeface="+mj-lt"/>
              </a:rPr>
              <a:t>en</a:t>
            </a:r>
            <a:r>
              <a:rPr lang="en-US" sz="1050" dirty="0">
                <a:latin typeface="+mj-lt"/>
              </a:rPr>
              <a:t> </a:t>
            </a:r>
            <a:r>
              <a:rPr lang="en-US" sz="1050" dirty="0" err="1">
                <a:latin typeface="+mj-lt"/>
              </a:rPr>
              <a:t>erkennen</a:t>
            </a:r>
            <a:r>
              <a:rPr lang="en-US" sz="1050" dirty="0">
                <a:latin typeface="+mj-lt"/>
              </a:rPr>
              <a:t> van </a:t>
            </a:r>
            <a:r>
              <a:rPr lang="en-US" sz="1050" dirty="0" err="1">
                <a:latin typeface="+mj-lt"/>
              </a:rPr>
              <a:t>elkaars</a:t>
            </a:r>
            <a:r>
              <a:rPr lang="en-US" sz="1050" dirty="0">
                <a:latin typeface="+mj-lt"/>
              </a:rPr>
              <a:t> </a:t>
            </a:r>
            <a:r>
              <a:rPr lang="en-US" sz="1050" dirty="0" err="1">
                <a:latin typeface="+mj-lt"/>
              </a:rPr>
              <a:t>wereldbeelden</a:t>
            </a:r>
            <a:r>
              <a:rPr lang="en-US" sz="1050" dirty="0">
                <a:latin typeface="+mj-lt"/>
              </a:rPr>
              <a:t>. Door </a:t>
            </a:r>
            <a:r>
              <a:rPr lang="en-US" sz="1050" dirty="0" err="1">
                <a:latin typeface="+mj-lt"/>
              </a:rPr>
              <a:t>wederzijds</a:t>
            </a:r>
            <a:r>
              <a:rPr lang="en-US" sz="1050" dirty="0">
                <a:latin typeface="+mj-lt"/>
              </a:rPr>
              <a:t> begrip </a:t>
            </a:r>
            <a:r>
              <a:rPr lang="en-US" sz="1050" dirty="0" err="1">
                <a:latin typeface="+mj-lt"/>
              </a:rPr>
              <a:t>creëer</a:t>
            </a:r>
            <a:r>
              <a:rPr lang="en-US" sz="1050" dirty="0">
                <a:latin typeface="+mj-lt"/>
              </a:rPr>
              <a:t> je </a:t>
            </a:r>
            <a:r>
              <a:rPr lang="en-US" sz="1050" dirty="0" err="1">
                <a:latin typeface="+mj-lt"/>
              </a:rPr>
              <a:t>vaak</a:t>
            </a:r>
            <a:r>
              <a:rPr lang="en-US" sz="1050" dirty="0">
                <a:latin typeface="+mj-lt"/>
              </a:rPr>
              <a:t> </a:t>
            </a:r>
            <a:r>
              <a:rPr lang="en-US" sz="1050" dirty="0" err="1">
                <a:latin typeface="+mj-lt"/>
              </a:rPr>
              <a:t>meer</a:t>
            </a:r>
            <a:r>
              <a:rPr lang="en-US" sz="1050" dirty="0">
                <a:latin typeface="+mj-lt"/>
              </a:rPr>
              <a:t> </a:t>
            </a:r>
            <a:r>
              <a:rPr lang="en-US" sz="1050" dirty="0" err="1">
                <a:latin typeface="+mj-lt"/>
              </a:rPr>
              <a:t>bewegingsruimte</a:t>
            </a:r>
            <a:r>
              <a:rPr lang="en-US" sz="1050" dirty="0">
                <a:latin typeface="+mj-lt"/>
              </a:rPr>
              <a:t>. </a:t>
            </a:r>
            <a:r>
              <a:rPr lang="en-US" sz="1050" dirty="0" err="1">
                <a:latin typeface="+mj-lt"/>
              </a:rPr>
              <a:t>Wanneer</a:t>
            </a:r>
            <a:r>
              <a:rPr lang="en-US" sz="1050" dirty="0">
                <a:latin typeface="+mj-lt"/>
              </a:rPr>
              <a:t> </a:t>
            </a:r>
            <a:r>
              <a:rPr lang="en-US" sz="1050" dirty="0" err="1">
                <a:latin typeface="+mj-lt"/>
              </a:rPr>
              <a:t>betrokkenen</a:t>
            </a:r>
            <a:r>
              <a:rPr lang="en-US" sz="1050" dirty="0">
                <a:latin typeface="+mj-lt"/>
              </a:rPr>
              <a:t> </a:t>
            </a:r>
            <a:r>
              <a:rPr lang="en-US" sz="1050" dirty="0" err="1">
                <a:latin typeface="+mj-lt"/>
              </a:rPr>
              <a:t>elkaar</a:t>
            </a:r>
            <a:r>
              <a:rPr lang="en-US" sz="1050" dirty="0">
                <a:latin typeface="+mj-lt"/>
              </a:rPr>
              <a:t> </a:t>
            </a:r>
            <a:r>
              <a:rPr lang="en-US" sz="1050" dirty="0" err="1">
                <a:latin typeface="+mj-lt"/>
              </a:rPr>
              <a:t>en</a:t>
            </a:r>
            <a:r>
              <a:rPr lang="en-US" sz="1050" dirty="0">
                <a:latin typeface="+mj-lt"/>
              </a:rPr>
              <a:t> het </a:t>
            </a:r>
            <a:r>
              <a:rPr lang="en-US" sz="1050" dirty="0" err="1">
                <a:latin typeface="+mj-lt"/>
              </a:rPr>
              <a:t>vraagstuk</a:t>
            </a:r>
            <a:r>
              <a:rPr lang="en-US" sz="1050" dirty="0">
                <a:latin typeface="+mj-lt"/>
              </a:rPr>
              <a:t> </a:t>
            </a:r>
            <a:r>
              <a:rPr lang="en-US" sz="1050" dirty="0" err="1">
                <a:latin typeface="+mj-lt"/>
              </a:rPr>
              <a:t>beter</a:t>
            </a:r>
            <a:r>
              <a:rPr lang="en-US" sz="1050" dirty="0">
                <a:latin typeface="+mj-lt"/>
              </a:rPr>
              <a:t> </a:t>
            </a:r>
            <a:r>
              <a:rPr lang="en-US" sz="1050" dirty="0" err="1">
                <a:latin typeface="+mj-lt"/>
              </a:rPr>
              <a:t>begrijpen</a:t>
            </a:r>
            <a:r>
              <a:rPr lang="en-US" sz="1050" dirty="0">
                <a:latin typeface="+mj-lt"/>
              </a:rPr>
              <a:t>, is </a:t>
            </a:r>
            <a:r>
              <a:rPr lang="en-US" sz="1050" dirty="0" err="1">
                <a:latin typeface="+mj-lt"/>
              </a:rPr>
              <a:t>er</a:t>
            </a:r>
            <a:r>
              <a:rPr lang="en-US" sz="1050" dirty="0">
                <a:latin typeface="+mj-lt"/>
              </a:rPr>
              <a:t> </a:t>
            </a:r>
            <a:r>
              <a:rPr lang="en-US" sz="1050" dirty="0" err="1">
                <a:latin typeface="+mj-lt"/>
              </a:rPr>
              <a:t>vaak</a:t>
            </a:r>
            <a:r>
              <a:rPr lang="en-US" sz="1050" dirty="0">
                <a:latin typeface="+mj-lt"/>
              </a:rPr>
              <a:t> </a:t>
            </a:r>
            <a:r>
              <a:rPr lang="en-US" sz="1050" dirty="0" err="1">
                <a:latin typeface="+mj-lt"/>
              </a:rPr>
              <a:t>meer</a:t>
            </a:r>
            <a:r>
              <a:rPr lang="en-US" sz="1050" dirty="0">
                <a:latin typeface="+mj-lt"/>
              </a:rPr>
              <a:t> </a:t>
            </a:r>
            <a:r>
              <a:rPr lang="en-US" sz="1050" dirty="0" err="1">
                <a:latin typeface="+mj-lt"/>
              </a:rPr>
              <a:t>mogelijk</a:t>
            </a:r>
            <a:r>
              <a:rPr lang="en-US" sz="1050" dirty="0">
                <a:latin typeface="+mj-lt"/>
              </a:rPr>
              <a:t> dan op het </a:t>
            </a:r>
            <a:r>
              <a:rPr lang="en-US" sz="1050" dirty="0" err="1">
                <a:latin typeface="+mj-lt"/>
              </a:rPr>
              <a:t>eerste</a:t>
            </a:r>
            <a:r>
              <a:rPr lang="en-US" sz="1050" dirty="0">
                <a:latin typeface="+mj-lt"/>
              </a:rPr>
              <a:t> </a:t>
            </a:r>
            <a:r>
              <a:rPr lang="en-US" sz="1050" dirty="0" err="1">
                <a:latin typeface="+mj-lt"/>
              </a:rPr>
              <a:t>gezicht</a:t>
            </a:r>
            <a:r>
              <a:rPr lang="en-US" sz="1050" dirty="0">
                <a:latin typeface="+mj-lt"/>
              </a:rPr>
              <a:t> </a:t>
            </a:r>
            <a:r>
              <a:rPr lang="en-US" sz="1050" dirty="0" err="1">
                <a:latin typeface="+mj-lt"/>
              </a:rPr>
              <a:t>mogelijk</a:t>
            </a:r>
            <a:r>
              <a:rPr lang="en-US" sz="1050" dirty="0">
                <a:latin typeface="+mj-lt"/>
              </a:rPr>
              <a:t> leek. </a:t>
            </a:r>
          </a:p>
          <a:p>
            <a:pPr marL="0" indent="0">
              <a:lnSpc>
                <a:spcPct val="100000"/>
              </a:lnSpc>
              <a:spcBef>
                <a:spcPts val="600"/>
              </a:spcBef>
              <a:spcAft>
                <a:spcPts val="600"/>
              </a:spcAft>
              <a:buNone/>
            </a:pPr>
            <a:r>
              <a:rPr lang="en-US" sz="1050" dirty="0" err="1">
                <a:latin typeface="+mj-lt"/>
              </a:rPr>
              <a:t>Gedeelde</a:t>
            </a:r>
            <a:r>
              <a:rPr lang="en-US" sz="1050" dirty="0">
                <a:latin typeface="+mj-lt"/>
              </a:rPr>
              <a:t> </a:t>
            </a:r>
            <a:r>
              <a:rPr lang="en-US" sz="1050" dirty="0" err="1">
                <a:latin typeface="+mj-lt"/>
              </a:rPr>
              <a:t>betekenis</a:t>
            </a:r>
            <a:r>
              <a:rPr lang="en-US" sz="1050" dirty="0">
                <a:latin typeface="+mj-lt"/>
              </a:rPr>
              <a:t> </a:t>
            </a:r>
            <a:r>
              <a:rPr lang="en-US" sz="1050" dirty="0" err="1">
                <a:latin typeface="+mj-lt"/>
              </a:rPr>
              <a:t>gaat</a:t>
            </a:r>
            <a:r>
              <a:rPr lang="en-US" sz="1050" dirty="0">
                <a:latin typeface="+mj-lt"/>
              </a:rPr>
              <a:t> over het </a:t>
            </a:r>
            <a:r>
              <a:rPr lang="en-US" sz="1050" dirty="0" err="1">
                <a:latin typeface="+mj-lt"/>
              </a:rPr>
              <a:t>gezamenlijk</a:t>
            </a:r>
            <a:r>
              <a:rPr lang="en-US" sz="1050" dirty="0">
                <a:latin typeface="+mj-lt"/>
              </a:rPr>
              <a:t> </a:t>
            </a:r>
            <a:r>
              <a:rPr lang="en-US" sz="1050" dirty="0" err="1">
                <a:latin typeface="+mj-lt"/>
              </a:rPr>
              <a:t>bepalen</a:t>
            </a:r>
            <a:r>
              <a:rPr lang="en-US" sz="1050" dirty="0">
                <a:latin typeface="+mj-lt"/>
              </a:rPr>
              <a:t> van de </a:t>
            </a:r>
            <a:r>
              <a:rPr lang="en-US" sz="1050" dirty="0" err="1">
                <a:latin typeface="+mj-lt"/>
              </a:rPr>
              <a:t>koers</a:t>
            </a:r>
            <a:r>
              <a:rPr lang="en-US" sz="1050" dirty="0">
                <a:latin typeface="+mj-lt"/>
              </a:rPr>
              <a:t>. </a:t>
            </a:r>
            <a:r>
              <a:rPr lang="en-US" sz="1050" dirty="0" err="1">
                <a:latin typeface="+mj-lt"/>
              </a:rPr>
              <a:t>Waar</a:t>
            </a:r>
            <a:r>
              <a:rPr lang="en-US" sz="1050" dirty="0">
                <a:latin typeface="+mj-lt"/>
              </a:rPr>
              <a:t> </a:t>
            </a:r>
            <a:r>
              <a:rPr lang="en-US" sz="1050" dirty="0" err="1">
                <a:latin typeface="+mj-lt"/>
              </a:rPr>
              <a:t>willen</a:t>
            </a:r>
            <a:r>
              <a:rPr lang="en-US" sz="1050" dirty="0">
                <a:latin typeface="+mj-lt"/>
              </a:rPr>
              <a:t> </a:t>
            </a:r>
            <a:r>
              <a:rPr lang="en-US" sz="1050" dirty="0" err="1">
                <a:latin typeface="+mj-lt"/>
              </a:rPr>
              <a:t>betrokkenen</a:t>
            </a:r>
            <a:r>
              <a:rPr lang="en-US" sz="1050" dirty="0">
                <a:latin typeface="+mj-lt"/>
              </a:rPr>
              <a:t> </a:t>
            </a:r>
            <a:r>
              <a:rPr lang="en-US" sz="1050" dirty="0" err="1">
                <a:latin typeface="+mj-lt"/>
              </a:rPr>
              <a:t>samen</a:t>
            </a:r>
            <a:r>
              <a:rPr lang="en-US" sz="1050" dirty="0">
                <a:latin typeface="+mj-lt"/>
              </a:rPr>
              <a:t> </a:t>
            </a:r>
            <a:r>
              <a:rPr lang="en-US" sz="1050" dirty="0" err="1">
                <a:latin typeface="+mj-lt"/>
              </a:rPr>
              <a:t>naar</a:t>
            </a:r>
            <a:r>
              <a:rPr lang="en-US" sz="1050" dirty="0">
                <a:latin typeface="+mj-lt"/>
              </a:rPr>
              <a:t> toe? Wat </a:t>
            </a:r>
            <a:r>
              <a:rPr lang="en-US" sz="1050" dirty="0" err="1">
                <a:latin typeface="+mj-lt"/>
              </a:rPr>
              <a:t>vinden</a:t>
            </a:r>
            <a:r>
              <a:rPr lang="en-US" sz="1050" dirty="0">
                <a:latin typeface="+mj-lt"/>
              </a:rPr>
              <a:t> </a:t>
            </a:r>
            <a:r>
              <a:rPr lang="en-US" sz="1050" dirty="0" err="1">
                <a:latin typeface="+mj-lt"/>
              </a:rPr>
              <a:t>zij</a:t>
            </a:r>
            <a:r>
              <a:rPr lang="en-US" sz="1050" dirty="0">
                <a:latin typeface="+mj-lt"/>
              </a:rPr>
              <a:t> het “</a:t>
            </a:r>
            <a:r>
              <a:rPr lang="en-US" sz="1050" dirty="0" err="1">
                <a:latin typeface="+mj-lt"/>
              </a:rPr>
              <a:t>goede</a:t>
            </a:r>
            <a:r>
              <a:rPr lang="en-US" sz="1050" dirty="0">
                <a:latin typeface="+mj-lt"/>
              </a:rPr>
              <a:t>” om </a:t>
            </a:r>
            <a:r>
              <a:rPr lang="en-US" sz="1050" dirty="0" err="1">
                <a:latin typeface="+mj-lt"/>
              </a:rPr>
              <a:t>te</a:t>
            </a:r>
            <a:r>
              <a:rPr lang="en-US" sz="1050" dirty="0">
                <a:latin typeface="+mj-lt"/>
              </a:rPr>
              <a:t> </a:t>
            </a:r>
            <a:r>
              <a:rPr lang="en-US" sz="1050" dirty="0" err="1">
                <a:latin typeface="+mj-lt"/>
              </a:rPr>
              <a:t>doen</a:t>
            </a:r>
            <a:r>
              <a:rPr lang="en-US" sz="1050" dirty="0">
                <a:latin typeface="+mj-lt"/>
              </a:rPr>
              <a:t>? </a:t>
            </a:r>
            <a:r>
              <a:rPr lang="en-US" sz="1050" dirty="0" err="1">
                <a:latin typeface="+mj-lt"/>
              </a:rPr>
              <a:t>Waar</a:t>
            </a:r>
            <a:r>
              <a:rPr lang="en-US" sz="1050" dirty="0">
                <a:latin typeface="+mj-lt"/>
              </a:rPr>
              <a:t> </a:t>
            </a:r>
            <a:r>
              <a:rPr lang="en-US" sz="1050" dirty="0" err="1">
                <a:latin typeface="+mj-lt"/>
              </a:rPr>
              <a:t>hechten</a:t>
            </a:r>
            <a:r>
              <a:rPr lang="en-US" sz="1050" dirty="0">
                <a:latin typeface="+mj-lt"/>
              </a:rPr>
              <a:t> </a:t>
            </a:r>
            <a:r>
              <a:rPr lang="en-US" sz="1050" dirty="0" err="1">
                <a:latin typeface="+mj-lt"/>
              </a:rPr>
              <a:t>zij</a:t>
            </a:r>
            <a:r>
              <a:rPr lang="en-US" sz="1050" dirty="0">
                <a:latin typeface="+mj-lt"/>
              </a:rPr>
              <a:t> </a:t>
            </a:r>
            <a:r>
              <a:rPr lang="en-US" sz="1050" dirty="0" err="1">
                <a:latin typeface="+mj-lt"/>
              </a:rPr>
              <a:t>gezamenlijk</a:t>
            </a:r>
            <a:r>
              <a:rPr lang="en-US" sz="1050" dirty="0">
                <a:latin typeface="+mj-lt"/>
              </a:rPr>
              <a:t> </a:t>
            </a:r>
            <a:r>
              <a:rPr lang="en-US" sz="1050" dirty="0" err="1">
                <a:latin typeface="+mj-lt"/>
              </a:rPr>
              <a:t>waarde</a:t>
            </a:r>
            <a:r>
              <a:rPr lang="en-US" sz="1050" dirty="0">
                <a:latin typeface="+mj-lt"/>
              </a:rPr>
              <a:t> </a:t>
            </a:r>
            <a:r>
              <a:rPr lang="en-US" sz="1050" dirty="0" err="1">
                <a:latin typeface="+mj-lt"/>
              </a:rPr>
              <a:t>aan</a:t>
            </a:r>
            <a:r>
              <a:rPr lang="en-US" sz="1050" dirty="0">
                <a:latin typeface="+mj-lt"/>
              </a:rPr>
              <a:t>? Welk </a:t>
            </a:r>
            <a:r>
              <a:rPr lang="en-US" sz="1050" dirty="0" err="1">
                <a:latin typeface="+mj-lt"/>
              </a:rPr>
              <a:t>doel</a:t>
            </a:r>
            <a:r>
              <a:rPr lang="en-US" sz="1050" dirty="0">
                <a:latin typeface="+mj-lt"/>
              </a:rPr>
              <a:t> </a:t>
            </a:r>
            <a:r>
              <a:rPr lang="en-US" sz="1050" dirty="0" err="1">
                <a:latin typeface="+mj-lt"/>
              </a:rPr>
              <a:t>streven</a:t>
            </a:r>
            <a:r>
              <a:rPr lang="en-US" sz="1050" dirty="0">
                <a:latin typeface="+mj-lt"/>
              </a:rPr>
              <a:t> </a:t>
            </a:r>
            <a:r>
              <a:rPr lang="en-US" sz="1050" dirty="0" err="1">
                <a:latin typeface="+mj-lt"/>
              </a:rPr>
              <a:t>zij</a:t>
            </a:r>
            <a:r>
              <a:rPr lang="en-US" sz="1050" dirty="0">
                <a:latin typeface="+mj-lt"/>
              </a:rPr>
              <a:t> </a:t>
            </a:r>
            <a:r>
              <a:rPr lang="en-US" sz="1050" dirty="0" err="1">
                <a:latin typeface="+mj-lt"/>
              </a:rPr>
              <a:t>samen</a:t>
            </a:r>
            <a:r>
              <a:rPr lang="en-US" sz="1050" dirty="0">
                <a:latin typeface="+mj-lt"/>
              </a:rPr>
              <a:t> </a:t>
            </a:r>
            <a:r>
              <a:rPr lang="en-US" sz="1050" dirty="0" err="1">
                <a:latin typeface="+mj-lt"/>
              </a:rPr>
              <a:t>na</a:t>
            </a:r>
            <a:r>
              <a:rPr lang="en-US" sz="1050" dirty="0">
                <a:latin typeface="+mj-lt"/>
              </a:rPr>
              <a:t>? Wat is </a:t>
            </a:r>
            <a:r>
              <a:rPr lang="en-US" sz="1050" dirty="0" err="1">
                <a:latin typeface="+mj-lt"/>
              </a:rPr>
              <a:t>hun</a:t>
            </a:r>
            <a:r>
              <a:rPr lang="en-US" sz="1050" dirty="0">
                <a:latin typeface="+mj-lt"/>
              </a:rPr>
              <a:t> </a:t>
            </a:r>
            <a:r>
              <a:rPr lang="en-US" sz="1050" dirty="0" err="1">
                <a:latin typeface="+mj-lt"/>
              </a:rPr>
              <a:t>gezamenlijke</a:t>
            </a:r>
            <a:r>
              <a:rPr lang="en-US" sz="1050" dirty="0">
                <a:latin typeface="+mj-lt"/>
              </a:rPr>
              <a:t> </a:t>
            </a:r>
            <a:r>
              <a:rPr lang="en-US" sz="1050" dirty="0" err="1">
                <a:latin typeface="+mj-lt"/>
              </a:rPr>
              <a:t>belang</a:t>
            </a:r>
            <a:r>
              <a:rPr lang="en-US" sz="1050" dirty="0">
                <a:latin typeface="+mj-lt"/>
              </a:rPr>
              <a:t>?</a:t>
            </a:r>
          </a:p>
          <a:p>
            <a:pPr marL="0" indent="0">
              <a:lnSpc>
                <a:spcPct val="100000"/>
              </a:lnSpc>
              <a:spcBef>
                <a:spcPts val="600"/>
              </a:spcBef>
              <a:buNone/>
            </a:pPr>
            <a:r>
              <a:rPr lang="nl-NL" sz="1050" b="1" dirty="0">
                <a:latin typeface="+mj-lt"/>
              </a:rPr>
              <a:t>Sociale innovatie</a:t>
            </a:r>
          </a:p>
          <a:p>
            <a:pPr marL="0" indent="0">
              <a:lnSpc>
                <a:spcPct val="100000"/>
              </a:lnSpc>
              <a:spcBef>
                <a:spcPts val="600"/>
              </a:spcBef>
              <a:buNone/>
            </a:pPr>
            <a:r>
              <a:rPr lang="nl-NL" sz="1050" dirty="0">
                <a:latin typeface="+mj-lt"/>
              </a:rPr>
              <a:t>Het groepsleren, zoals in deze gids beschreven, heeft raakvlakken met het begrip sociale innovatie. Een term die op dit moment erg in schwung is. </a:t>
            </a:r>
          </a:p>
          <a:p>
            <a:pPr marL="0" indent="0">
              <a:lnSpc>
                <a:spcPct val="100000"/>
              </a:lnSpc>
              <a:spcBef>
                <a:spcPts val="600"/>
              </a:spcBef>
              <a:buNone/>
            </a:pPr>
            <a:r>
              <a:rPr lang="nl-NL" sz="1050" dirty="0">
                <a:latin typeface="+mj-lt"/>
              </a:rPr>
              <a:t>Met de term innovatie doelt men doorgaans op technische vernieuwing. Bijvoorbeeld het doorvoeren van een technologische verandering voor een meer effectieve of efficiënte bedrijfsvoering. </a:t>
            </a:r>
          </a:p>
          <a:p>
            <a:pPr marL="0" indent="0">
              <a:lnSpc>
                <a:spcPct val="100000"/>
              </a:lnSpc>
              <a:spcBef>
                <a:spcPts val="600"/>
              </a:spcBef>
              <a:buNone/>
            </a:pPr>
            <a:r>
              <a:rPr lang="nl-NL" sz="1050" dirty="0">
                <a:latin typeface="+mj-lt"/>
              </a:rPr>
              <a:t>Bij sociale innovatie ligt de nadruk meestal op vernieuwing of verandering van de manier waarop individuen of groepen met elkaar samenwerken. Dit kan dan hand-in-hand gaan met technologische innovatie maar dit hoeft niet altijd zo te zijn. </a:t>
            </a:r>
          </a:p>
          <a:p>
            <a:pPr marL="0" indent="0">
              <a:lnSpc>
                <a:spcPct val="100000"/>
              </a:lnSpc>
              <a:spcBef>
                <a:spcPts val="600"/>
              </a:spcBef>
              <a:buNone/>
            </a:pPr>
            <a:r>
              <a:rPr lang="nl-NL" sz="1050" dirty="0">
                <a:latin typeface="+mj-lt"/>
              </a:rPr>
              <a:t>Groepsleren wordt gezien als een essentieel onderdeel van sociale innovatie. Alleen wanneer je waarlijk open gaat staan voor elkaars perspectieven en daarvan gaat leren, kan je op een andere manier gaan samenwerken en komen tot </a:t>
            </a:r>
            <a:r>
              <a:rPr lang="nl-NL" sz="1050" dirty="0" err="1">
                <a:latin typeface="+mj-lt"/>
              </a:rPr>
              <a:t>breedgedragen</a:t>
            </a:r>
            <a:r>
              <a:rPr lang="nl-NL" sz="1050" dirty="0">
                <a:latin typeface="+mj-lt"/>
              </a:rPr>
              <a:t> en passende oplossingen voor complexe vraagstukken. Dan ben je ook in staat om deze vraagstukken en hun oplossing blijvend met elkaar te volgen en </a:t>
            </a:r>
            <a:r>
              <a:rPr lang="nl-NL" sz="1050" dirty="0" err="1">
                <a:latin typeface="+mj-lt"/>
              </a:rPr>
              <a:t>waarnodig</a:t>
            </a:r>
            <a:r>
              <a:rPr lang="nl-NL" sz="1050" dirty="0">
                <a:latin typeface="+mj-lt"/>
              </a:rPr>
              <a:t> te herzien.</a:t>
            </a:r>
          </a:p>
          <a:p>
            <a:pPr marL="0" indent="0">
              <a:lnSpc>
                <a:spcPct val="100000"/>
              </a:lnSpc>
              <a:spcBef>
                <a:spcPts val="600"/>
              </a:spcBef>
              <a:buNone/>
            </a:pPr>
            <a:endParaRPr lang="en-US" sz="1050" b="1" dirty="0">
              <a:latin typeface="+mj-lt"/>
            </a:endParaRPr>
          </a:p>
          <a:p>
            <a:pPr marL="0" indent="0">
              <a:lnSpc>
                <a:spcPct val="100000"/>
              </a:lnSpc>
              <a:spcBef>
                <a:spcPts val="600"/>
              </a:spcBef>
              <a:spcAft>
                <a:spcPts val="600"/>
              </a:spcAft>
              <a:buNone/>
            </a:pPr>
            <a:endParaRPr lang="en-US" sz="1050" dirty="0">
              <a:latin typeface="+mj-lt"/>
            </a:endParaRPr>
          </a:p>
          <a:p>
            <a:pPr marL="0" indent="0">
              <a:lnSpc>
                <a:spcPct val="110000"/>
              </a:lnSpc>
              <a:spcBef>
                <a:spcPts val="600"/>
              </a:spcBef>
              <a:buNone/>
            </a:pPr>
            <a:endParaRPr lang="nl-NL" sz="1050" b="1" dirty="0">
              <a:latin typeface="+mj-lt"/>
            </a:endParaRPr>
          </a:p>
        </p:txBody>
      </p:sp>
      <p:sp>
        <p:nvSpPr>
          <p:cNvPr id="4" name="Rectangle 3">
            <a:extLst>
              <a:ext uri="{FF2B5EF4-FFF2-40B4-BE49-F238E27FC236}">
                <a16:creationId xmlns:a16="http://schemas.microsoft.com/office/drawing/2014/main" id="{FFB083B1-EEA3-4BF6-83ED-9495DCEEC846}"/>
              </a:ext>
            </a:extLst>
          </p:cNvPr>
          <p:cNvSpPr/>
          <p:nvPr/>
        </p:nvSpPr>
        <p:spPr>
          <a:xfrm>
            <a:off x="11133937" y="130136"/>
            <a:ext cx="932557" cy="568298"/>
          </a:xfrm>
          <a:prstGeom prst="rect">
            <a:avLst/>
          </a:prstGeom>
          <a:solidFill>
            <a:srgbClr val="FFCCCC"/>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solidFill>
                  <a:schemeClr val="tx1"/>
                </a:solidFill>
              </a:rPr>
              <a:t>Algemene uitleg verander-leerproces</a:t>
            </a:r>
          </a:p>
        </p:txBody>
      </p:sp>
      <p:sp>
        <p:nvSpPr>
          <p:cNvPr id="6" name="TextBox 5">
            <a:extLst>
              <a:ext uri="{FF2B5EF4-FFF2-40B4-BE49-F238E27FC236}">
                <a16:creationId xmlns:a16="http://schemas.microsoft.com/office/drawing/2014/main" id="{D8D51BEA-05C5-4155-95A1-96EF27F27BEA}"/>
              </a:ext>
            </a:extLst>
          </p:cNvPr>
          <p:cNvSpPr txBox="1"/>
          <p:nvPr/>
        </p:nvSpPr>
        <p:spPr>
          <a:xfrm>
            <a:off x="5901906" y="6459609"/>
            <a:ext cx="388188" cy="261610"/>
          </a:xfrm>
          <a:prstGeom prst="rect">
            <a:avLst/>
          </a:prstGeom>
          <a:noFill/>
        </p:spPr>
        <p:txBody>
          <a:bodyPr wrap="square" rtlCol="0">
            <a:spAutoFit/>
          </a:bodyPr>
          <a:lstStyle/>
          <a:p>
            <a:pPr algn="ctr"/>
            <a:r>
              <a:rPr lang="nl-NL" sz="1050" dirty="0">
                <a:latin typeface="+mj-lt"/>
              </a:rPr>
              <a:t>1</a:t>
            </a:r>
          </a:p>
        </p:txBody>
      </p:sp>
      <p:sp>
        <p:nvSpPr>
          <p:cNvPr id="7" name="Title 1">
            <a:extLst>
              <a:ext uri="{FF2B5EF4-FFF2-40B4-BE49-F238E27FC236}">
                <a16:creationId xmlns:a16="http://schemas.microsoft.com/office/drawing/2014/main" id="{E1296F29-6B00-454B-8BB8-48272E8F96B5}"/>
              </a:ext>
            </a:extLst>
          </p:cNvPr>
          <p:cNvSpPr>
            <a:spLocks noGrp="1"/>
          </p:cNvSpPr>
          <p:nvPr>
            <p:ph type="title"/>
          </p:nvPr>
        </p:nvSpPr>
        <p:spPr>
          <a:xfrm>
            <a:off x="428900" y="251916"/>
            <a:ext cx="10515601" cy="872001"/>
          </a:xfrm>
        </p:spPr>
        <p:txBody>
          <a:bodyPr>
            <a:normAutofit/>
          </a:bodyPr>
          <a:lstStyle/>
          <a:p>
            <a:pPr lvl="0">
              <a:lnSpc>
                <a:spcPct val="110000"/>
              </a:lnSpc>
              <a:spcBef>
                <a:spcPts val="600"/>
              </a:spcBef>
            </a:pPr>
            <a:r>
              <a:rPr lang="en-US" dirty="0">
                <a:solidFill>
                  <a:prstClr val="black"/>
                </a:solidFill>
              </a:rPr>
              <a:t>Over het </a:t>
            </a:r>
            <a:r>
              <a:rPr lang="en-US" dirty="0" err="1">
                <a:solidFill>
                  <a:prstClr val="black"/>
                </a:solidFill>
              </a:rPr>
              <a:t>veranderproces</a:t>
            </a:r>
            <a:endParaRPr lang="en-US" dirty="0">
              <a:solidFill>
                <a:prstClr val="black"/>
              </a:solidFill>
            </a:endParaRPr>
          </a:p>
        </p:txBody>
      </p:sp>
      <p:pic>
        <p:nvPicPr>
          <p:cNvPr id="9" name="Picture 8">
            <a:extLst>
              <a:ext uri="{FF2B5EF4-FFF2-40B4-BE49-F238E27FC236}">
                <a16:creationId xmlns:a16="http://schemas.microsoft.com/office/drawing/2014/main" id="{EACDD0EB-E594-412D-845E-163DC275CA54}"/>
              </a:ext>
            </a:extLst>
          </p:cNvPr>
          <p:cNvPicPr>
            <a:picLocks noChangeAspect="1"/>
          </p:cNvPicPr>
          <p:nvPr/>
        </p:nvPicPr>
        <p:blipFill>
          <a:blip r:embed="rId2"/>
          <a:stretch>
            <a:fillRect/>
          </a:stretch>
        </p:blipFill>
        <p:spPr>
          <a:xfrm>
            <a:off x="9740007" y="150465"/>
            <a:ext cx="1251659" cy="1145909"/>
          </a:xfrm>
          <a:prstGeom prst="rect">
            <a:avLst/>
          </a:prstGeom>
        </p:spPr>
      </p:pic>
    </p:spTree>
    <p:extLst>
      <p:ext uri="{BB962C8B-B14F-4D97-AF65-F5344CB8AC3E}">
        <p14:creationId xmlns:p14="http://schemas.microsoft.com/office/powerpoint/2010/main" val="29848469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Block Arc 13">
            <a:extLst>
              <a:ext uri="{FF2B5EF4-FFF2-40B4-BE49-F238E27FC236}">
                <a16:creationId xmlns:a16="http://schemas.microsoft.com/office/drawing/2014/main" id="{91E1F40A-7955-47E7-83E5-93C9233F9636}"/>
              </a:ext>
            </a:extLst>
          </p:cNvPr>
          <p:cNvSpPr/>
          <p:nvPr/>
        </p:nvSpPr>
        <p:spPr>
          <a:xfrm rot="11455227">
            <a:off x="3671721" y="424708"/>
            <a:ext cx="5760000" cy="5760000"/>
          </a:xfrm>
          <a:prstGeom prst="blockArc">
            <a:avLst>
              <a:gd name="adj1" fmla="val 13702504"/>
              <a:gd name="adj2" fmla="val 94627"/>
              <a:gd name="adj3" fmla="val 732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5" name="Block Arc 14">
            <a:extLst>
              <a:ext uri="{FF2B5EF4-FFF2-40B4-BE49-F238E27FC236}">
                <a16:creationId xmlns:a16="http://schemas.microsoft.com/office/drawing/2014/main" id="{642FE2E1-6536-408F-B095-E462CC3B1F6A}"/>
              </a:ext>
            </a:extLst>
          </p:cNvPr>
          <p:cNvSpPr/>
          <p:nvPr/>
        </p:nvSpPr>
        <p:spPr>
          <a:xfrm rot="3121936">
            <a:off x="3671721" y="424708"/>
            <a:ext cx="5760000" cy="5760000"/>
          </a:xfrm>
          <a:prstGeom prst="blockArc">
            <a:avLst>
              <a:gd name="adj1" fmla="val 8636829"/>
              <a:gd name="adj2" fmla="val 192982"/>
              <a:gd name="adj3" fmla="val 7332"/>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TextBox 15">
            <a:extLst>
              <a:ext uri="{FF2B5EF4-FFF2-40B4-BE49-F238E27FC236}">
                <a16:creationId xmlns:a16="http://schemas.microsoft.com/office/drawing/2014/main" id="{C579998E-F534-4B73-A033-FCEB61DD0CE8}"/>
              </a:ext>
            </a:extLst>
          </p:cNvPr>
          <p:cNvSpPr txBox="1"/>
          <p:nvPr/>
        </p:nvSpPr>
        <p:spPr>
          <a:xfrm>
            <a:off x="3090255" y="5447946"/>
            <a:ext cx="1656529" cy="738664"/>
          </a:xfrm>
          <a:prstGeom prst="rect">
            <a:avLst/>
          </a:prstGeom>
          <a:noFill/>
        </p:spPr>
        <p:txBody>
          <a:bodyPr wrap="square" rtlCol="0">
            <a:spAutoFit/>
          </a:bodyPr>
          <a:lstStyle>
            <a:defPPr>
              <a:defRPr lang="nl-NL"/>
            </a:defPPr>
            <a:lvl1pPr>
              <a:defRPr sz="1400">
                <a:latin typeface="+mj-lt"/>
              </a:defRPr>
            </a:lvl1pPr>
          </a:lstStyle>
          <a:p>
            <a:pPr algn="ctr"/>
            <a:r>
              <a:rPr lang="nl-NL" b="1" dirty="0">
                <a:solidFill>
                  <a:schemeClr val="bg1">
                    <a:lumMod val="50000"/>
                  </a:schemeClr>
                </a:solidFill>
              </a:rPr>
              <a:t>Fase II: Wederzijds begrip &amp; gedragen besluiten</a:t>
            </a:r>
          </a:p>
        </p:txBody>
      </p:sp>
      <p:sp>
        <p:nvSpPr>
          <p:cNvPr id="17" name="Block Arc 16">
            <a:extLst>
              <a:ext uri="{FF2B5EF4-FFF2-40B4-BE49-F238E27FC236}">
                <a16:creationId xmlns:a16="http://schemas.microsoft.com/office/drawing/2014/main" id="{0E0D5C1F-5792-4CD7-B345-CFC876EB4973}"/>
              </a:ext>
            </a:extLst>
          </p:cNvPr>
          <p:cNvSpPr/>
          <p:nvPr/>
        </p:nvSpPr>
        <p:spPr>
          <a:xfrm rot="11413365">
            <a:off x="4499721" y="1252708"/>
            <a:ext cx="4104000" cy="4104000"/>
          </a:xfrm>
          <a:prstGeom prst="blockArc">
            <a:avLst>
              <a:gd name="adj1" fmla="val 17697145"/>
              <a:gd name="adj2" fmla="val 129214"/>
              <a:gd name="adj3" fmla="val 929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Block Arc 17">
            <a:extLst>
              <a:ext uri="{FF2B5EF4-FFF2-40B4-BE49-F238E27FC236}">
                <a16:creationId xmlns:a16="http://schemas.microsoft.com/office/drawing/2014/main" id="{F6246171-F8FF-4C0B-A71D-C76594AD290A}"/>
              </a:ext>
            </a:extLst>
          </p:cNvPr>
          <p:cNvSpPr/>
          <p:nvPr/>
        </p:nvSpPr>
        <p:spPr>
          <a:xfrm rot="3109516">
            <a:off x="4499721" y="1252708"/>
            <a:ext cx="4104000" cy="4104000"/>
          </a:xfrm>
          <a:prstGeom prst="blockArc">
            <a:avLst>
              <a:gd name="adj1" fmla="val 17775241"/>
              <a:gd name="adj2" fmla="val 146560"/>
              <a:gd name="adj3" fmla="val 975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Block Arc 18">
            <a:extLst>
              <a:ext uri="{FF2B5EF4-FFF2-40B4-BE49-F238E27FC236}">
                <a16:creationId xmlns:a16="http://schemas.microsoft.com/office/drawing/2014/main" id="{1E15B5F0-9453-40AD-8987-E62E086807CD}"/>
              </a:ext>
            </a:extLst>
          </p:cNvPr>
          <p:cNvSpPr/>
          <p:nvPr/>
        </p:nvSpPr>
        <p:spPr>
          <a:xfrm rot="20583673">
            <a:off x="4499721" y="1252708"/>
            <a:ext cx="4104000" cy="4104000"/>
          </a:xfrm>
          <a:prstGeom prst="blockArc">
            <a:avLst>
              <a:gd name="adj1" fmla="val 17365547"/>
              <a:gd name="adj2" fmla="val 11619"/>
              <a:gd name="adj3" fmla="val 972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0" name="Block Arc 19">
            <a:extLst>
              <a:ext uri="{FF2B5EF4-FFF2-40B4-BE49-F238E27FC236}">
                <a16:creationId xmlns:a16="http://schemas.microsoft.com/office/drawing/2014/main" id="{E7CB1059-DDFE-476E-9BF0-509DC30B2B5C}"/>
              </a:ext>
            </a:extLst>
          </p:cNvPr>
          <p:cNvSpPr/>
          <p:nvPr/>
        </p:nvSpPr>
        <p:spPr>
          <a:xfrm rot="15992549">
            <a:off x="4499721" y="1252708"/>
            <a:ext cx="4104000" cy="4104000"/>
          </a:xfrm>
          <a:prstGeom prst="blockArc">
            <a:avLst>
              <a:gd name="adj1" fmla="val 17378965"/>
              <a:gd name="adj2" fmla="val 106103"/>
              <a:gd name="adj3" fmla="val 943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Block Arc 20">
            <a:extLst>
              <a:ext uri="{FF2B5EF4-FFF2-40B4-BE49-F238E27FC236}">
                <a16:creationId xmlns:a16="http://schemas.microsoft.com/office/drawing/2014/main" id="{67954A5F-4451-4A05-B01B-C6022DC8DA15}"/>
              </a:ext>
            </a:extLst>
          </p:cNvPr>
          <p:cNvSpPr/>
          <p:nvPr/>
        </p:nvSpPr>
        <p:spPr>
          <a:xfrm rot="7173888">
            <a:off x="4499721" y="1252708"/>
            <a:ext cx="4104000" cy="4104000"/>
          </a:xfrm>
          <a:prstGeom prst="blockArc">
            <a:avLst>
              <a:gd name="adj1" fmla="val 17950538"/>
              <a:gd name="adj2" fmla="val 72592"/>
              <a:gd name="adj3" fmla="val 1055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TextBox 21">
            <a:extLst>
              <a:ext uri="{FF2B5EF4-FFF2-40B4-BE49-F238E27FC236}">
                <a16:creationId xmlns:a16="http://schemas.microsoft.com/office/drawing/2014/main" id="{A4A4F0DF-D144-486B-B108-8AD7203DD637}"/>
              </a:ext>
            </a:extLst>
          </p:cNvPr>
          <p:cNvSpPr txBox="1"/>
          <p:nvPr/>
        </p:nvSpPr>
        <p:spPr>
          <a:xfrm>
            <a:off x="4377257" y="986502"/>
            <a:ext cx="2473744" cy="2169825"/>
          </a:xfrm>
          <a:prstGeom prst="rect">
            <a:avLst/>
          </a:prstGeom>
          <a:noFill/>
        </p:spPr>
        <p:txBody>
          <a:bodyPr wrap="square" rtlCol="0">
            <a:spAutoFit/>
          </a:bodyPr>
          <a:lstStyle>
            <a:defPPr>
              <a:defRPr lang="nl-NL"/>
            </a:defPPr>
            <a:lvl1pPr>
              <a:defRPr sz="1400">
                <a:latin typeface="+mj-lt"/>
              </a:defRPr>
            </a:lvl1pPr>
          </a:lstStyle>
          <a:p>
            <a:pPr algn="ctr"/>
            <a:r>
              <a:rPr lang="nl-NL" sz="4500" b="1" dirty="0">
                <a:solidFill>
                  <a:schemeClr val="accent5">
                    <a:lumMod val="75000"/>
                  </a:schemeClr>
                </a:solidFill>
              </a:rPr>
              <a:t>Stap 1: </a:t>
            </a:r>
          </a:p>
          <a:p>
            <a:pPr algn="ctr"/>
            <a:r>
              <a:rPr lang="nl-NL" sz="4500" b="1" dirty="0">
                <a:solidFill>
                  <a:schemeClr val="accent5">
                    <a:lumMod val="75000"/>
                  </a:schemeClr>
                </a:solidFill>
              </a:rPr>
              <a:t>Eerste beeld</a:t>
            </a:r>
          </a:p>
        </p:txBody>
      </p:sp>
      <p:sp>
        <p:nvSpPr>
          <p:cNvPr id="23" name="TextBox 22">
            <a:extLst>
              <a:ext uri="{FF2B5EF4-FFF2-40B4-BE49-F238E27FC236}">
                <a16:creationId xmlns:a16="http://schemas.microsoft.com/office/drawing/2014/main" id="{E686587F-410C-4B2F-97D7-C9B15F7ABA3D}"/>
              </a:ext>
            </a:extLst>
          </p:cNvPr>
          <p:cNvSpPr txBox="1"/>
          <p:nvPr/>
        </p:nvSpPr>
        <p:spPr>
          <a:xfrm>
            <a:off x="6588840" y="1991946"/>
            <a:ext cx="1429304" cy="523220"/>
          </a:xfrm>
          <a:prstGeom prst="rect">
            <a:avLst/>
          </a:prstGeom>
          <a:noFill/>
        </p:spPr>
        <p:txBody>
          <a:bodyPr wrap="square" rtlCol="0">
            <a:spAutoFit/>
          </a:bodyPr>
          <a:lstStyle>
            <a:defPPr>
              <a:defRPr lang="nl-NL"/>
            </a:defPPr>
            <a:lvl1pPr>
              <a:defRPr sz="1400">
                <a:latin typeface="+mj-lt"/>
              </a:defRPr>
            </a:lvl1pPr>
          </a:lstStyle>
          <a:p>
            <a:pPr algn="ctr"/>
            <a:r>
              <a:rPr lang="nl-NL" b="1" dirty="0">
                <a:solidFill>
                  <a:schemeClr val="bg1">
                    <a:lumMod val="50000"/>
                  </a:schemeClr>
                </a:solidFill>
              </a:rPr>
              <a:t>Stap 2: </a:t>
            </a:r>
          </a:p>
          <a:p>
            <a:pPr algn="ctr"/>
            <a:r>
              <a:rPr lang="nl-NL" b="1" dirty="0">
                <a:solidFill>
                  <a:schemeClr val="bg1">
                    <a:lumMod val="50000"/>
                  </a:schemeClr>
                </a:solidFill>
              </a:rPr>
              <a:t>In gesprek</a:t>
            </a:r>
          </a:p>
        </p:txBody>
      </p:sp>
      <p:sp>
        <p:nvSpPr>
          <p:cNvPr id="24" name="TextBox 23">
            <a:extLst>
              <a:ext uri="{FF2B5EF4-FFF2-40B4-BE49-F238E27FC236}">
                <a16:creationId xmlns:a16="http://schemas.microsoft.com/office/drawing/2014/main" id="{A8F679C5-7325-4DCE-A441-3CB79572B268}"/>
              </a:ext>
            </a:extLst>
          </p:cNvPr>
          <p:cNvSpPr txBox="1"/>
          <p:nvPr/>
        </p:nvSpPr>
        <p:spPr>
          <a:xfrm>
            <a:off x="7223590" y="3237273"/>
            <a:ext cx="992108" cy="738664"/>
          </a:xfrm>
          <a:prstGeom prst="rect">
            <a:avLst/>
          </a:prstGeom>
          <a:noFill/>
        </p:spPr>
        <p:txBody>
          <a:bodyPr wrap="square" rtlCol="0">
            <a:spAutoFit/>
          </a:bodyPr>
          <a:lstStyle>
            <a:defPPr>
              <a:defRPr lang="nl-NL"/>
            </a:defPPr>
            <a:lvl1pPr>
              <a:defRPr sz="1400">
                <a:latin typeface="+mj-lt"/>
              </a:defRPr>
            </a:lvl1pPr>
          </a:lstStyle>
          <a:p>
            <a:pPr algn="ctr"/>
            <a:r>
              <a:rPr lang="nl-NL" b="1" dirty="0">
                <a:solidFill>
                  <a:schemeClr val="bg1">
                    <a:lumMod val="50000"/>
                  </a:schemeClr>
                </a:solidFill>
              </a:rPr>
              <a:t>Stap 3: </a:t>
            </a:r>
          </a:p>
          <a:p>
            <a:pPr algn="ctr"/>
            <a:r>
              <a:rPr lang="nl-NL" b="1" dirty="0">
                <a:solidFill>
                  <a:schemeClr val="bg1">
                    <a:lumMod val="50000"/>
                  </a:schemeClr>
                </a:solidFill>
              </a:rPr>
              <a:t>Groter plaatje</a:t>
            </a:r>
          </a:p>
        </p:txBody>
      </p:sp>
      <p:sp>
        <p:nvSpPr>
          <p:cNvPr id="26" name="TextBox 25">
            <a:extLst>
              <a:ext uri="{FF2B5EF4-FFF2-40B4-BE49-F238E27FC236}">
                <a16:creationId xmlns:a16="http://schemas.microsoft.com/office/drawing/2014/main" id="{F9691B23-3F31-48DE-837F-BB550035267A}"/>
              </a:ext>
            </a:extLst>
          </p:cNvPr>
          <p:cNvSpPr txBox="1"/>
          <p:nvPr/>
        </p:nvSpPr>
        <p:spPr>
          <a:xfrm>
            <a:off x="5831276" y="4145087"/>
            <a:ext cx="1429304" cy="738664"/>
          </a:xfrm>
          <a:prstGeom prst="rect">
            <a:avLst/>
          </a:prstGeom>
          <a:noFill/>
        </p:spPr>
        <p:txBody>
          <a:bodyPr wrap="square" rtlCol="0">
            <a:spAutoFit/>
          </a:bodyPr>
          <a:lstStyle>
            <a:defPPr>
              <a:defRPr lang="nl-NL"/>
            </a:defPPr>
            <a:lvl1pPr>
              <a:defRPr sz="1400">
                <a:latin typeface="+mj-lt"/>
              </a:defRPr>
            </a:lvl1pPr>
          </a:lstStyle>
          <a:p>
            <a:pPr algn="ctr"/>
            <a:r>
              <a:rPr lang="nl-NL" b="1" dirty="0">
                <a:solidFill>
                  <a:schemeClr val="bg1">
                    <a:lumMod val="50000"/>
                  </a:schemeClr>
                </a:solidFill>
              </a:rPr>
              <a:t>Stap 4: </a:t>
            </a:r>
          </a:p>
          <a:p>
            <a:pPr algn="ctr"/>
            <a:r>
              <a:rPr lang="nl-NL" b="1" dirty="0">
                <a:solidFill>
                  <a:schemeClr val="bg1">
                    <a:lumMod val="50000"/>
                  </a:schemeClr>
                </a:solidFill>
              </a:rPr>
              <a:t>Gezamenlijk belang</a:t>
            </a:r>
          </a:p>
        </p:txBody>
      </p:sp>
      <p:sp>
        <p:nvSpPr>
          <p:cNvPr id="27" name="TextBox 26">
            <a:extLst>
              <a:ext uri="{FF2B5EF4-FFF2-40B4-BE49-F238E27FC236}">
                <a16:creationId xmlns:a16="http://schemas.microsoft.com/office/drawing/2014/main" id="{8DEF0B9F-B366-4F6C-B446-D48323F3A6AD}"/>
              </a:ext>
            </a:extLst>
          </p:cNvPr>
          <p:cNvSpPr txBox="1"/>
          <p:nvPr/>
        </p:nvSpPr>
        <p:spPr>
          <a:xfrm>
            <a:off x="4649568" y="3237273"/>
            <a:ext cx="1684160" cy="738664"/>
          </a:xfrm>
          <a:prstGeom prst="rect">
            <a:avLst/>
          </a:prstGeom>
          <a:noFill/>
        </p:spPr>
        <p:txBody>
          <a:bodyPr wrap="square" rtlCol="0">
            <a:spAutoFit/>
          </a:bodyPr>
          <a:lstStyle>
            <a:defPPr>
              <a:defRPr lang="nl-NL"/>
            </a:defPPr>
            <a:lvl1pPr>
              <a:defRPr sz="1400">
                <a:latin typeface="+mj-lt"/>
              </a:defRPr>
            </a:lvl1pPr>
          </a:lstStyle>
          <a:p>
            <a:pPr algn="ctr"/>
            <a:r>
              <a:rPr lang="nl-NL" b="1" dirty="0">
                <a:solidFill>
                  <a:schemeClr val="bg1">
                    <a:lumMod val="50000"/>
                  </a:schemeClr>
                </a:solidFill>
              </a:rPr>
              <a:t>Stap 5: </a:t>
            </a:r>
          </a:p>
          <a:p>
            <a:pPr algn="ctr"/>
            <a:r>
              <a:rPr lang="nl-NL" b="1" dirty="0">
                <a:solidFill>
                  <a:schemeClr val="bg1">
                    <a:lumMod val="50000"/>
                  </a:schemeClr>
                </a:solidFill>
              </a:rPr>
              <a:t>Wenselijke oplossingen</a:t>
            </a:r>
          </a:p>
        </p:txBody>
      </p:sp>
      <p:sp>
        <p:nvSpPr>
          <p:cNvPr id="13" name="TextBox 12">
            <a:extLst>
              <a:ext uri="{FF2B5EF4-FFF2-40B4-BE49-F238E27FC236}">
                <a16:creationId xmlns:a16="http://schemas.microsoft.com/office/drawing/2014/main" id="{AD222B29-B096-49CA-B368-074679FD9F51}"/>
              </a:ext>
            </a:extLst>
          </p:cNvPr>
          <p:cNvSpPr txBox="1"/>
          <p:nvPr/>
        </p:nvSpPr>
        <p:spPr>
          <a:xfrm>
            <a:off x="3437437" y="242272"/>
            <a:ext cx="6246323" cy="784830"/>
          </a:xfrm>
          <a:prstGeom prst="rect">
            <a:avLst/>
          </a:prstGeom>
          <a:noFill/>
        </p:spPr>
        <p:txBody>
          <a:bodyPr wrap="square" rtlCol="0">
            <a:spAutoFit/>
          </a:bodyPr>
          <a:lstStyle>
            <a:defPPr>
              <a:defRPr lang="nl-NL"/>
            </a:defPPr>
            <a:lvl1pPr>
              <a:defRPr sz="1400">
                <a:latin typeface="+mj-lt"/>
              </a:defRPr>
            </a:lvl1pPr>
          </a:lstStyle>
          <a:p>
            <a:pPr algn="ctr"/>
            <a:r>
              <a:rPr lang="nl-NL" sz="4500" b="1" dirty="0">
                <a:solidFill>
                  <a:schemeClr val="accent6">
                    <a:lumMod val="75000"/>
                  </a:schemeClr>
                </a:solidFill>
              </a:rPr>
              <a:t>Fase I: Vraagstuk in beeld</a:t>
            </a:r>
          </a:p>
        </p:txBody>
      </p:sp>
    </p:spTree>
    <p:extLst>
      <p:ext uri="{BB962C8B-B14F-4D97-AF65-F5344CB8AC3E}">
        <p14:creationId xmlns:p14="http://schemas.microsoft.com/office/powerpoint/2010/main" val="42579105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Block Arc 13">
            <a:extLst>
              <a:ext uri="{FF2B5EF4-FFF2-40B4-BE49-F238E27FC236}">
                <a16:creationId xmlns:a16="http://schemas.microsoft.com/office/drawing/2014/main" id="{91E1F40A-7955-47E7-83E5-93C9233F9636}"/>
              </a:ext>
            </a:extLst>
          </p:cNvPr>
          <p:cNvSpPr/>
          <p:nvPr/>
        </p:nvSpPr>
        <p:spPr>
          <a:xfrm rot="11455227">
            <a:off x="3671721" y="424708"/>
            <a:ext cx="5760000" cy="5760000"/>
          </a:xfrm>
          <a:prstGeom prst="blockArc">
            <a:avLst>
              <a:gd name="adj1" fmla="val 13702504"/>
              <a:gd name="adj2" fmla="val 94627"/>
              <a:gd name="adj3" fmla="val 732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5" name="Block Arc 14">
            <a:extLst>
              <a:ext uri="{FF2B5EF4-FFF2-40B4-BE49-F238E27FC236}">
                <a16:creationId xmlns:a16="http://schemas.microsoft.com/office/drawing/2014/main" id="{642FE2E1-6536-408F-B095-E462CC3B1F6A}"/>
              </a:ext>
            </a:extLst>
          </p:cNvPr>
          <p:cNvSpPr/>
          <p:nvPr/>
        </p:nvSpPr>
        <p:spPr>
          <a:xfrm rot="3121936">
            <a:off x="3671721" y="424708"/>
            <a:ext cx="5760000" cy="5760000"/>
          </a:xfrm>
          <a:prstGeom prst="blockArc">
            <a:avLst>
              <a:gd name="adj1" fmla="val 8636829"/>
              <a:gd name="adj2" fmla="val 192982"/>
              <a:gd name="adj3" fmla="val 7332"/>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TextBox 15">
            <a:extLst>
              <a:ext uri="{FF2B5EF4-FFF2-40B4-BE49-F238E27FC236}">
                <a16:creationId xmlns:a16="http://schemas.microsoft.com/office/drawing/2014/main" id="{C579998E-F534-4B73-A033-FCEB61DD0CE8}"/>
              </a:ext>
            </a:extLst>
          </p:cNvPr>
          <p:cNvSpPr txBox="1"/>
          <p:nvPr/>
        </p:nvSpPr>
        <p:spPr>
          <a:xfrm>
            <a:off x="3090255" y="5447946"/>
            <a:ext cx="1656529" cy="738664"/>
          </a:xfrm>
          <a:prstGeom prst="rect">
            <a:avLst/>
          </a:prstGeom>
          <a:noFill/>
        </p:spPr>
        <p:txBody>
          <a:bodyPr wrap="square" rtlCol="0">
            <a:spAutoFit/>
          </a:bodyPr>
          <a:lstStyle>
            <a:defPPr>
              <a:defRPr lang="nl-NL"/>
            </a:defPPr>
            <a:lvl1pPr>
              <a:defRPr sz="1400">
                <a:latin typeface="+mj-lt"/>
              </a:defRPr>
            </a:lvl1pPr>
          </a:lstStyle>
          <a:p>
            <a:pPr algn="ctr"/>
            <a:r>
              <a:rPr lang="nl-NL" b="1" dirty="0">
                <a:solidFill>
                  <a:schemeClr val="bg1">
                    <a:lumMod val="50000"/>
                  </a:schemeClr>
                </a:solidFill>
              </a:rPr>
              <a:t>Fase II: Wederzijds begrip &amp; gedragen besluiten</a:t>
            </a:r>
          </a:p>
        </p:txBody>
      </p:sp>
      <p:sp>
        <p:nvSpPr>
          <p:cNvPr id="17" name="Block Arc 16">
            <a:extLst>
              <a:ext uri="{FF2B5EF4-FFF2-40B4-BE49-F238E27FC236}">
                <a16:creationId xmlns:a16="http://schemas.microsoft.com/office/drawing/2014/main" id="{0E0D5C1F-5792-4CD7-B345-CFC876EB4973}"/>
              </a:ext>
            </a:extLst>
          </p:cNvPr>
          <p:cNvSpPr/>
          <p:nvPr/>
        </p:nvSpPr>
        <p:spPr>
          <a:xfrm rot="11413365">
            <a:off x="4499721" y="1252708"/>
            <a:ext cx="4104000" cy="4104000"/>
          </a:xfrm>
          <a:prstGeom prst="blockArc">
            <a:avLst>
              <a:gd name="adj1" fmla="val 17697145"/>
              <a:gd name="adj2" fmla="val 129214"/>
              <a:gd name="adj3" fmla="val 929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Block Arc 17">
            <a:extLst>
              <a:ext uri="{FF2B5EF4-FFF2-40B4-BE49-F238E27FC236}">
                <a16:creationId xmlns:a16="http://schemas.microsoft.com/office/drawing/2014/main" id="{F6246171-F8FF-4C0B-A71D-C76594AD290A}"/>
              </a:ext>
            </a:extLst>
          </p:cNvPr>
          <p:cNvSpPr/>
          <p:nvPr/>
        </p:nvSpPr>
        <p:spPr>
          <a:xfrm rot="3109516">
            <a:off x="4499721" y="1252708"/>
            <a:ext cx="4104000" cy="4104000"/>
          </a:xfrm>
          <a:prstGeom prst="blockArc">
            <a:avLst>
              <a:gd name="adj1" fmla="val 17775241"/>
              <a:gd name="adj2" fmla="val 146560"/>
              <a:gd name="adj3" fmla="val 975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Block Arc 18">
            <a:extLst>
              <a:ext uri="{FF2B5EF4-FFF2-40B4-BE49-F238E27FC236}">
                <a16:creationId xmlns:a16="http://schemas.microsoft.com/office/drawing/2014/main" id="{1E15B5F0-9453-40AD-8987-E62E086807CD}"/>
              </a:ext>
            </a:extLst>
          </p:cNvPr>
          <p:cNvSpPr/>
          <p:nvPr/>
        </p:nvSpPr>
        <p:spPr>
          <a:xfrm rot="20583673">
            <a:off x="4499721" y="1252708"/>
            <a:ext cx="4104000" cy="4104000"/>
          </a:xfrm>
          <a:prstGeom prst="blockArc">
            <a:avLst>
              <a:gd name="adj1" fmla="val 17365547"/>
              <a:gd name="adj2" fmla="val 11619"/>
              <a:gd name="adj3" fmla="val 9728"/>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0" name="Block Arc 19">
            <a:extLst>
              <a:ext uri="{FF2B5EF4-FFF2-40B4-BE49-F238E27FC236}">
                <a16:creationId xmlns:a16="http://schemas.microsoft.com/office/drawing/2014/main" id="{E7CB1059-DDFE-476E-9BF0-509DC30B2B5C}"/>
              </a:ext>
            </a:extLst>
          </p:cNvPr>
          <p:cNvSpPr/>
          <p:nvPr/>
        </p:nvSpPr>
        <p:spPr>
          <a:xfrm rot="15992549">
            <a:off x="4499721" y="1252708"/>
            <a:ext cx="4104000" cy="4104000"/>
          </a:xfrm>
          <a:prstGeom prst="blockArc">
            <a:avLst>
              <a:gd name="adj1" fmla="val 17378965"/>
              <a:gd name="adj2" fmla="val 106103"/>
              <a:gd name="adj3" fmla="val 943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Block Arc 20">
            <a:extLst>
              <a:ext uri="{FF2B5EF4-FFF2-40B4-BE49-F238E27FC236}">
                <a16:creationId xmlns:a16="http://schemas.microsoft.com/office/drawing/2014/main" id="{67954A5F-4451-4A05-B01B-C6022DC8DA15}"/>
              </a:ext>
            </a:extLst>
          </p:cNvPr>
          <p:cNvSpPr/>
          <p:nvPr/>
        </p:nvSpPr>
        <p:spPr>
          <a:xfrm rot="7173888">
            <a:off x="4499721" y="1252708"/>
            <a:ext cx="4104000" cy="4104000"/>
          </a:xfrm>
          <a:prstGeom prst="blockArc">
            <a:avLst>
              <a:gd name="adj1" fmla="val 17950538"/>
              <a:gd name="adj2" fmla="val 72592"/>
              <a:gd name="adj3" fmla="val 1055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TextBox 21">
            <a:extLst>
              <a:ext uri="{FF2B5EF4-FFF2-40B4-BE49-F238E27FC236}">
                <a16:creationId xmlns:a16="http://schemas.microsoft.com/office/drawing/2014/main" id="{A4A4F0DF-D144-486B-B108-8AD7203DD637}"/>
              </a:ext>
            </a:extLst>
          </p:cNvPr>
          <p:cNvSpPr txBox="1"/>
          <p:nvPr/>
        </p:nvSpPr>
        <p:spPr>
          <a:xfrm>
            <a:off x="4985387" y="1991946"/>
            <a:ext cx="1578296" cy="523220"/>
          </a:xfrm>
          <a:prstGeom prst="rect">
            <a:avLst/>
          </a:prstGeom>
          <a:noFill/>
        </p:spPr>
        <p:txBody>
          <a:bodyPr wrap="square" rtlCol="0">
            <a:spAutoFit/>
          </a:bodyPr>
          <a:lstStyle>
            <a:defPPr>
              <a:defRPr lang="nl-NL"/>
            </a:defPPr>
            <a:lvl1pPr>
              <a:defRPr sz="1400">
                <a:latin typeface="+mj-lt"/>
              </a:defRPr>
            </a:lvl1pPr>
          </a:lstStyle>
          <a:p>
            <a:pPr algn="ctr"/>
            <a:r>
              <a:rPr lang="nl-NL" b="1" dirty="0">
                <a:solidFill>
                  <a:schemeClr val="bg1">
                    <a:lumMod val="50000"/>
                  </a:schemeClr>
                </a:solidFill>
              </a:rPr>
              <a:t>Stap 1: </a:t>
            </a:r>
          </a:p>
          <a:p>
            <a:pPr algn="ctr"/>
            <a:r>
              <a:rPr lang="nl-NL" b="1" dirty="0">
                <a:solidFill>
                  <a:schemeClr val="bg1">
                    <a:lumMod val="50000"/>
                  </a:schemeClr>
                </a:solidFill>
              </a:rPr>
              <a:t>Eerste beeld</a:t>
            </a:r>
          </a:p>
        </p:txBody>
      </p:sp>
      <p:sp>
        <p:nvSpPr>
          <p:cNvPr id="23" name="TextBox 22">
            <a:extLst>
              <a:ext uri="{FF2B5EF4-FFF2-40B4-BE49-F238E27FC236}">
                <a16:creationId xmlns:a16="http://schemas.microsoft.com/office/drawing/2014/main" id="{E686587F-410C-4B2F-97D7-C9B15F7ABA3D}"/>
              </a:ext>
            </a:extLst>
          </p:cNvPr>
          <p:cNvSpPr txBox="1"/>
          <p:nvPr/>
        </p:nvSpPr>
        <p:spPr>
          <a:xfrm>
            <a:off x="6096862" y="1267895"/>
            <a:ext cx="2838536" cy="1477328"/>
          </a:xfrm>
          <a:prstGeom prst="rect">
            <a:avLst/>
          </a:prstGeom>
          <a:noFill/>
        </p:spPr>
        <p:txBody>
          <a:bodyPr wrap="square" rtlCol="0">
            <a:spAutoFit/>
          </a:bodyPr>
          <a:lstStyle>
            <a:defPPr>
              <a:defRPr lang="nl-NL"/>
            </a:defPPr>
            <a:lvl1pPr algn="ctr">
              <a:defRPr sz="4500" b="1">
                <a:solidFill>
                  <a:schemeClr val="accent5">
                    <a:lumMod val="75000"/>
                  </a:schemeClr>
                </a:solidFill>
                <a:latin typeface="+mj-lt"/>
              </a:defRPr>
            </a:lvl1pPr>
          </a:lstStyle>
          <a:p>
            <a:r>
              <a:rPr lang="nl-NL" dirty="0"/>
              <a:t>Stap 2: </a:t>
            </a:r>
          </a:p>
          <a:p>
            <a:r>
              <a:rPr lang="nl-NL" dirty="0"/>
              <a:t>In gesprek</a:t>
            </a:r>
          </a:p>
        </p:txBody>
      </p:sp>
      <p:sp>
        <p:nvSpPr>
          <p:cNvPr id="24" name="TextBox 23">
            <a:extLst>
              <a:ext uri="{FF2B5EF4-FFF2-40B4-BE49-F238E27FC236}">
                <a16:creationId xmlns:a16="http://schemas.microsoft.com/office/drawing/2014/main" id="{A8F679C5-7325-4DCE-A441-3CB79572B268}"/>
              </a:ext>
            </a:extLst>
          </p:cNvPr>
          <p:cNvSpPr txBox="1"/>
          <p:nvPr/>
        </p:nvSpPr>
        <p:spPr>
          <a:xfrm>
            <a:off x="7223590" y="3237273"/>
            <a:ext cx="992108" cy="738664"/>
          </a:xfrm>
          <a:prstGeom prst="rect">
            <a:avLst/>
          </a:prstGeom>
          <a:noFill/>
        </p:spPr>
        <p:txBody>
          <a:bodyPr wrap="square" rtlCol="0">
            <a:spAutoFit/>
          </a:bodyPr>
          <a:lstStyle>
            <a:defPPr>
              <a:defRPr lang="nl-NL"/>
            </a:defPPr>
            <a:lvl1pPr>
              <a:defRPr sz="1400">
                <a:latin typeface="+mj-lt"/>
              </a:defRPr>
            </a:lvl1pPr>
          </a:lstStyle>
          <a:p>
            <a:pPr algn="ctr"/>
            <a:r>
              <a:rPr lang="nl-NL" b="1" dirty="0">
                <a:solidFill>
                  <a:schemeClr val="bg1">
                    <a:lumMod val="50000"/>
                  </a:schemeClr>
                </a:solidFill>
              </a:rPr>
              <a:t>Stap 3: </a:t>
            </a:r>
          </a:p>
          <a:p>
            <a:pPr algn="ctr"/>
            <a:r>
              <a:rPr lang="nl-NL" b="1" dirty="0">
                <a:solidFill>
                  <a:schemeClr val="bg1">
                    <a:lumMod val="50000"/>
                  </a:schemeClr>
                </a:solidFill>
              </a:rPr>
              <a:t>Groter plaatje</a:t>
            </a:r>
          </a:p>
        </p:txBody>
      </p:sp>
      <p:sp>
        <p:nvSpPr>
          <p:cNvPr id="26" name="TextBox 25">
            <a:extLst>
              <a:ext uri="{FF2B5EF4-FFF2-40B4-BE49-F238E27FC236}">
                <a16:creationId xmlns:a16="http://schemas.microsoft.com/office/drawing/2014/main" id="{F9691B23-3F31-48DE-837F-BB550035267A}"/>
              </a:ext>
            </a:extLst>
          </p:cNvPr>
          <p:cNvSpPr txBox="1"/>
          <p:nvPr/>
        </p:nvSpPr>
        <p:spPr>
          <a:xfrm>
            <a:off x="5831276" y="4145087"/>
            <a:ext cx="1429304" cy="738664"/>
          </a:xfrm>
          <a:prstGeom prst="rect">
            <a:avLst/>
          </a:prstGeom>
          <a:noFill/>
        </p:spPr>
        <p:txBody>
          <a:bodyPr wrap="square" rtlCol="0">
            <a:spAutoFit/>
          </a:bodyPr>
          <a:lstStyle>
            <a:defPPr>
              <a:defRPr lang="nl-NL"/>
            </a:defPPr>
            <a:lvl1pPr>
              <a:defRPr sz="1400">
                <a:latin typeface="+mj-lt"/>
              </a:defRPr>
            </a:lvl1pPr>
          </a:lstStyle>
          <a:p>
            <a:pPr algn="ctr"/>
            <a:r>
              <a:rPr lang="nl-NL" b="1" dirty="0">
                <a:solidFill>
                  <a:schemeClr val="bg1">
                    <a:lumMod val="50000"/>
                  </a:schemeClr>
                </a:solidFill>
              </a:rPr>
              <a:t>Stap 4: </a:t>
            </a:r>
          </a:p>
          <a:p>
            <a:pPr algn="ctr"/>
            <a:r>
              <a:rPr lang="nl-NL" b="1" dirty="0">
                <a:solidFill>
                  <a:schemeClr val="bg1">
                    <a:lumMod val="50000"/>
                  </a:schemeClr>
                </a:solidFill>
              </a:rPr>
              <a:t>Gezamenlijk belang</a:t>
            </a:r>
          </a:p>
        </p:txBody>
      </p:sp>
      <p:sp>
        <p:nvSpPr>
          <p:cNvPr id="27" name="TextBox 26">
            <a:extLst>
              <a:ext uri="{FF2B5EF4-FFF2-40B4-BE49-F238E27FC236}">
                <a16:creationId xmlns:a16="http://schemas.microsoft.com/office/drawing/2014/main" id="{8DEF0B9F-B366-4F6C-B446-D48323F3A6AD}"/>
              </a:ext>
            </a:extLst>
          </p:cNvPr>
          <p:cNvSpPr txBox="1"/>
          <p:nvPr/>
        </p:nvSpPr>
        <p:spPr>
          <a:xfrm>
            <a:off x="4649568" y="3237273"/>
            <a:ext cx="1684160" cy="738664"/>
          </a:xfrm>
          <a:prstGeom prst="rect">
            <a:avLst/>
          </a:prstGeom>
          <a:noFill/>
        </p:spPr>
        <p:txBody>
          <a:bodyPr wrap="square" rtlCol="0">
            <a:spAutoFit/>
          </a:bodyPr>
          <a:lstStyle>
            <a:defPPr>
              <a:defRPr lang="nl-NL"/>
            </a:defPPr>
            <a:lvl1pPr>
              <a:defRPr sz="1400">
                <a:latin typeface="+mj-lt"/>
              </a:defRPr>
            </a:lvl1pPr>
          </a:lstStyle>
          <a:p>
            <a:pPr algn="ctr"/>
            <a:r>
              <a:rPr lang="nl-NL" b="1" dirty="0">
                <a:solidFill>
                  <a:schemeClr val="bg1">
                    <a:lumMod val="50000"/>
                  </a:schemeClr>
                </a:solidFill>
              </a:rPr>
              <a:t>Stap 5: </a:t>
            </a:r>
          </a:p>
          <a:p>
            <a:pPr algn="ctr"/>
            <a:r>
              <a:rPr lang="nl-NL" b="1" dirty="0">
                <a:solidFill>
                  <a:schemeClr val="bg1">
                    <a:lumMod val="50000"/>
                  </a:schemeClr>
                </a:solidFill>
              </a:rPr>
              <a:t>Wenselijke oplossingen</a:t>
            </a:r>
          </a:p>
        </p:txBody>
      </p:sp>
      <p:sp>
        <p:nvSpPr>
          <p:cNvPr id="13" name="TextBox 12">
            <a:extLst>
              <a:ext uri="{FF2B5EF4-FFF2-40B4-BE49-F238E27FC236}">
                <a16:creationId xmlns:a16="http://schemas.microsoft.com/office/drawing/2014/main" id="{AD222B29-B096-49CA-B368-074679FD9F51}"/>
              </a:ext>
            </a:extLst>
          </p:cNvPr>
          <p:cNvSpPr txBox="1"/>
          <p:nvPr/>
        </p:nvSpPr>
        <p:spPr>
          <a:xfrm>
            <a:off x="3437437" y="242272"/>
            <a:ext cx="6246323" cy="784830"/>
          </a:xfrm>
          <a:prstGeom prst="rect">
            <a:avLst/>
          </a:prstGeom>
          <a:noFill/>
        </p:spPr>
        <p:txBody>
          <a:bodyPr wrap="square" rtlCol="0">
            <a:spAutoFit/>
          </a:bodyPr>
          <a:lstStyle>
            <a:defPPr>
              <a:defRPr lang="nl-NL"/>
            </a:defPPr>
            <a:lvl1pPr>
              <a:defRPr sz="1400">
                <a:latin typeface="+mj-lt"/>
              </a:defRPr>
            </a:lvl1pPr>
          </a:lstStyle>
          <a:p>
            <a:pPr algn="ctr"/>
            <a:r>
              <a:rPr lang="nl-NL" sz="4500" b="1" dirty="0">
                <a:solidFill>
                  <a:schemeClr val="accent6">
                    <a:lumMod val="75000"/>
                  </a:schemeClr>
                </a:solidFill>
              </a:rPr>
              <a:t>Fase I: Vraagstuk in beeld</a:t>
            </a:r>
          </a:p>
        </p:txBody>
      </p:sp>
    </p:spTree>
    <p:extLst>
      <p:ext uri="{BB962C8B-B14F-4D97-AF65-F5344CB8AC3E}">
        <p14:creationId xmlns:p14="http://schemas.microsoft.com/office/powerpoint/2010/main" val="27110067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Block Arc 13">
            <a:extLst>
              <a:ext uri="{FF2B5EF4-FFF2-40B4-BE49-F238E27FC236}">
                <a16:creationId xmlns:a16="http://schemas.microsoft.com/office/drawing/2014/main" id="{91E1F40A-7955-47E7-83E5-93C9233F9636}"/>
              </a:ext>
            </a:extLst>
          </p:cNvPr>
          <p:cNvSpPr/>
          <p:nvPr/>
        </p:nvSpPr>
        <p:spPr>
          <a:xfrm rot="11455227">
            <a:off x="3671721" y="424708"/>
            <a:ext cx="5760000" cy="5760000"/>
          </a:xfrm>
          <a:prstGeom prst="blockArc">
            <a:avLst>
              <a:gd name="adj1" fmla="val 13702504"/>
              <a:gd name="adj2" fmla="val 94627"/>
              <a:gd name="adj3" fmla="val 732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5" name="Block Arc 14">
            <a:extLst>
              <a:ext uri="{FF2B5EF4-FFF2-40B4-BE49-F238E27FC236}">
                <a16:creationId xmlns:a16="http://schemas.microsoft.com/office/drawing/2014/main" id="{642FE2E1-6536-408F-B095-E462CC3B1F6A}"/>
              </a:ext>
            </a:extLst>
          </p:cNvPr>
          <p:cNvSpPr/>
          <p:nvPr/>
        </p:nvSpPr>
        <p:spPr>
          <a:xfrm rot="3121936">
            <a:off x="3671721" y="424708"/>
            <a:ext cx="5760000" cy="5760000"/>
          </a:xfrm>
          <a:prstGeom prst="blockArc">
            <a:avLst>
              <a:gd name="adj1" fmla="val 8636829"/>
              <a:gd name="adj2" fmla="val 192982"/>
              <a:gd name="adj3" fmla="val 7332"/>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TextBox 15">
            <a:extLst>
              <a:ext uri="{FF2B5EF4-FFF2-40B4-BE49-F238E27FC236}">
                <a16:creationId xmlns:a16="http://schemas.microsoft.com/office/drawing/2014/main" id="{C579998E-F534-4B73-A033-FCEB61DD0CE8}"/>
              </a:ext>
            </a:extLst>
          </p:cNvPr>
          <p:cNvSpPr txBox="1"/>
          <p:nvPr/>
        </p:nvSpPr>
        <p:spPr>
          <a:xfrm>
            <a:off x="3090255" y="5447946"/>
            <a:ext cx="1656529" cy="738664"/>
          </a:xfrm>
          <a:prstGeom prst="rect">
            <a:avLst/>
          </a:prstGeom>
          <a:noFill/>
        </p:spPr>
        <p:txBody>
          <a:bodyPr wrap="square" rtlCol="0">
            <a:spAutoFit/>
          </a:bodyPr>
          <a:lstStyle>
            <a:defPPr>
              <a:defRPr lang="nl-NL"/>
            </a:defPPr>
            <a:lvl1pPr>
              <a:defRPr sz="1400">
                <a:latin typeface="+mj-lt"/>
              </a:defRPr>
            </a:lvl1pPr>
          </a:lstStyle>
          <a:p>
            <a:pPr algn="ctr"/>
            <a:r>
              <a:rPr lang="nl-NL" b="1" dirty="0">
                <a:solidFill>
                  <a:schemeClr val="bg1">
                    <a:lumMod val="50000"/>
                  </a:schemeClr>
                </a:solidFill>
              </a:rPr>
              <a:t>Fase II: Wederzijds begrip &amp; gedragen besluiten</a:t>
            </a:r>
          </a:p>
        </p:txBody>
      </p:sp>
      <p:sp>
        <p:nvSpPr>
          <p:cNvPr id="17" name="Block Arc 16">
            <a:extLst>
              <a:ext uri="{FF2B5EF4-FFF2-40B4-BE49-F238E27FC236}">
                <a16:creationId xmlns:a16="http://schemas.microsoft.com/office/drawing/2014/main" id="{0E0D5C1F-5792-4CD7-B345-CFC876EB4973}"/>
              </a:ext>
            </a:extLst>
          </p:cNvPr>
          <p:cNvSpPr/>
          <p:nvPr/>
        </p:nvSpPr>
        <p:spPr>
          <a:xfrm rot="11413365">
            <a:off x="4499721" y="1252708"/>
            <a:ext cx="4104000" cy="4104000"/>
          </a:xfrm>
          <a:prstGeom prst="blockArc">
            <a:avLst>
              <a:gd name="adj1" fmla="val 17697145"/>
              <a:gd name="adj2" fmla="val 129214"/>
              <a:gd name="adj3" fmla="val 929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Block Arc 17">
            <a:extLst>
              <a:ext uri="{FF2B5EF4-FFF2-40B4-BE49-F238E27FC236}">
                <a16:creationId xmlns:a16="http://schemas.microsoft.com/office/drawing/2014/main" id="{F6246171-F8FF-4C0B-A71D-C76594AD290A}"/>
              </a:ext>
            </a:extLst>
          </p:cNvPr>
          <p:cNvSpPr/>
          <p:nvPr/>
        </p:nvSpPr>
        <p:spPr>
          <a:xfrm rot="3109516">
            <a:off x="4499721" y="1252708"/>
            <a:ext cx="4104000" cy="4104000"/>
          </a:xfrm>
          <a:prstGeom prst="blockArc">
            <a:avLst>
              <a:gd name="adj1" fmla="val 17775241"/>
              <a:gd name="adj2" fmla="val 146560"/>
              <a:gd name="adj3" fmla="val 9754"/>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Block Arc 18">
            <a:extLst>
              <a:ext uri="{FF2B5EF4-FFF2-40B4-BE49-F238E27FC236}">
                <a16:creationId xmlns:a16="http://schemas.microsoft.com/office/drawing/2014/main" id="{1E15B5F0-9453-40AD-8987-E62E086807CD}"/>
              </a:ext>
            </a:extLst>
          </p:cNvPr>
          <p:cNvSpPr/>
          <p:nvPr/>
        </p:nvSpPr>
        <p:spPr>
          <a:xfrm rot="20583673">
            <a:off x="4499721" y="1252708"/>
            <a:ext cx="4104000" cy="4104000"/>
          </a:xfrm>
          <a:prstGeom prst="blockArc">
            <a:avLst>
              <a:gd name="adj1" fmla="val 17365547"/>
              <a:gd name="adj2" fmla="val 11619"/>
              <a:gd name="adj3" fmla="val 972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0" name="Block Arc 19">
            <a:extLst>
              <a:ext uri="{FF2B5EF4-FFF2-40B4-BE49-F238E27FC236}">
                <a16:creationId xmlns:a16="http://schemas.microsoft.com/office/drawing/2014/main" id="{E7CB1059-DDFE-476E-9BF0-509DC30B2B5C}"/>
              </a:ext>
            </a:extLst>
          </p:cNvPr>
          <p:cNvSpPr/>
          <p:nvPr/>
        </p:nvSpPr>
        <p:spPr>
          <a:xfrm rot="15992549">
            <a:off x="4499721" y="1252708"/>
            <a:ext cx="4104000" cy="4104000"/>
          </a:xfrm>
          <a:prstGeom prst="blockArc">
            <a:avLst>
              <a:gd name="adj1" fmla="val 17378965"/>
              <a:gd name="adj2" fmla="val 106103"/>
              <a:gd name="adj3" fmla="val 943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Block Arc 20">
            <a:extLst>
              <a:ext uri="{FF2B5EF4-FFF2-40B4-BE49-F238E27FC236}">
                <a16:creationId xmlns:a16="http://schemas.microsoft.com/office/drawing/2014/main" id="{67954A5F-4451-4A05-B01B-C6022DC8DA15}"/>
              </a:ext>
            </a:extLst>
          </p:cNvPr>
          <p:cNvSpPr/>
          <p:nvPr/>
        </p:nvSpPr>
        <p:spPr>
          <a:xfrm rot="7173888">
            <a:off x="4499721" y="1252708"/>
            <a:ext cx="4104000" cy="4104000"/>
          </a:xfrm>
          <a:prstGeom prst="blockArc">
            <a:avLst>
              <a:gd name="adj1" fmla="val 17950538"/>
              <a:gd name="adj2" fmla="val 72592"/>
              <a:gd name="adj3" fmla="val 1055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TextBox 21">
            <a:extLst>
              <a:ext uri="{FF2B5EF4-FFF2-40B4-BE49-F238E27FC236}">
                <a16:creationId xmlns:a16="http://schemas.microsoft.com/office/drawing/2014/main" id="{A4A4F0DF-D144-486B-B108-8AD7203DD637}"/>
              </a:ext>
            </a:extLst>
          </p:cNvPr>
          <p:cNvSpPr txBox="1"/>
          <p:nvPr/>
        </p:nvSpPr>
        <p:spPr>
          <a:xfrm>
            <a:off x="4985387" y="1991946"/>
            <a:ext cx="1578296" cy="523220"/>
          </a:xfrm>
          <a:prstGeom prst="rect">
            <a:avLst/>
          </a:prstGeom>
          <a:noFill/>
        </p:spPr>
        <p:txBody>
          <a:bodyPr wrap="square" rtlCol="0">
            <a:spAutoFit/>
          </a:bodyPr>
          <a:lstStyle>
            <a:defPPr>
              <a:defRPr lang="nl-NL"/>
            </a:defPPr>
            <a:lvl1pPr>
              <a:defRPr sz="1400">
                <a:latin typeface="+mj-lt"/>
              </a:defRPr>
            </a:lvl1pPr>
          </a:lstStyle>
          <a:p>
            <a:pPr algn="ctr"/>
            <a:r>
              <a:rPr lang="nl-NL" b="1" dirty="0">
                <a:solidFill>
                  <a:schemeClr val="bg1">
                    <a:lumMod val="50000"/>
                  </a:schemeClr>
                </a:solidFill>
              </a:rPr>
              <a:t>Stap 1: </a:t>
            </a:r>
          </a:p>
          <a:p>
            <a:pPr algn="ctr"/>
            <a:r>
              <a:rPr lang="nl-NL" b="1" dirty="0">
                <a:solidFill>
                  <a:schemeClr val="bg1">
                    <a:lumMod val="50000"/>
                  </a:schemeClr>
                </a:solidFill>
              </a:rPr>
              <a:t>Eerste beeld</a:t>
            </a:r>
          </a:p>
        </p:txBody>
      </p:sp>
      <p:sp>
        <p:nvSpPr>
          <p:cNvPr id="23" name="TextBox 22">
            <a:extLst>
              <a:ext uri="{FF2B5EF4-FFF2-40B4-BE49-F238E27FC236}">
                <a16:creationId xmlns:a16="http://schemas.microsoft.com/office/drawing/2014/main" id="{E686587F-410C-4B2F-97D7-C9B15F7ABA3D}"/>
              </a:ext>
            </a:extLst>
          </p:cNvPr>
          <p:cNvSpPr txBox="1"/>
          <p:nvPr/>
        </p:nvSpPr>
        <p:spPr>
          <a:xfrm>
            <a:off x="6588840" y="1991946"/>
            <a:ext cx="1429304" cy="523220"/>
          </a:xfrm>
          <a:prstGeom prst="rect">
            <a:avLst/>
          </a:prstGeom>
          <a:noFill/>
        </p:spPr>
        <p:txBody>
          <a:bodyPr wrap="square" rtlCol="0">
            <a:spAutoFit/>
          </a:bodyPr>
          <a:lstStyle>
            <a:defPPr>
              <a:defRPr lang="nl-NL"/>
            </a:defPPr>
            <a:lvl1pPr>
              <a:defRPr sz="1400">
                <a:latin typeface="+mj-lt"/>
              </a:defRPr>
            </a:lvl1pPr>
          </a:lstStyle>
          <a:p>
            <a:pPr algn="ctr"/>
            <a:r>
              <a:rPr lang="nl-NL" b="1" dirty="0">
                <a:solidFill>
                  <a:schemeClr val="bg1">
                    <a:lumMod val="50000"/>
                  </a:schemeClr>
                </a:solidFill>
              </a:rPr>
              <a:t>Stap 2: </a:t>
            </a:r>
          </a:p>
          <a:p>
            <a:pPr algn="ctr"/>
            <a:r>
              <a:rPr lang="nl-NL" b="1" dirty="0">
                <a:solidFill>
                  <a:schemeClr val="bg1">
                    <a:lumMod val="50000"/>
                  </a:schemeClr>
                </a:solidFill>
              </a:rPr>
              <a:t>In gesprek</a:t>
            </a:r>
          </a:p>
        </p:txBody>
      </p:sp>
      <p:sp>
        <p:nvSpPr>
          <p:cNvPr id="24" name="TextBox 23">
            <a:extLst>
              <a:ext uri="{FF2B5EF4-FFF2-40B4-BE49-F238E27FC236}">
                <a16:creationId xmlns:a16="http://schemas.microsoft.com/office/drawing/2014/main" id="{A8F679C5-7325-4DCE-A441-3CB79572B268}"/>
              </a:ext>
            </a:extLst>
          </p:cNvPr>
          <p:cNvSpPr txBox="1"/>
          <p:nvPr/>
        </p:nvSpPr>
        <p:spPr>
          <a:xfrm>
            <a:off x="6545928" y="2640896"/>
            <a:ext cx="2711543" cy="2169825"/>
          </a:xfrm>
          <a:prstGeom prst="rect">
            <a:avLst/>
          </a:prstGeom>
          <a:noFill/>
        </p:spPr>
        <p:txBody>
          <a:bodyPr wrap="square" rtlCol="0">
            <a:spAutoFit/>
          </a:bodyPr>
          <a:lstStyle>
            <a:defPPr>
              <a:defRPr lang="nl-NL"/>
            </a:defPPr>
            <a:lvl1pPr algn="ctr">
              <a:defRPr sz="4500" b="1">
                <a:solidFill>
                  <a:schemeClr val="accent5">
                    <a:lumMod val="75000"/>
                  </a:schemeClr>
                </a:solidFill>
                <a:latin typeface="+mj-lt"/>
              </a:defRPr>
            </a:lvl1pPr>
          </a:lstStyle>
          <a:p>
            <a:r>
              <a:rPr lang="nl-NL" dirty="0"/>
              <a:t>Stap 3: </a:t>
            </a:r>
          </a:p>
          <a:p>
            <a:r>
              <a:rPr lang="nl-NL" dirty="0"/>
              <a:t>Groter plaatje</a:t>
            </a:r>
          </a:p>
        </p:txBody>
      </p:sp>
      <p:sp>
        <p:nvSpPr>
          <p:cNvPr id="26" name="TextBox 25">
            <a:extLst>
              <a:ext uri="{FF2B5EF4-FFF2-40B4-BE49-F238E27FC236}">
                <a16:creationId xmlns:a16="http://schemas.microsoft.com/office/drawing/2014/main" id="{F9691B23-3F31-48DE-837F-BB550035267A}"/>
              </a:ext>
            </a:extLst>
          </p:cNvPr>
          <p:cNvSpPr txBox="1"/>
          <p:nvPr/>
        </p:nvSpPr>
        <p:spPr>
          <a:xfrm>
            <a:off x="5831276" y="4145087"/>
            <a:ext cx="1429304" cy="738664"/>
          </a:xfrm>
          <a:prstGeom prst="rect">
            <a:avLst/>
          </a:prstGeom>
          <a:noFill/>
        </p:spPr>
        <p:txBody>
          <a:bodyPr wrap="square" rtlCol="0">
            <a:spAutoFit/>
          </a:bodyPr>
          <a:lstStyle>
            <a:defPPr>
              <a:defRPr lang="nl-NL"/>
            </a:defPPr>
            <a:lvl1pPr>
              <a:defRPr sz="1400">
                <a:latin typeface="+mj-lt"/>
              </a:defRPr>
            </a:lvl1pPr>
          </a:lstStyle>
          <a:p>
            <a:pPr algn="ctr"/>
            <a:r>
              <a:rPr lang="nl-NL" b="1" dirty="0">
                <a:solidFill>
                  <a:schemeClr val="bg1">
                    <a:lumMod val="50000"/>
                  </a:schemeClr>
                </a:solidFill>
              </a:rPr>
              <a:t>Stap 4: </a:t>
            </a:r>
          </a:p>
          <a:p>
            <a:pPr algn="ctr"/>
            <a:r>
              <a:rPr lang="nl-NL" b="1" dirty="0">
                <a:solidFill>
                  <a:schemeClr val="bg1">
                    <a:lumMod val="50000"/>
                  </a:schemeClr>
                </a:solidFill>
              </a:rPr>
              <a:t>Gezamenlijk belang</a:t>
            </a:r>
          </a:p>
        </p:txBody>
      </p:sp>
      <p:sp>
        <p:nvSpPr>
          <p:cNvPr id="27" name="TextBox 26">
            <a:extLst>
              <a:ext uri="{FF2B5EF4-FFF2-40B4-BE49-F238E27FC236}">
                <a16:creationId xmlns:a16="http://schemas.microsoft.com/office/drawing/2014/main" id="{8DEF0B9F-B366-4F6C-B446-D48323F3A6AD}"/>
              </a:ext>
            </a:extLst>
          </p:cNvPr>
          <p:cNvSpPr txBox="1"/>
          <p:nvPr/>
        </p:nvSpPr>
        <p:spPr>
          <a:xfrm>
            <a:off x="4649568" y="3237273"/>
            <a:ext cx="1684160" cy="738664"/>
          </a:xfrm>
          <a:prstGeom prst="rect">
            <a:avLst/>
          </a:prstGeom>
          <a:noFill/>
        </p:spPr>
        <p:txBody>
          <a:bodyPr wrap="square" rtlCol="0">
            <a:spAutoFit/>
          </a:bodyPr>
          <a:lstStyle>
            <a:defPPr>
              <a:defRPr lang="nl-NL"/>
            </a:defPPr>
            <a:lvl1pPr>
              <a:defRPr sz="1400">
                <a:latin typeface="+mj-lt"/>
              </a:defRPr>
            </a:lvl1pPr>
          </a:lstStyle>
          <a:p>
            <a:pPr algn="ctr"/>
            <a:r>
              <a:rPr lang="nl-NL" b="1" dirty="0">
                <a:solidFill>
                  <a:schemeClr val="bg1">
                    <a:lumMod val="50000"/>
                  </a:schemeClr>
                </a:solidFill>
              </a:rPr>
              <a:t>Stap 5: </a:t>
            </a:r>
          </a:p>
          <a:p>
            <a:pPr algn="ctr"/>
            <a:r>
              <a:rPr lang="nl-NL" b="1" dirty="0">
                <a:solidFill>
                  <a:schemeClr val="bg1">
                    <a:lumMod val="50000"/>
                  </a:schemeClr>
                </a:solidFill>
              </a:rPr>
              <a:t>Wenselijke oplossingen</a:t>
            </a:r>
          </a:p>
        </p:txBody>
      </p:sp>
      <p:sp>
        <p:nvSpPr>
          <p:cNvPr id="13" name="TextBox 12">
            <a:extLst>
              <a:ext uri="{FF2B5EF4-FFF2-40B4-BE49-F238E27FC236}">
                <a16:creationId xmlns:a16="http://schemas.microsoft.com/office/drawing/2014/main" id="{AD222B29-B096-49CA-B368-074679FD9F51}"/>
              </a:ext>
            </a:extLst>
          </p:cNvPr>
          <p:cNvSpPr txBox="1"/>
          <p:nvPr/>
        </p:nvSpPr>
        <p:spPr>
          <a:xfrm>
            <a:off x="3437437" y="242272"/>
            <a:ext cx="6246323" cy="784830"/>
          </a:xfrm>
          <a:prstGeom prst="rect">
            <a:avLst/>
          </a:prstGeom>
          <a:noFill/>
        </p:spPr>
        <p:txBody>
          <a:bodyPr wrap="square" rtlCol="0">
            <a:spAutoFit/>
          </a:bodyPr>
          <a:lstStyle>
            <a:defPPr>
              <a:defRPr lang="nl-NL"/>
            </a:defPPr>
            <a:lvl1pPr>
              <a:defRPr sz="1400">
                <a:latin typeface="+mj-lt"/>
              </a:defRPr>
            </a:lvl1pPr>
          </a:lstStyle>
          <a:p>
            <a:pPr algn="ctr"/>
            <a:r>
              <a:rPr lang="nl-NL" sz="4500" b="1" dirty="0">
                <a:solidFill>
                  <a:schemeClr val="accent6">
                    <a:lumMod val="75000"/>
                  </a:schemeClr>
                </a:solidFill>
              </a:rPr>
              <a:t>Fase I: Vraagstuk in beeld</a:t>
            </a:r>
          </a:p>
        </p:txBody>
      </p:sp>
    </p:spTree>
    <p:extLst>
      <p:ext uri="{BB962C8B-B14F-4D97-AF65-F5344CB8AC3E}">
        <p14:creationId xmlns:p14="http://schemas.microsoft.com/office/powerpoint/2010/main" val="20492754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Block Arc 13">
            <a:extLst>
              <a:ext uri="{FF2B5EF4-FFF2-40B4-BE49-F238E27FC236}">
                <a16:creationId xmlns:a16="http://schemas.microsoft.com/office/drawing/2014/main" id="{91E1F40A-7955-47E7-83E5-93C9233F9636}"/>
              </a:ext>
            </a:extLst>
          </p:cNvPr>
          <p:cNvSpPr/>
          <p:nvPr/>
        </p:nvSpPr>
        <p:spPr>
          <a:xfrm rot="11455227">
            <a:off x="3671721" y="424708"/>
            <a:ext cx="5760000" cy="5760000"/>
          </a:xfrm>
          <a:prstGeom prst="blockArc">
            <a:avLst>
              <a:gd name="adj1" fmla="val 13702504"/>
              <a:gd name="adj2" fmla="val 94627"/>
              <a:gd name="adj3" fmla="val 7326"/>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5" name="Block Arc 14">
            <a:extLst>
              <a:ext uri="{FF2B5EF4-FFF2-40B4-BE49-F238E27FC236}">
                <a16:creationId xmlns:a16="http://schemas.microsoft.com/office/drawing/2014/main" id="{642FE2E1-6536-408F-B095-E462CC3B1F6A}"/>
              </a:ext>
            </a:extLst>
          </p:cNvPr>
          <p:cNvSpPr/>
          <p:nvPr/>
        </p:nvSpPr>
        <p:spPr>
          <a:xfrm rot="3121936">
            <a:off x="3671721" y="424708"/>
            <a:ext cx="5760000" cy="5760000"/>
          </a:xfrm>
          <a:prstGeom prst="blockArc">
            <a:avLst>
              <a:gd name="adj1" fmla="val 8636829"/>
              <a:gd name="adj2" fmla="val 192982"/>
              <a:gd name="adj3" fmla="val 733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Block Arc 16">
            <a:extLst>
              <a:ext uri="{FF2B5EF4-FFF2-40B4-BE49-F238E27FC236}">
                <a16:creationId xmlns:a16="http://schemas.microsoft.com/office/drawing/2014/main" id="{0E0D5C1F-5792-4CD7-B345-CFC876EB4973}"/>
              </a:ext>
            </a:extLst>
          </p:cNvPr>
          <p:cNvSpPr/>
          <p:nvPr/>
        </p:nvSpPr>
        <p:spPr>
          <a:xfrm rot="11413365">
            <a:off x="4499721" y="1252708"/>
            <a:ext cx="4104000" cy="4104000"/>
          </a:xfrm>
          <a:prstGeom prst="blockArc">
            <a:avLst>
              <a:gd name="adj1" fmla="val 17697145"/>
              <a:gd name="adj2" fmla="val 129214"/>
              <a:gd name="adj3" fmla="val 929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Block Arc 17">
            <a:extLst>
              <a:ext uri="{FF2B5EF4-FFF2-40B4-BE49-F238E27FC236}">
                <a16:creationId xmlns:a16="http://schemas.microsoft.com/office/drawing/2014/main" id="{F6246171-F8FF-4C0B-A71D-C76594AD290A}"/>
              </a:ext>
            </a:extLst>
          </p:cNvPr>
          <p:cNvSpPr/>
          <p:nvPr/>
        </p:nvSpPr>
        <p:spPr>
          <a:xfrm rot="3109516">
            <a:off x="4499721" y="1252708"/>
            <a:ext cx="4104000" cy="4104000"/>
          </a:xfrm>
          <a:prstGeom prst="blockArc">
            <a:avLst>
              <a:gd name="adj1" fmla="val 17775241"/>
              <a:gd name="adj2" fmla="val 146560"/>
              <a:gd name="adj3" fmla="val 975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Block Arc 18">
            <a:extLst>
              <a:ext uri="{FF2B5EF4-FFF2-40B4-BE49-F238E27FC236}">
                <a16:creationId xmlns:a16="http://schemas.microsoft.com/office/drawing/2014/main" id="{1E15B5F0-9453-40AD-8987-E62E086807CD}"/>
              </a:ext>
            </a:extLst>
          </p:cNvPr>
          <p:cNvSpPr/>
          <p:nvPr/>
        </p:nvSpPr>
        <p:spPr>
          <a:xfrm rot="20583673">
            <a:off x="4499721" y="1252708"/>
            <a:ext cx="4104000" cy="4104000"/>
          </a:xfrm>
          <a:prstGeom prst="blockArc">
            <a:avLst>
              <a:gd name="adj1" fmla="val 17365547"/>
              <a:gd name="adj2" fmla="val 11619"/>
              <a:gd name="adj3" fmla="val 972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0" name="Block Arc 19">
            <a:extLst>
              <a:ext uri="{FF2B5EF4-FFF2-40B4-BE49-F238E27FC236}">
                <a16:creationId xmlns:a16="http://schemas.microsoft.com/office/drawing/2014/main" id="{E7CB1059-DDFE-476E-9BF0-509DC30B2B5C}"/>
              </a:ext>
            </a:extLst>
          </p:cNvPr>
          <p:cNvSpPr/>
          <p:nvPr/>
        </p:nvSpPr>
        <p:spPr>
          <a:xfrm rot="15992549">
            <a:off x="4499721" y="1252708"/>
            <a:ext cx="4104000" cy="4104000"/>
          </a:xfrm>
          <a:prstGeom prst="blockArc">
            <a:avLst>
              <a:gd name="adj1" fmla="val 17378965"/>
              <a:gd name="adj2" fmla="val 106103"/>
              <a:gd name="adj3" fmla="val 943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Block Arc 20">
            <a:extLst>
              <a:ext uri="{FF2B5EF4-FFF2-40B4-BE49-F238E27FC236}">
                <a16:creationId xmlns:a16="http://schemas.microsoft.com/office/drawing/2014/main" id="{67954A5F-4451-4A05-B01B-C6022DC8DA15}"/>
              </a:ext>
            </a:extLst>
          </p:cNvPr>
          <p:cNvSpPr/>
          <p:nvPr/>
        </p:nvSpPr>
        <p:spPr>
          <a:xfrm rot="7173888">
            <a:off x="4499721" y="1252708"/>
            <a:ext cx="4104000" cy="4104000"/>
          </a:xfrm>
          <a:prstGeom prst="blockArc">
            <a:avLst>
              <a:gd name="adj1" fmla="val 17950538"/>
              <a:gd name="adj2" fmla="val 72592"/>
              <a:gd name="adj3" fmla="val 1055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TextBox 21">
            <a:extLst>
              <a:ext uri="{FF2B5EF4-FFF2-40B4-BE49-F238E27FC236}">
                <a16:creationId xmlns:a16="http://schemas.microsoft.com/office/drawing/2014/main" id="{A4A4F0DF-D144-486B-B108-8AD7203DD637}"/>
              </a:ext>
            </a:extLst>
          </p:cNvPr>
          <p:cNvSpPr txBox="1"/>
          <p:nvPr/>
        </p:nvSpPr>
        <p:spPr>
          <a:xfrm>
            <a:off x="4985387" y="1991946"/>
            <a:ext cx="1578296" cy="523220"/>
          </a:xfrm>
          <a:prstGeom prst="rect">
            <a:avLst/>
          </a:prstGeom>
          <a:noFill/>
        </p:spPr>
        <p:txBody>
          <a:bodyPr wrap="square" rtlCol="0">
            <a:spAutoFit/>
          </a:bodyPr>
          <a:lstStyle>
            <a:defPPr>
              <a:defRPr lang="nl-NL"/>
            </a:defPPr>
            <a:lvl1pPr>
              <a:defRPr sz="1400">
                <a:latin typeface="+mj-lt"/>
              </a:defRPr>
            </a:lvl1pPr>
          </a:lstStyle>
          <a:p>
            <a:pPr algn="ctr"/>
            <a:r>
              <a:rPr lang="nl-NL" b="1" dirty="0">
                <a:solidFill>
                  <a:schemeClr val="bg1">
                    <a:lumMod val="50000"/>
                  </a:schemeClr>
                </a:solidFill>
              </a:rPr>
              <a:t>Stap 1: </a:t>
            </a:r>
          </a:p>
          <a:p>
            <a:pPr algn="ctr"/>
            <a:r>
              <a:rPr lang="nl-NL" b="1" dirty="0">
                <a:solidFill>
                  <a:schemeClr val="bg1">
                    <a:lumMod val="50000"/>
                  </a:schemeClr>
                </a:solidFill>
              </a:rPr>
              <a:t>Eerste beeld</a:t>
            </a:r>
          </a:p>
        </p:txBody>
      </p:sp>
      <p:sp>
        <p:nvSpPr>
          <p:cNvPr id="23" name="TextBox 22">
            <a:extLst>
              <a:ext uri="{FF2B5EF4-FFF2-40B4-BE49-F238E27FC236}">
                <a16:creationId xmlns:a16="http://schemas.microsoft.com/office/drawing/2014/main" id="{E686587F-410C-4B2F-97D7-C9B15F7ABA3D}"/>
              </a:ext>
            </a:extLst>
          </p:cNvPr>
          <p:cNvSpPr txBox="1"/>
          <p:nvPr/>
        </p:nvSpPr>
        <p:spPr>
          <a:xfrm>
            <a:off x="6588840" y="1991946"/>
            <a:ext cx="1429304" cy="523220"/>
          </a:xfrm>
          <a:prstGeom prst="rect">
            <a:avLst/>
          </a:prstGeom>
          <a:noFill/>
        </p:spPr>
        <p:txBody>
          <a:bodyPr wrap="square" rtlCol="0">
            <a:spAutoFit/>
          </a:bodyPr>
          <a:lstStyle>
            <a:defPPr>
              <a:defRPr lang="nl-NL"/>
            </a:defPPr>
            <a:lvl1pPr>
              <a:defRPr sz="1400">
                <a:latin typeface="+mj-lt"/>
              </a:defRPr>
            </a:lvl1pPr>
          </a:lstStyle>
          <a:p>
            <a:pPr algn="ctr"/>
            <a:r>
              <a:rPr lang="nl-NL" b="1" dirty="0">
                <a:solidFill>
                  <a:schemeClr val="bg1">
                    <a:lumMod val="50000"/>
                  </a:schemeClr>
                </a:solidFill>
              </a:rPr>
              <a:t>Stap 2: </a:t>
            </a:r>
          </a:p>
          <a:p>
            <a:pPr algn="ctr"/>
            <a:r>
              <a:rPr lang="nl-NL" b="1" dirty="0">
                <a:solidFill>
                  <a:schemeClr val="bg1">
                    <a:lumMod val="50000"/>
                  </a:schemeClr>
                </a:solidFill>
              </a:rPr>
              <a:t>In gesprek</a:t>
            </a:r>
          </a:p>
        </p:txBody>
      </p:sp>
      <p:sp>
        <p:nvSpPr>
          <p:cNvPr id="24" name="TextBox 23">
            <a:extLst>
              <a:ext uri="{FF2B5EF4-FFF2-40B4-BE49-F238E27FC236}">
                <a16:creationId xmlns:a16="http://schemas.microsoft.com/office/drawing/2014/main" id="{A8F679C5-7325-4DCE-A441-3CB79572B268}"/>
              </a:ext>
            </a:extLst>
          </p:cNvPr>
          <p:cNvSpPr txBox="1"/>
          <p:nvPr/>
        </p:nvSpPr>
        <p:spPr>
          <a:xfrm>
            <a:off x="7223590" y="3237273"/>
            <a:ext cx="992108" cy="738664"/>
          </a:xfrm>
          <a:prstGeom prst="rect">
            <a:avLst/>
          </a:prstGeom>
          <a:noFill/>
        </p:spPr>
        <p:txBody>
          <a:bodyPr wrap="square" rtlCol="0">
            <a:spAutoFit/>
          </a:bodyPr>
          <a:lstStyle>
            <a:defPPr>
              <a:defRPr lang="nl-NL"/>
            </a:defPPr>
            <a:lvl1pPr>
              <a:defRPr sz="1400">
                <a:latin typeface="+mj-lt"/>
              </a:defRPr>
            </a:lvl1pPr>
          </a:lstStyle>
          <a:p>
            <a:pPr algn="ctr"/>
            <a:r>
              <a:rPr lang="nl-NL" b="1" dirty="0">
                <a:solidFill>
                  <a:schemeClr val="bg1">
                    <a:lumMod val="50000"/>
                  </a:schemeClr>
                </a:solidFill>
              </a:rPr>
              <a:t>Stap 3: </a:t>
            </a:r>
          </a:p>
          <a:p>
            <a:pPr algn="ctr"/>
            <a:r>
              <a:rPr lang="nl-NL" b="1" dirty="0">
                <a:solidFill>
                  <a:schemeClr val="bg1">
                    <a:lumMod val="50000"/>
                  </a:schemeClr>
                </a:solidFill>
              </a:rPr>
              <a:t>Groter plaatje</a:t>
            </a:r>
          </a:p>
        </p:txBody>
      </p:sp>
      <p:sp>
        <p:nvSpPr>
          <p:cNvPr id="26" name="TextBox 25">
            <a:extLst>
              <a:ext uri="{FF2B5EF4-FFF2-40B4-BE49-F238E27FC236}">
                <a16:creationId xmlns:a16="http://schemas.microsoft.com/office/drawing/2014/main" id="{F9691B23-3F31-48DE-837F-BB550035267A}"/>
              </a:ext>
            </a:extLst>
          </p:cNvPr>
          <p:cNvSpPr txBox="1"/>
          <p:nvPr/>
        </p:nvSpPr>
        <p:spPr>
          <a:xfrm>
            <a:off x="5831276" y="4145087"/>
            <a:ext cx="1429304" cy="738664"/>
          </a:xfrm>
          <a:prstGeom prst="rect">
            <a:avLst/>
          </a:prstGeom>
          <a:noFill/>
        </p:spPr>
        <p:txBody>
          <a:bodyPr wrap="square" rtlCol="0">
            <a:spAutoFit/>
          </a:bodyPr>
          <a:lstStyle>
            <a:defPPr>
              <a:defRPr lang="nl-NL"/>
            </a:defPPr>
            <a:lvl1pPr>
              <a:defRPr sz="1400">
                <a:latin typeface="+mj-lt"/>
              </a:defRPr>
            </a:lvl1pPr>
          </a:lstStyle>
          <a:p>
            <a:pPr algn="ctr"/>
            <a:r>
              <a:rPr lang="nl-NL" b="1" dirty="0">
                <a:solidFill>
                  <a:schemeClr val="bg1">
                    <a:lumMod val="50000"/>
                  </a:schemeClr>
                </a:solidFill>
              </a:rPr>
              <a:t>Stap 4: </a:t>
            </a:r>
          </a:p>
          <a:p>
            <a:pPr algn="ctr"/>
            <a:r>
              <a:rPr lang="nl-NL" b="1" dirty="0">
                <a:solidFill>
                  <a:schemeClr val="bg1">
                    <a:lumMod val="50000"/>
                  </a:schemeClr>
                </a:solidFill>
              </a:rPr>
              <a:t>Gezamenlijk belang</a:t>
            </a:r>
          </a:p>
        </p:txBody>
      </p:sp>
      <p:sp>
        <p:nvSpPr>
          <p:cNvPr id="27" name="TextBox 26">
            <a:extLst>
              <a:ext uri="{FF2B5EF4-FFF2-40B4-BE49-F238E27FC236}">
                <a16:creationId xmlns:a16="http://schemas.microsoft.com/office/drawing/2014/main" id="{8DEF0B9F-B366-4F6C-B446-D48323F3A6AD}"/>
              </a:ext>
            </a:extLst>
          </p:cNvPr>
          <p:cNvSpPr txBox="1"/>
          <p:nvPr/>
        </p:nvSpPr>
        <p:spPr>
          <a:xfrm>
            <a:off x="4649568" y="3237273"/>
            <a:ext cx="1684160" cy="738664"/>
          </a:xfrm>
          <a:prstGeom prst="rect">
            <a:avLst/>
          </a:prstGeom>
          <a:noFill/>
        </p:spPr>
        <p:txBody>
          <a:bodyPr wrap="square" rtlCol="0">
            <a:spAutoFit/>
          </a:bodyPr>
          <a:lstStyle>
            <a:defPPr>
              <a:defRPr lang="nl-NL"/>
            </a:defPPr>
            <a:lvl1pPr>
              <a:defRPr sz="1400">
                <a:latin typeface="+mj-lt"/>
              </a:defRPr>
            </a:lvl1pPr>
          </a:lstStyle>
          <a:p>
            <a:pPr algn="ctr"/>
            <a:r>
              <a:rPr lang="nl-NL" b="1" dirty="0">
                <a:solidFill>
                  <a:schemeClr val="bg1">
                    <a:lumMod val="50000"/>
                  </a:schemeClr>
                </a:solidFill>
              </a:rPr>
              <a:t>Stap 5: </a:t>
            </a:r>
          </a:p>
          <a:p>
            <a:pPr algn="ctr"/>
            <a:r>
              <a:rPr lang="nl-NL" b="1" dirty="0">
                <a:solidFill>
                  <a:schemeClr val="bg1">
                    <a:lumMod val="50000"/>
                  </a:schemeClr>
                </a:solidFill>
              </a:rPr>
              <a:t>Wenselijke oplossingen</a:t>
            </a:r>
          </a:p>
        </p:txBody>
      </p:sp>
      <p:sp>
        <p:nvSpPr>
          <p:cNvPr id="13" name="TextBox 12">
            <a:extLst>
              <a:ext uri="{FF2B5EF4-FFF2-40B4-BE49-F238E27FC236}">
                <a16:creationId xmlns:a16="http://schemas.microsoft.com/office/drawing/2014/main" id="{AD222B29-B096-49CA-B368-074679FD9F51}"/>
              </a:ext>
            </a:extLst>
          </p:cNvPr>
          <p:cNvSpPr txBox="1"/>
          <p:nvPr/>
        </p:nvSpPr>
        <p:spPr>
          <a:xfrm>
            <a:off x="3397215" y="684632"/>
            <a:ext cx="1373597" cy="523220"/>
          </a:xfrm>
          <a:prstGeom prst="rect">
            <a:avLst/>
          </a:prstGeom>
          <a:noFill/>
        </p:spPr>
        <p:txBody>
          <a:bodyPr wrap="square" rtlCol="0">
            <a:spAutoFit/>
          </a:bodyPr>
          <a:lstStyle>
            <a:defPPr>
              <a:defRPr lang="nl-NL"/>
            </a:defPPr>
            <a:lvl1pPr algn="ctr">
              <a:defRPr sz="1400" b="1">
                <a:solidFill>
                  <a:schemeClr val="bg1">
                    <a:lumMod val="50000"/>
                  </a:schemeClr>
                </a:solidFill>
                <a:latin typeface="+mj-lt"/>
              </a:defRPr>
            </a:lvl1pPr>
          </a:lstStyle>
          <a:p>
            <a:r>
              <a:rPr lang="nl-NL" dirty="0"/>
              <a:t>Fase I: Vraagstuk in beeld</a:t>
            </a:r>
          </a:p>
        </p:txBody>
      </p:sp>
      <p:sp>
        <p:nvSpPr>
          <p:cNvPr id="16" name="TextBox 15">
            <a:extLst>
              <a:ext uri="{FF2B5EF4-FFF2-40B4-BE49-F238E27FC236}">
                <a16:creationId xmlns:a16="http://schemas.microsoft.com/office/drawing/2014/main" id="{C579998E-F534-4B73-A033-FCEB61DD0CE8}"/>
              </a:ext>
            </a:extLst>
          </p:cNvPr>
          <p:cNvSpPr txBox="1"/>
          <p:nvPr/>
        </p:nvSpPr>
        <p:spPr>
          <a:xfrm>
            <a:off x="1597983" y="5386949"/>
            <a:ext cx="7936820" cy="1477328"/>
          </a:xfrm>
          <a:prstGeom prst="rect">
            <a:avLst/>
          </a:prstGeom>
          <a:noFill/>
        </p:spPr>
        <p:txBody>
          <a:bodyPr wrap="square" rtlCol="0">
            <a:spAutoFit/>
          </a:bodyPr>
          <a:lstStyle>
            <a:defPPr>
              <a:defRPr lang="nl-NL"/>
            </a:defPPr>
            <a:lvl1pPr algn="ctr">
              <a:defRPr sz="4500" b="1">
                <a:solidFill>
                  <a:schemeClr val="accent6">
                    <a:lumMod val="75000"/>
                  </a:schemeClr>
                </a:solidFill>
                <a:latin typeface="+mj-lt"/>
              </a:defRPr>
            </a:lvl1pPr>
          </a:lstStyle>
          <a:p>
            <a:r>
              <a:rPr lang="nl-NL" dirty="0"/>
              <a:t>Fase II: Wederzijds begrip &amp; gedragen besluiten</a:t>
            </a:r>
          </a:p>
        </p:txBody>
      </p:sp>
    </p:spTree>
    <p:extLst>
      <p:ext uri="{BB962C8B-B14F-4D97-AF65-F5344CB8AC3E}">
        <p14:creationId xmlns:p14="http://schemas.microsoft.com/office/powerpoint/2010/main" val="10344137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Block Arc 13">
            <a:extLst>
              <a:ext uri="{FF2B5EF4-FFF2-40B4-BE49-F238E27FC236}">
                <a16:creationId xmlns:a16="http://schemas.microsoft.com/office/drawing/2014/main" id="{91E1F40A-7955-47E7-83E5-93C9233F9636}"/>
              </a:ext>
            </a:extLst>
          </p:cNvPr>
          <p:cNvSpPr/>
          <p:nvPr/>
        </p:nvSpPr>
        <p:spPr>
          <a:xfrm rot="11455227">
            <a:off x="3671721" y="424708"/>
            <a:ext cx="5760000" cy="5760000"/>
          </a:xfrm>
          <a:prstGeom prst="blockArc">
            <a:avLst>
              <a:gd name="adj1" fmla="val 13702504"/>
              <a:gd name="adj2" fmla="val 94627"/>
              <a:gd name="adj3" fmla="val 7326"/>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5" name="Block Arc 14">
            <a:extLst>
              <a:ext uri="{FF2B5EF4-FFF2-40B4-BE49-F238E27FC236}">
                <a16:creationId xmlns:a16="http://schemas.microsoft.com/office/drawing/2014/main" id="{642FE2E1-6536-408F-B095-E462CC3B1F6A}"/>
              </a:ext>
            </a:extLst>
          </p:cNvPr>
          <p:cNvSpPr/>
          <p:nvPr/>
        </p:nvSpPr>
        <p:spPr>
          <a:xfrm rot="3121936">
            <a:off x="3671721" y="424708"/>
            <a:ext cx="5760000" cy="5760000"/>
          </a:xfrm>
          <a:prstGeom prst="blockArc">
            <a:avLst>
              <a:gd name="adj1" fmla="val 8636829"/>
              <a:gd name="adj2" fmla="val 192982"/>
              <a:gd name="adj3" fmla="val 733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Block Arc 16">
            <a:extLst>
              <a:ext uri="{FF2B5EF4-FFF2-40B4-BE49-F238E27FC236}">
                <a16:creationId xmlns:a16="http://schemas.microsoft.com/office/drawing/2014/main" id="{0E0D5C1F-5792-4CD7-B345-CFC876EB4973}"/>
              </a:ext>
            </a:extLst>
          </p:cNvPr>
          <p:cNvSpPr/>
          <p:nvPr/>
        </p:nvSpPr>
        <p:spPr>
          <a:xfrm rot="11413365">
            <a:off x="4499721" y="1252708"/>
            <a:ext cx="4104000" cy="4104000"/>
          </a:xfrm>
          <a:prstGeom prst="blockArc">
            <a:avLst>
              <a:gd name="adj1" fmla="val 17697145"/>
              <a:gd name="adj2" fmla="val 129214"/>
              <a:gd name="adj3" fmla="val 929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Block Arc 17">
            <a:extLst>
              <a:ext uri="{FF2B5EF4-FFF2-40B4-BE49-F238E27FC236}">
                <a16:creationId xmlns:a16="http://schemas.microsoft.com/office/drawing/2014/main" id="{F6246171-F8FF-4C0B-A71D-C76594AD290A}"/>
              </a:ext>
            </a:extLst>
          </p:cNvPr>
          <p:cNvSpPr/>
          <p:nvPr/>
        </p:nvSpPr>
        <p:spPr>
          <a:xfrm rot="3109516">
            <a:off x="4499721" y="1252708"/>
            <a:ext cx="4104000" cy="4104000"/>
          </a:xfrm>
          <a:prstGeom prst="blockArc">
            <a:avLst>
              <a:gd name="adj1" fmla="val 17775241"/>
              <a:gd name="adj2" fmla="val 146560"/>
              <a:gd name="adj3" fmla="val 975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Block Arc 18">
            <a:extLst>
              <a:ext uri="{FF2B5EF4-FFF2-40B4-BE49-F238E27FC236}">
                <a16:creationId xmlns:a16="http://schemas.microsoft.com/office/drawing/2014/main" id="{1E15B5F0-9453-40AD-8987-E62E086807CD}"/>
              </a:ext>
            </a:extLst>
          </p:cNvPr>
          <p:cNvSpPr/>
          <p:nvPr/>
        </p:nvSpPr>
        <p:spPr>
          <a:xfrm rot="20583673">
            <a:off x="4499721" y="1252708"/>
            <a:ext cx="4104000" cy="4104000"/>
          </a:xfrm>
          <a:prstGeom prst="blockArc">
            <a:avLst>
              <a:gd name="adj1" fmla="val 17365547"/>
              <a:gd name="adj2" fmla="val 11619"/>
              <a:gd name="adj3" fmla="val 972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0" name="Block Arc 19">
            <a:extLst>
              <a:ext uri="{FF2B5EF4-FFF2-40B4-BE49-F238E27FC236}">
                <a16:creationId xmlns:a16="http://schemas.microsoft.com/office/drawing/2014/main" id="{E7CB1059-DDFE-476E-9BF0-509DC30B2B5C}"/>
              </a:ext>
            </a:extLst>
          </p:cNvPr>
          <p:cNvSpPr/>
          <p:nvPr/>
        </p:nvSpPr>
        <p:spPr>
          <a:xfrm rot="15992549">
            <a:off x="4499721" y="1252708"/>
            <a:ext cx="4104000" cy="4104000"/>
          </a:xfrm>
          <a:prstGeom prst="blockArc">
            <a:avLst>
              <a:gd name="adj1" fmla="val 17378965"/>
              <a:gd name="adj2" fmla="val 106103"/>
              <a:gd name="adj3" fmla="val 943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Block Arc 20">
            <a:extLst>
              <a:ext uri="{FF2B5EF4-FFF2-40B4-BE49-F238E27FC236}">
                <a16:creationId xmlns:a16="http://schemas.microsoft.com/office/drawing/2014/main" id="{67954A5F-4451-4A05-B01B-C6022DC8DA15}"/>
              </a:ext>
            </a:extLst>
          </p:cNvPr>
          <p:cNvSpPr/>
          <p:nvPr/>
        </p:nvSpPr>
        <p:spPr>
          <a:xfrm rot="7173888">
            <a:off x="4499721" y="1252708"/>
            <a:ext cx="4104000" cy="4104000"/>
          </a:xfrm>
          <a:prstGeom prst="blockArc">
            <a:avLst>
              <a:gd name="adj1" fmla="val 17950538"/>
              <a:gd name="adj2" fmla="val 72592"/>
              <a:gd name="adj3" fmla="val 10555"/>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TextBox 21">
            <a:extLst>
              <a:ext uri="{FF2B5EF4-FFF2-40B4-BE49-F238E27FC236}">
                <a16:creationId xmlns:a16="http://schemas.microsoft.com/office/drawing/2014/main" id="{A4A4F0DF-D144-486B-B108-8AD7203DD637}"/>
              </a:ext>
            </a:extLst>
          </p:cNvPr>
          <p:cNvSpPr txBox="1"/>
          <p:nvPr/>
        </p:nvSpPr>
        <p:spPr>
          <a:xfrm>
            <a:off x="4985387" y="1991946"/>
            <a:ext cx="1578296" cy="523220"/>
          </a:xfrm>
          <a:prstGeom prst="rect">
            <a:avLst/>
          </a:prstGeom>
          <a:noFill/>
        </p:spPr>
        <p:txBody>
          <a:bodyPr wrap="square" rtlCol="0">
            <a:spAutoFit/>
          </a:bodyPr>
          <a:lstStyle>
            <a:defPPr>
              <a:defRPr lang="nl-NL"/>
            </a:defPPr>
            <a:lvl1pPr>
              <a:defRPr sz="1400">
                <a:latin typeface="+mj-lt"/>
              </a:defRPr>
            </a:lvl1pPr>
          </a:lstStyle>
          <a:p>
            <a:pPr algn="ctr"/>
            <a:r>
              <a:rPr lang="nl-NL" b="1" dirty="0">
                <a:solidFill>
                  <a:schemeClr val="bg1">
                    <a:lumMod val="50000"/>
                  </a:schemeClr>
                </a:solidFill>
              </a:rPr>
              <a:t>Stap 1: </a:t>
            </a:r>
          </a:p>
          <a:p>
            <a:pPr algn="ctr"/>
            <a:r>
              <a:rPr lang="nl-NL" b="1" dirty="0">
                <a:solidFill>
                  <a:schemeClr val="bg1">
                    <a:lumMod val="50000"/>
                  </a:schemeClr>
                </a:solidFill>
              </a:rPr>
              <a:t>Eerste beeld</a:t>
            </a:r>
          </a:p>
        </p:txBody>
      </p:sp>
      <p:sp>
        <p:nvSpPr>
          <p:cNvPr id="23" name="TextBox 22">
            <a:extLst>
              <a:ext uri="{FF2B5EF4-FFF2-40B4-BE49-F238E27FC236}">
                <a16:creationId xmlns:a16="http://schemas.microsoft.com/office/drawing/2014/main" id="{E686587F-410C-4B2F-97D7-C9B15F7ABA3D}"/>
              </a:ext>
            </a:extLst>
          </p:cNvPr>
          <p:cNvSpPr txBox="1"/>
          <p:nvPr/>
        </p:nvSpPr>
        <p:spPr>
          <a:xfrm>
            <a:off x="6588840" y="1991946"/>
            <a:ext cx="1429304" cy="523220"/>
          </a:xfrm>
          <a:prstGeom prst="rect">
            <a:avLst/>
          </a:prstGeom>
          <a:noFill/>
        </p:spPr>
        <p:txBody>
          <a:bodyPr wrap="square" rtlCol="0">
            <a:spAutoFit/>
          </a:bodyPr>
          <a:lstStyle>
            <a:defPPr>
              <a:defRPr lang="nl-NL"/>
            </a:defPPr>
            <a:lvl1pPr>
              <a:defRPr sz="1400">
                <a:latin typeface="+mj-lt"/>
              </a:defRPr>
            </a:lvl1pPr>
          </a:lstStyle>
          <a:p>
            <a:pPr algn="ctr"/>
            <a:r>
              <a:rPr lang="nl-NL" b="1" dirty="0">
                <a:solidFill>
                  <a:schemeClr val="bg1">
                    <a:lumMod val="50000"/>
                  </a:schemeClr>
                </a:solidFill>
              </a:rPr>
              <a:t>Stap 2: </a:t>
            </a:r>
          </a:p>
          <a:p>
            <a:pPr algn="ctr"/>
            <a:r>
              <a:rPr lang="nl-NL" b="1" dirty="0">
                <a:solidFill>
                  <a:schemeClr val="bg1">
                    <a:lumMod val="50000"/>
                  </a:schemeClr>
                </a:solidFill>
              </a:rPr>
              <a:t>In gesprek</a:t>
            </a:r>
          </a:p>
        </p:txBody>
      </p:sp>
      <p:sp>
        <p:nvSpPr>
          <p:cNvPr id="24" name="TextBox 23">
            <a:extLst>
              <a:ext uri="{FF2B5EF4-FFF2-40B4-BE49-F238E27FC236}">
                <a16:creationId xmlns:a16="http://schemas.microsoft.com/office/drawing/2014/main" id="{A8F679C5-7325-4DCE-A441-3CB79572B268}"/>
              </a:ext>
            </a:extLst>
          </p:cNvPr>
          <p:cNvSpPr txBox="1"/>
          <p:nvPr/>
        </p:nvSpPr>
        <p:spPr>
          <a:xfrm>
            <a:off x="7223590" y="3237273"/>
            <a:ext cx="992108" cy="738664"/>
          </a:xfrm>
          <a:prstGeom prst="rect">
            <a:avLst/>
          </a:prstGeom>
          <a:noFill/>
        </p:spPr>
        <p:txBody>
          <a:bodyPr wrap="square" rtlCol="0">
            <a:spAutoFit/>
          </a:bodyPr>
          <a:lstStyle>
            <a:defPPr>
              <a:defRPr lang="nl-NL"/>
            </a:defPPr>
            <a:lvl1pPr>
              <a:defRPr sz="1400">
                <a:latin typeface="+mj-lt"/>
              </a:defRPr>
            </a:lvl1pPr>
          </a:lstStyle>
          <a:p>
            <a:pPr algn="ctr"/>
            <a:r>
              <a:rPr lang="nl-NL" b="1" dirty="0">
                <a:solidFill>
                  <a:schemeClr val="bg1">
                    <a:lumMod val="50000"/>
                  </a:schemeClr>
                </a:solidFill>
              </a:rPr>
              <a:t>Stap 3: </a:t>
            </a:r>
          </a:p>
          <a:p>
            <a:pPr algn="ctr"/>
            <a:r>
              <a:rPr lang="nl-NL" b="1" dirty="0">
                <a:solidFill>
                  <a:schemeClr val="bg1">
                    <a:lumMod val="50000"/>
                  </a:schemeClr>
                </a:solidFill>
              </a:rPr>
              <a:t>Groter plaatje</a:t>
            </a:r>
          </a:p>
        </p:txBody>
      </p:sp>
      <p:sp>
        <p:nvSpPr>
          <p:cNvPr id="26" name="TextBox 25">
            <a:extLst>
              <a:ext uri="{FF2B5EF4-FFF2-40B4-BE49-F238E27FC236}">
                <a16:creationId xmlns:a16="http://schemas.microsoft.com/office/drawing/2014/main" id="{F9691B23-3F31-48DE-837F-BB550035267A}"/>
              </a:ext>
            </a:extLst>
          </p:cNvPr>
          <p:cNvSpPr txBox="1"/>
          <p:nvPr/>
        </p:nvSpPr>
        <p:spPr>
          <a:xfrm>
            <a:off x="5023072" y="3434171"/>
            <a:ext cx="3104050" cy="2169825"/>
          </a:xfrm>
          <a:prstGeom prst="rect">
            <a:avLst/>
          </a:prstGeom>
          <a:noFill/>
        </p:spPr>
        <p:txBody>
          <a:bodyPr wrap="square" rtlCol="0">
            <a:spAutoFit/>
          </a:bodyPr>
          <a:lstStyle>
            <a:defPPr>
              <a:defRPr lang="nl-NL"/>
            </a:defPPr>
            <a:lvl1pPr algn="ctr">
              <a:defRPr sz="4500" b="1">
                <a:solidFill>
                  <a:schemeClr val="accent5">
                    <a:lumMod val="75000"/>
                  </a:schemeClr>
                </a:solidFill>
                <a:latin typeface="+mj-lt"/>
              </a:defRPr>
            </a:lvl1pPr>
          </a:lstStyle>
          <a:p>
            <a:r>
              <a:rPr lang="nl-NL" dirty="0"/>
              <a:t>Stap 4: </a:t>
            </a:r>
          </a:p>
          <a:p>
            <a:r>
              <a:rPr lang="nl-NL" dirty="0"/>
              <a:t>Gezamenlijk belang</a:t>
            </a:r>
          </a:p>
        </p:txBody>
      </p:sp>
      <p:sp>
        <p:nvSpPr>
          <p:cNvPr id="27" name="TextBox 26">
            <a:extLst>
              <a:ext uri="{FF2B5EF4-FFF2-40B4-BE49-F238E27FC236}">
                <a16:creationId xmlns:a16="http://schemas.microsoft.com/office/drawing/2014/main" id="{8DEF0B9F-B366-4F6C-B446-D48323F3A6AD}"/>
              </a:ext>
            </a:extLst>
          </p:cNvPr>
          <p:cNvSpPr txBox="1"/>
          <p:nvPr/>
        </p:nvSpPr>
        <p:spPr>
          <a:xfrm>
            <a:off x="4649568" y="3237273"/>
            <a:ext cx="1684160" cy="738664"/>
          </a:xfrm>
          <a:prstGeom prst="rect">
            <a:avLst/>
          </a:prstGeom>
          <a:noFill/>
        </p:spPr>
        <p:txBody>
          <a:bodyPr wrap="square" rtlCol="0">
            <a:spAutoFit/>
          </a:bodyPr>
          <a:lstStyle>
            <a:defPPr>
              <a:defRPr lang="nl-NL"/>
            </a:defPPr>
            <a:lvl1pPr>
              <a:defRPr sz="1400">
                <a:latin typeface="+mj-lt"/>
              </a:defRPr>
            </a:lvl1pPr>
          </a:lstStyle>
          <a:p>
            <a:pPr algn="ctr"/>
            <a:r>
              <a:rPr lang="nl-NL" b="1" dirty="0">
                <a:solidFill>
                  <a:schemeClr val="bg1">
                    <a:lumMod val="50000"/>
                  </a:schemeClr>
                </a:solidFill>
              </a:rPr>
              <a:t>Stap 5: </a:t>
            </a:r>
          </a:p>
          <a:p>
            <a:pPr algn="ctr"/>
            <a:r>
              <a:rPr lang="nl-NL" b="1" dirty="0">
                <a:solidFill>
                  <a:schemeClr val="bg1">
                    <a:lumMod val="50000"/>
                  </a:schemeClr>
                </a:solidFill>
              </a:rPr>
              <a:t>Wenselijke oplossingen</a:t>
            </a:r>
          </a:p>
        </p:txBody>
      </p:sp>
      <p:sp>
        <p:nvSpPr>
          <p:cNvPr id="25" name="TextBox 24">
            <a:extLst>
              <a:ext uri="{FF2B5EF4-FFF2-40B4-BE49-F238E27FC236}">
                <a16:creationId xmlns:a16="http://schemas.microsoft.com/office/drawing/2014/main" id="{ADA1C782-E895-4E68-9C01-FAEBC88A556A}"/>
              </a:ext>
            </a:extLst>
          </p:cNvPr>
          <p:cNvSpPr txBox="1"/>
          <p:nvPr/>
        </p:nvSpPr>
        <p:spPr>
          <a:xfrm>
            <a:off x="1597983" y="5386949"/>
            <a:ext cx="7936820" cy="1477328"/>
          </a:xfrm>
          <a:prstGeom prst="rect">
            <a:avLst/>
          </a:prstGeom>
          <a:noFill/>
        </p:spPr>
        <p:txBody>
          <a:bodyPr wrap="square" rtlCol="0">
            <a:spAutoFit/>
          </a:bodyPr>
          <a:lstStyle>
            <a:defPPr>
              <a:defRPr lang="nl-NL"/>
            </a:defPPr>
            <a:lvl1pPr algn="ctr">
              <a:defRPr sz="4500" b="1">
                <a:solidFill>
                  <a:schemeClr val="accent6">
                    <a:lumMod val="75000"/>
                  </a:schemeClr>
                </a:solidFill>
                <a:latin typeface="+mj-lt"/>
              </a:defRPr>
            </a:lvl1pPr>
          </a:lstStyle>
          <a:p>
            <a:r>
              <a:rPr lang="nl-NL" dirty="0"/>
              <a:t>Fase II: Wederzijds begrip &amp; gedragen besluiten</a:t>
            </a:r>
          </a:p>
        </p:txBody>
      </p:sp>
      <p:sp>
        <p:nvSpPr>
          <p:cNvPr id="28" name="TextBox 27">
            <a:extLst>
              <a:ext uri="{FF2B5EF4-FFF2-40B4-BE49-F238E27FC236}">
                <a16:creationId xmlns:a16="http://schemas.microsoft.com/office/drawing/2014/main" id="{C395F01A-6081-4DD6-BEE6-44BFE97029D3}"/>
              </a:ext>
            </a:extLst>
          </p:cNvPr>
          <p:cNvSpPr txBox="1"/>
          <p:nvPr/>
        </p:nvSpPr>
        <p:spPr>
          <a:xfrm>
            <a:off x="3397215" y="684632"/>
            <a:ext cx="1373597" cy="523220"/>
          </a:xfrm>
          <a:prstGeom prst="rect">
            <a:avLst/>
          </a:prstGeom>
          <a:noFill/>
        </p:spPr>
        <p:txBody>
          <a:bodyPr wrap="square" rtlCol="0">
            <a:spAutoFit/>
          </a:bodyPr>
          <a:lstStyle>
            <a:defPPr>
              <a:defRPr lang="nl-NL"/>
            </a:defPPr>
            <a:lvl1pPr algn="ctr">
              <a:defRPr sz="1400" b="1">
                <a:solidFill>
                  <a:schemeClr val="bg1">
                    <a:lumMod val="50000"/>
                  </a:schemeClr>
                </a:solidFill>
                <a:latin typeface="+mj-lt"/>
              </a:defRPr>
            </a:lvl1pPr>
          </a:lstStyle>
          <a:p>
            <a:r>
              <a:rPr lang="nl-NL" dirty="0"/>
              <a:t>Fase I: Vraagstuk in beeld</a:t>
            </a:r>
          </a:p>
        </p:txBody>
      </p:sp>
    </p:spTree>
    <p:extLst>
      <p:ext uri="{BB962C8B-B14F-4D97-AF65-F5344CB8AC3E}">
        <p14:creationId xmlns:p14="http://schemas.microsoft.com/office/powerpoint/2010/main" val="20053155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Block Arc 13">
            <a:extLst>
              <a:ext uri="{FF2B5EF4-FFF2-40B4-BE49-F238E27FC236}">
                <a16:creationId xmlns:a16="http://schemas.microsoft.com/office/drawing/2014/main" id="{91E1F40A-7955-47E7-83E5-93C9233F9636}"/>
              </a:ext>
            </a:extLst>
          </p:cNvPr>
          <p:cNvSpPr/>
          <p:nvPr/>
        </p:nvSpPr>
        <p:spPr>
          <a:xfrm rot="11455227">
            <a:off x="3671721" y="424708"/>
            <a:ext cx="5760000" cy="5760000"/>
          </a:xfrm>
          <a:prstGeom prst="blockArc">
            <a:avLst>
              <a:gd name="adj1" fmla="val 13702504"/>
              <a:gd name="adj2" fmla="val 94627"/>
              <a:gd name="adj3" fmla="val 7326"/>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5" name="Block Arc 14">
            <a:extLst>
              <a:ext uri="{FF2B5EF4-FFF2-40B4-BE49-F238E27FC236}">
                <a16:creationId xmlns:a16="http://schemas.microsoft.com/office/drawing/2014/main" id="{642FE2E1-6536-408F-B095-E462CC3B1F6A}"/>
              </a:ext>
            </a:extLst>
          </p:cNvPr>
          <p:cNvSpPr/>
          <p:nvPr/>
        </p:nvSpPr>
        <p:spPr>
          <a:xfrm rot="3121936">
            <a:off x="3671721" y="424708"/>
            <a:ext cx="5760000" cy="5760000"/>
          </a:xfrm>
          <a:prstGeom prst="blockArc">
            <a:avLst>
              <a:gd name="adj1" fmla="val 8636829"/>
              <a:gd name="adj2" fmla="val 192982"/>
              <a:gd name="adj3" fmla="val 733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Block Arc 16">
            <a:extLst>
              <a:ext uri="{FF2B5EF4-FFF2-40B4-BE49-F238E27FC236}">
                <a16:creationId xmlns:a16="http://schemas.microsoft.com/office/drawing/2014/main" id="{0E0D5C1F-5792-4CD7-B345-CFC876EB4973}"/>
              </a:ext>
            </a:extLst>
          </p:cNvPr>
          <p:cNvSpPr/>
          <p:nvPr/>
        </p:nvSpPr>
        <p:spPr>
          <a:xfrm rot="11413365">
            <a:off x="4499721" y="1252708"/>
            <a:ext cx="4104000" cy="4104000"/>
          </a:xfrm>
          <a:prstGeom prst="blockArc">
            <a:avLst>
              <a:gd name="adj1" fmla="val 17697145"/>
              <a:gd name="adj2" fmla="val 129214"/>
              <a:gd name="adj3" fmla="val 9298"/>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Block Arc 17">
            <a:extLst>
              <a:ext uri="{FF2B5EF4-FFF2-40B4-BE49-F238E27FC236}">
                <a16:creationId xmlns:a16="http://schemas.microsoft.com/office/drawing/2014/main" id="{F6246171-F8FF-4C0B-A71D-C76594AD290A}"/>
              </a:ext>
            </a:extLst>
          </p:cNvPr>
          <p:cNvSpPr/>
          <p:nvPr/>
        </p:nvSpPr>
        <p:spPr>
          <a:xfrm rot="3109516">
            <a:off x="4499721" y="1252708"/>
            <a:ext cx="4104000" cy="4104000"/>
          </a:xfrm>
          <a:prstGeom prst="blockArc">
            <a:avLst>
              <a:gd name="adj1" fmla="val 17775241"/>
              <a:gd name="adj2" fmla="val 146560"/>
              <a:gd name="adj3" fmla="val 975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Block Arc 18">
            <a:extLst>
              <a:ext uri="{FF2B5EF4-FFF2-40B4-BE49-F238E27FC236}">
                <a16:creationId xmlns:a16="http://schemas.microsoft.com/office/drawing/2014/main" id="{1E15B5F0-9453-40AD-8987-E62E086807CD}"/>
              </a:ext>
            </a:extLst>
          </p:cNvPr>
          <p:cNvSpPr/>
          <p:nvPr/>
        </p:nvSpPr>
        <p:spPr>
          <a:xfrm rot="20583673">
            <a:off x="4499721" y="1252708"/>
            <a:ext cx="4104000" cy="4104000"/>
          </a:xfrm>
          <a:prstGeom prst="blockArc">
            <a:avLst>
              <a:gd name="adj1" fmla="val 17365547"/>
              <a:gd name="adj2" fmla="val 11619"/>
              <a:gd name="adj3" fmla="val 972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0" name="Block Arc 19">
            <a:extLst>
              <a:ext uri="{FF2B5EF4-FFF2-40B4-BE49-F238E27FC236}">
                <a16:creationId xmlns:a16="http://schemas.microsoft.com/office/drawing/2014/main" id="{E7CB1059-DDFE-476E-9BF0-509DC30B2B5C}"/>
              </a:ext>
            </a:extLst>
          </p:cNvPr>
          <p:cNvSpPr/>
          <p:nvPr/>
        </p:nvSpPr>
        <p:spPr>
          <a:xfrm rot="15992549">
            <a:off x="4499721" y="1252708"/>
            <a:ext cx="4104000" cy="4104000"/>
          </a:xfrm>
          <a:prstGeom prst="blockArc">
            <a:avLst>
              <a:gd name="adj1" fmla="val 17378965"/>
              <a:gd name="adj2" fmla="val 106103"/>
              <a:gd name="adj3" fmla="val 943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Block Arc 20">
            <a:extLst>
              <a:ext uri="{FF2B5EF4-FFF2-40B4-BE49-F238E27FC236}">
                <a16:creationId xmlns:a16="http://schemas.microsoft.com/office/drawing/2014/main" id="{67954A5F-4451-4A05-B01B-C6022DC8DA15}"/>
              </a:ext>
            </a:extLst>
          </p:cNvPr>
          <p:cNvSpPr/>
          <p:nvPr/>
        </p:nvSpPr>
        <p:spPr>
          <a:xfrm rot="7173888">
            <a:off x="4499721" y="1252708"/>
            <a:ext cx="4104000" cy="4104000"/>
          </a:xfrm>
          <a:prstGeom prst="blockArc">
            <a:avLst>
              <a:gd name="adj1" fmla="val 17950538"/>
              <a:gd name="adj2" fmla="val 72592"/>
              <a:gd name="adj3" fmla="val 1055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TextBox 21">
            <a:extLst>
              <a:ext uri="{FF2B5EF4-FFF2-40B4-BE49-F238E27FC236}">
                <a16:creationId xmlns:a16="http://schemas.microsoft.com/office/drawing/2014/main" id="{A4A4F0DF-D144-486B-B108-8AD7203DD637}"/>
              </a:ext>
            </a:extLst>
          </p:cNvPr>
          <p:cNvSpPr txBox="1"/>
          <p:nvPr/>
        </p:nvSpPr>
        <p:spPr>
          <a:xfrm>
            <a:off x="4985387" y="1991946"/>
            <a:ext cx="1578296" cy="523220"/>
          </a:xfrm>
          <a:prstGeom prst="rect">
            <a:avLst/>
          </a:prstGeom>
          <a:noFill/>
        </p:spPr>
        <p:txBody>
          <a:bodyPr wrap="square" rtlCol="0">
            <a:spAutoFit/>
          </a:bodyPr>
          <a:lstStyle>
            <a:defPPr>
              <a:defRPr lang="nl-NL"/>
            </a:defPPr>
            <a:lvl1pPr>
              <a:defRPr sz="1400">
                <a:latin typeface="+mj-lt"/>
              </a:defRPr>
            </a:lvl1pPr>
          </a:lstStyle>
          <a:p>
            <a:pPr algn="ctr"/>
            <a:r>
              <a:rPr lang="nl-NL" b="1" dirty="0">
                <a:solidFill>
                  <a:schemeClr val="bg1">
                    <a:lumMod val="50000"/>
                  </a:schemeClr>
                </a:solidFill>
              </a:rPr>
              <a:t>Stap 1: </a:t>
            </a:r>
          </a:p>
          <a:p>
            <a:pPr algn="ctr"/>
            <a:r>
              <a:rPr lang="nl-NL" b="1" dirty="0">
                <a:solidFill>
                  <a:schemeClr val="bg1">
                    <a:lumMod val="50000"/>
                  </a:schemeClr>
                </a:solidFill>
              </a:rPr>
              <a:t>Eerste beeld</a:t>
            </a:r>
          </a:p>
        </p:txBody>
      </p:sp>
      <p:sp>
        <p:nvSpPr>
          <p:cNvPr id="23" name="TextBox 22">
            <a:extLst>
              <a:ext uri="{FF2B5EF4-FFF2-40B4-BE49-F238E27FC236}">
                <a16:creationId xmlns:a16="http://schemas.microsoft.com/office/drawing/2014/main" id="{E686587F-410C-4B2F-97D7-C9B15F7ABA3D}"/>
              </a:ext>
            </a:extLst>
          </p:cNvPr>
          <p:cNvSpPr txBox="1"/>
          <p:nvPr/>
        </p:nvSpPr>
        <p:spPr>
          <a:xfrm>
            <a:off x="6588840" y="1991946"/>
            <a:ext cx="1429304" cy="523220"/>
          </a:xfrm>
          <a:prstGeom prst="rect">
            <a:avLst/>
          </a:prstGeom>
          <a:noFill/>
        </p:spPr>
        <p:txBody>
          <a:bodyPr wrap="square" rtlCol="0">
            <a:spAutoFit/>
          </a:bodyPr>
          <a:lstStyle>
            <a:defPPr>
              <a:defRPr lang="nl-NL"/>
            </a:defPPr>
            <a:lvl1pPr>
              <a:defRPr sz="1400">
                <a:latin typeface="+mj-lt"/>
              </a:defRPr>
            </a:lvl1pPr>
          </a:lstStyle>
          <a:p>
            <a:pPr algn="ctr"/>
            <a:r>
              <a:rPr lang="nl-NL" b="1" dirty="0">
                <a:solidFill>
                  <a:schemeClr val="bg1">
                    <a:lumMod val="50000"/>
                  </a:schemeClr>
                </a:solidFill>
              </a:rPr>
              <a:t>Stap 2: </a:t>
            </a:r>
          </a:p>
          <a:p>
            <a:pPr algn="ctr"/>
            <a:r>
              <a:rPr lang="nl-NL" b="1" dirty="0">
                <a:solidFill>
                  <a:schemeClr val="bg1">
                    <a:lumMod val="50000"/>
                  </a:schemeClr>
                </a:solidFill>
              </a:rPr>
              <a:t>In gesprek</a:t>
            </a:r>
          </a:p>
        </p:txBody>
      </p:sp>
      <p:sp>
        <p:nvSpPr>
          <p:cNvPr id="24" name="TextBox 23">
            <a:extLst>
              <a:ext uri="{FF2B5EF4-FFF2-40B4-BE49-F238E27FC236}">
                <a16:creationId xmlns:a16="http://schemas.microsoft.com/office/drawing/2014/main" id="{A8F679C5-7325-4DCE-A441-3CB79572B268}"/>
              </a:ext>
            </a:extLst>
          </p:cNvPr>
          <p:cNvSpPr txBox="1"/>
          <p:nvPr/>
        </p:nvSpPr>
        <p:spPr>
          <a:xfrm>
            <a:off x="7223590" y="3237273"/>
            <a:ext cx="992108" cy="738664"/>
          </a:xfrm>
          <a:prstGeom prst="rect">
            <a:avLst/>
          </a:prstGeom>
          <a:noFill/>
        </p:spPr>
        <p:txBody>
          <a:bodyPr wrap="square" rtlCol="0">
            <a:spAutoFit/>
          </a:bodyPr>
          <a:lstStyle>
            <a:defPPr>
              <a:defRPr lang="nl-NL"/>
            </a:defPPr>
            <a:lvl1pPr>
              <a:defRPr sz="1400">
                <a:latin typeface="+mj-lt"/>
              </a:defRPr>
            </a:lvl1pPr>
          </a:lstStyle>
          <a:p>
            <a:pPr algn="ctr"/>
            <a:r>
              <a:rPr lang="nl-NL" b="1" dirty="0">
                <a:solidFill>
                  <a:schemeClr val="bg1">
                    <a:lumMod val="50000"/>
                  </a:schemeClr>
                </a:solidFill>
              </a:rPr>
              <a:t>Stap 3: </a:t>
            </a:r>
          </a:p>
          <a:p>
            <a:pPr algn="ctr"/>
            <a:r>
              <a:rPr lang="nl-NL" b="1" dirty="0">
                <a:solidFill>
                  <a:schemeClr val="bg1">
                    <a:lumMod val="50000"/>
                  </a:schemeClr>
                </a:solidFill>
              </a:rPr>
              <a:t>Groter plaatje</a:t>
            </a:r>
          </a:p>
        </p:txBody>
      </p:sp>
      <p:sp>
        <p:nvSpPr>
          <p:cNvPr id="26" name="TextBox 25">
            <a:extLst>
              <a:ext uri="{FF2B5EF4-FFF2-40B4-BE49-F238E27FC236}">
                <a16:creationId xmlns:a16="http://schemas.microsoft.com/office/drawing/2014/main" id="{F9691B23-3F31-48DE-837F-BB550035267A}"/>
              </a:ext>
            </a:extLst>
          </p:cNvPr>
          <p:cNvSpPr txBox="1"/>
          <p:nvPr/>
        </p:nvSpPr>
        <p:spPr>
          <a:xfrm>
            <a:off x="5831276" y="4145087"/>
            <a:ext cx="1429304" cy="738664"/>
          </a:xfrm>
          <a:prstGeom prst="rect">
            <a:avLst/>
          </a:prstGeom>
          <a:noFill/>
        </p:spPr>
        <p:txBody>
          <a:bodyPr wrap="square" rtlCol="0">
            <a:spAutoFit/>
          </a:bodyPr>
          <a:lstStyle>
            <a:defPPr>
              <a:defRPr lang="nl-NL"/>
            </a:defPPr>
            <a:lvl1pPr>
              <a:defRPr sz="1400">
                <a:latin typeface="+mj-lt"/>
              </a:defRPr>
            </a:lvl1pPr>
          </a:lstStyle>
          <a:p>
            <a:pPr algn="ctr"/>
            <a:r>
              <a:rPr lang="nl-NL" b="1" dirty="0">
                <a:solidFill>
                  <a:schemeClr val="bg1">
                    <a:lumMod val="50000"/>
                  </a:schemeClr>
                </a:solidFill>
              </a:rPr>
              <a:t>Stap 4: </a:t>
            </a:r>
          </a:p>
          <a:p>
            <a:pPr algn="ctr"/>
            <a:r>
              <a:rPr lang="nl-NL" b="1" dirty="0">
                <a:solidFill>
                  <a:schemeClr val="bg1">
                    <a:lumMod val="50000"/>
                  </a:schemeClr>
                </a:solidFill>
              </a:rPr>
              <a:t>Gezamenlijk belang</a:t>
            </a:r>
          </a:p>
        </p:txBody>
      </p:sp>
      <p:sp>
        <p:nvSpPr>
          <p:cNvPr id="27" name="TextBox 26">
            <a:extLst>
              <a:ext uri="{FF2B5EF4-FFF2-40B4-BE49-F238E27FC236}">
                <a16:creationId xmlns:a16="http://schemas.microsoft.com/office/drawing/2014/main" id="{8DEF0B9F-B366-4F6C-B446-D48323F3A6AD}"/>
              </a:ext>
            </a:extLst>
          </p:cNvPr>
          <p:cNvSpPr txBox="1"/>
          <p:nvPr/>
        </p:nvSpPr>
        <p:spPr>
          <a:xfrm>
            <a:off x="3588011" y="2679350"/>
            <a:ext cx="3180537" cy="2169825"/>
          </a:xfrm>
          <a:prstGeom prst="rect">
            <a:avLst/>
          </a:prstGeom>
          <a:noFill/>
        </p:spPr>
        <p:txBody>
          <a:bodyPr wrap="square" rtlCol="0">
            <a:spAutoFit/>
          </a:bodyPr>
          <a:lstStyle>
            <a:defPPr>
              <a:defRPr lang="nl-NL"/>
            </a:defPPr>
            <a:lvl1pPr algn="ctr">
              <a:defRPr sz="4500" b="1">
                <a:solidFill>
                  <a:schemeClr val="accent5">
                    <a:lumMod val="75000"/>
                  </a:schemeClr>
                </a:solidFill>
                <a:latin typeface="+mj-lt"/>
              </a:defRPr>
            </a:lvl1pPr>
          </a:lstStyle>
          <a:p>
            <a:r>
              <a:rPr lang="nl-NL" dirty="0"/>
              <a:t>Stap 5: </a:t>
            </a:r>
          </a:p>
          <a:p>
            <a:r>
              <a:rPr lang="nl-NL" dirty="0"/>
              <a:t>Wenselijke oplossingen</a:t>
            </a:r>
          </a:p>
        </p:txBody>
      </p:sp>
      <p:sp>
        <p:nvSpPr>
          <p:cNvPr id="25" name="TextBox 24">
            <a:extLst>
              <a:ext uri="{FF2B5EF4-FFF2-40B4-BE49-F238E27FC236}">
                <a16:creationId xmlns:a16="http://schemas.microsoft.com/office/drawing/2014/main" id="{191599B6-CB1B-4C6D-9A3C-03FCEDBC2A90}"/>
              </a:ext>
            </a:extLst>
          </p:cNvPr>
          <p:cNvSpPr txBox="1"/>
          <p:nvPr/>
        </p:nvSpPr>
        <p:spPr>
          <a:xfrm>
            <a:off x="1597983" y="5386949"/>
            <a:ext cx="7936820" cy="1477328"/>
          </a:xfrm>
          <a:prstGeom prst="rect">
            <a:avLst/>
          </a:prstGeom>
          <a:noFill/>
        </p:spPr>
        <p:txBody>
          <a:bodyPr wrap="square" rtlCol="0">
            <a:spAutoFit/>
          </a:bodyPr>
          <a:lstStyle>
            <a:defPPr>
              <a:defRPr lang="nl-NL"/>
            </a:defPPr>
            <a:lvl1pPr algn="ctr">
              <a:defRPr sz="4500" b="1">
                <a:solidFill>
                  <a:schemeClr val="accent6">
                    <a:lumMod val="75000"/>
                  </a:schemeClr>
                </a:solidFill>
                <a:latin typeface="+mj-lt"/>
              </a:defRPr>
            </a:lvl1pPr>
          </a:lstStyle>
          <a:p>
            <a:r>
              <a:rPr lang="nl-NL" dirty="0"/>
              <a:t>Fase II: Wederzijds begrip &amp; gedragen besluiten</a:t>
            </a:r>
          </a:p>
        </p:txBody>
      </p:sp>
      <p:sp>
        <p:nvSpPr>
          <p:cNvPr id="28" name="TextBox 27">
            <a:extLst>
              <a:ext uri="{FF2B5EF4-FFF2-40B4-BE49-F238E27FC236}">
                <a16:creationId xmlns:a16="http://schemas.microsoft.com/office/drawing/2014/main" id="{1CB37FE4-3204-4EC8-B821-E084AFB2A975}"/>
              </a:ext>
            </a:extLst>
          </p:cNvPr>
          <p:cNvSpPr txBox="1"/>
          <p:nvPr/>
        </p:nvSpPr>
        <p:spPr>
          <a:xfrm>
            <a:off x="3397215" y="684632"/>
            <a:ext cx="1373597" cy="523220"/>
          </a:xfrm>
          <a:prstGeom prst="rect">
            <a:avLst/>
          </a:prstGeom>
          <a:noFill/>
        </p:spPr>
        <p:txBody>
          <a:bodyPr wrap="square" rtlCol="0">
            <a:spAutoFit/>
          </a:bodyPr>
          <a:lstStyle>
            <a:defPPr>
              <a:defRPr lang="nl-NL"/>
            </a:defPPr>
            <a:lvl1pPr algn="ctr">
              <a:defRPr sz="1400" b="1">
                <a:solidFill>
                  <a:schemeClr val="bg1">
                    <a:lumMod val="50000"/>
                  </a:schemeClr>
                </a:solidFill>
                <a:latin typeface="+mj-lt"/>
              </a:defRPr>
            </a:lvl1pPr>
          </a:lstStyle>
          <a:p>
            <a:r>
              <a:rPr lang="nl-NL" dirty="0"/>
              <a:t>Fase I: Vraagstuk in beeld</a:t>
            </a:r>
          </a:p>
        </p:txBody>
      </p:sp>
    </p:spTree>
    <p:extLst>
      <p:ext uri="{BB962C8B-B14F-4D97-AF65-F5344CB8AC3E}">
        <p14:creationId xmlns:p14="http://schemas.microsoft.com/office/powerpoint/2010/main" val="3012132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CC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8D27E-D6CB-4B1B-8DB5-EA1DB82B1B17}"/>
              </a:ext>
            </a:extLst>
          </p:cNvPr>
          <p:cNvSpPr>
            <a:spLocks noGrp="1"/>
          </p:cNvSpPr>
          <p:nvPr>
            <p:ph type="title"/>
          </p:nvPr>
        </p:nvSpPr>
        <p:spPr>
          <a:xfrm>
            <a:off x="428900" y="251916"/>
            <a:ext cx="10515601" cy="872001"/>
          </a:xfrm>
        </p:spPr>
        <p:txBody>
          <a:bodyPr>
            <a:normAutofit/>
          </a:bodyPr>
          <a:lstStyle/>
          <a:p>
            <a:pPr lvl="0">
              <a:lnSpc>
                <a:spcPct val="110000"/>
              </a:lnSpc>
              <a:spcBef>
                <a:spcPts val="600"/>
              </a:spcBef>
            </a:pPr>
            <a:r>
              <a:rPr lang="en-US" dirty="0" err="1">
                <a:solidFill>
                  <a:prstClr val="black"/>
                </a:solidFill>
              </a:rPr>
              <a:t>Grondbeginselen</a:t>
            </a:r>
            <a:r>
              <a:rPr lang="en-US" dirty="0">
                <a:solidFill>
                  <a:prstClr val="black"/>
                </a:solidFill>
              </a:rPr>
              <a:t> </a:t>
            </a:r>
            <a:r>
              <a:rPr lang="en-US" dirty="0" err="1">
                <a:solidFill>
                  <a:prstClr val="black"/>
                </a:solidFill>
              </a:rPr>
              <a:t>en</a:t>
            </a:r>
            <a:r>
              <a:rPr lang="en-US" dirty="0">
                <a:solidFill>
                  <a:prstClr val="black"/>
                </a:solidFill>
              </a:rPr>
              <a:t> </a:t>
            </a:r>
            <a:r>
              <a:rPr lang="en-US" dirty="0" err="1">
                <a:solidFill>
                  <a:prstClr val="black"/>
                </a:solidFill>
              </a:rPr>
              <a:t>randvoorwaarden</a:t>
            </a:r>
            <a:endParaRPr lang="en-US" dirty="0">
              <a:solidFill>
                <a:prstClr val="black"/>
              </a:solidFill>
            </a:endParaRPr>
          </a:p>
        </p:txBody>
      </p:sp>
      <p:sp>
        <p:nvSpPr>
          <p:cNvPr id="3" name="Content Placeholder 2">
            <a:extLst>
              <a:ext uri="{FF2B5EF4-FFF2-40B4-BE49-F238E27FC236}">
                <a16:creationId xmlns:a16="http://schemas.microsoft.com/office/drawing/2014/main" id="{84074D2A-D36A-4B77-A8D0-AC7FA77E8177}"/>
              </a:ext>
            </a:extLst>
          </p:cNvPr>
          <p:cNvSpPr>
            <a:spLocks noGrp="1"/>
          </p:cNvSpPr>
          <p:nvPr>
            <p:ph idx="1"/>
          </p:nvPr>
        </p:nvSpPr>
        <p:spPr>
          <a:xfrm>
            <a:off x="428900" y="1233246"/>
            <a:ext cx="11441047" cy="5372838"/>
          </a:xfrm>
        </p:spPr>
        <p:txBody>
          <a:bodyPr vert="horz" lIns="91440" tIns="45720" rIns="91440" bIns="45720" numCol="2" spcCol="360000" rtlCol="0" anchor="t">
            <a:normAutofit/>
          </a:bodyPr>
          <a:lstStyle/>
          <a:p>
            <a:pPr marL="0" indent="0">
              <a:lnSpc>
                <a:spcPct val="110000"/>
              </a:lnSpc>
              <a:spcBef>
                <a:spcPts val="600"/>
              </a:spcBef>
              <a:buNone/>
            </a:pPr>
            <a:r>
              <a:rPr lang="en-US" sz="1050" dirty="0"/>
              <a:t>Het </a:t>
            </a:r>
            <a:r>
              <a:rPr lang="en-US" sz="1050" dirty="0" err="1"/>
              <a:t>proces</a:t>
            </a:r>
            <a:r>
              <a:rPr lang="en-US" sz="1050" dirty="0"/>
              <a:t> </a:t>
            </a:r>
            <a:r>
              <a:rPr lang="en-US" sz="1050" dirty="0" err="1"/>
              <a:t>dat</a:t>
            </a:r>
            <a:r>
              <a:rPr lang="en-US" sz="1050" dirty="0"/>
              <a:t> in </a:t>
            </a:r>
            <a:r>
              <a:rPr lang="en-US" sz="1050" dirty="0" err="1"/>
              <a:t>deze</a:t>
            </a:r>
            <a:r>
              <a:rPr lang="en-US" sz="1050" dirty="0"/>
              <a:t> </a:t>
            </a:r>
            <a:r>
              <a:rPr lang="en-US" sz="1050" dirty="0" err="1"/>
              <a:t>gids</a:t>
            </a:r>
            <a:r>
              <a:rPr lang="en-US" sz="1050" dirty="0"/>
              <a:t> </a:t>
            </a:r>
            <a:r>
              <a:rPr lang="en-US" sz="1050" dirty="0" err="1"/>
              <a:t>staat</a:t>
            </a:r>
            <a:r>
              <a:rPr lang="en-US" sz="1050" dirty="0"/>
              <a:t> </a:t>
            </a:r>
            <a:r>
              <a:rPr lang="en-US" sz="1050" dirty="0" err="1"/>
              <a:t>beschreven</a:t>
            </a:r>
            <a:r>
              <a:rPr lang="en-US" sz="1050" dirty="0"/>
              <a:t> is </a:t>
            </a:r>
            <a:r>
              <a:rPr lang="en-US" sz="1050" dirty="0" err="1"/>
              <a:t>dus</a:t>
            </a:r>
            <a:r>
              <a:rPr lang="en-US" sz="1050" dirty="0"/>
              <a:t> </a:t>
            </a:r>
            <a:r>
              <a:rPr lang="en-US" sz="1050" dirty="0" err="1"/>
              <a:t>gericht</a:t>
            </a:r>
            <a:r>
              <a:rPr lang="en-US" sz="1050" dirty="0"/>
              <a:t> op </a:t>
            </a:r>
            <a:r>
              <a:rPr lang="en-US" sz="1050" dirty="0" err="1"/>
              <a:t>samen</a:t>
            </a:r>
            <a:r>
              <a:rPr lang="en-US" sz="1050" dirty="0"/>
              <a:t> </a:t>
            </a:r>
            <a:r>
              <a:rPr lang="en-US" sz="1050" dirty="0" err="1"/>
              <a:t>leren</a:t>
            </a:r>
            <a:r>
              <a:rPr lang="en-US" sz="1050" dirty="0"/>
              <a:t> </a:t>
            </a:r>
            <a:r>
              <a:rPr lang="en-US" sz="1050" dirty="0" err="1"/>
              <a:t>en</a:t>
            </a:r>
            <a:r>
              <a:rPr lang="en-US" sz="1050" dirty="0"/>
              <a:t> </a:t>
            </a:r>
            <a:r>
              <a:rPr lang="en-US" sz="1050" dirty="0" err="1"/>
              <a:t>komen</a:t>
            </a:r>
            <a:r>
              <a:rPr lang="en-US" sz="1050" dirty="0"/>
              <a:t> tot </a:t>
            </a:r>
            <a:r>
              <a:rPr lang="en-US" sz="1050" dirty="0" err="1"/>
              <a:t>wenselijke</a:t>
            </a:r>
            <a:r>
              <a:rPr lang="en-US" sz="1050" dirty="0"/>
              <a:t> </a:t>
            </a:r>
            <a:r>
              <a:rPr lang="en-US" sz="1050" dirty="0" err="1"/>
              <a:t>en</a:t>
            </a:r>
            <a:r>
              <a:rPr lang="en-US" sz="1050" dirty="0"/>
              <a:t> </a:t>
            </a:r>
            <a:r>
              <a:rPr lang="en-US" sz="1050" dirty="0" err="1"/>
              <a:t>haalbare</a:t>
            </a:r>
            <a:r>
              <a:rPr lang="en-US" sz="1050" dirty="0"/>
              <a:t> </a:t>
            </a:r>
            <a:r>
              <a:rPr lang="en-US" sz="1050" dirty="0" err="1"/>
              <a:t>oplossingen</a:t>
            </a:r>
            <a:r>
              <a:rPr lang="en-US" sz="1050" dirty="0"/>
              <a:t>. </a:t>
            </a:r>
            <a:r>
              <a:rPr lang="nl-NL" sz="1050" dirty="0"/>
              <a:t>Dit proces is gebaseerd op een gedachtegoed dat zijn grondslag onder meer vindt in het systeemdenken </a:t>
            </a:r>
            <a:r>
              <a:rPr lang="en-US" sz="1050" dirty="0">
                <a:highlight>
                  <a:srgbClr val="FFFF00"/>
                </a:highlight>
              </a:rPr>
              <a:t>(hyperlink </a:t>
            </a:r>
            <a:r>
              <a:rPr lang="en-US" sz="1050" dirty="0" err="1">
                <a:highlight>
                  <a:srgbClr val="FFFF00"/>
                </a:highlight>
              </a:rPr>
              <a:t>naar</a:t>
            </a:r>
            <a:r>
              <a:rPr lang="en-US" sz="1050" dirty="0">
                <a:highlight>
                  <a:srgbClr val="FFFF00"/>
                </a:highlight>
              </a:rPr>
              <a:t> </a:t>
            </a:r>
            <a:r>
              <a:rPr lang="en-US" sz="1050" dirty="0" err="1">
                <a:highlight>
                  <a:srgbClr val="FFFF00"/>
                </a:highlight>
              </a:rPr>
              <a:t>boek</a:t>
            </a:r>
            <a:r>
              <a:rPr lang="en-US" sz="1050" dirty="0">
                <a:highlight>
                  <a:srgbClr val="FFFF00"/>
                </a:highlight>
              </a:rPr>
              <a:t>)</a:t>
            </a:r>
            <a:r>
              <a:rPr lang="en-US" sz="1050" dirty="0"/>
              <a:t>. </a:t>
            </a:r>
            <a:r>
              <a:rPr lang="nl-NL" sz="1050" dirty="0"/>
              <a:t>Aan het beschreven proces liggen twee grondbeginsels ten grondslag. Twee grondregels, vertrekpunten, principes zo je wilt, die een belangrijke rol spelen in dit proces. Voorgestelde stappen en werkwijzen zijn gebaseerd op deze beginsels. </a:t>
            </a:r>
          </a:p>
          <a:p>
            <a:pPr marL="0" indent="0">
              <a:lnSpc>
                <a:spcPct val="110000"/>
              </a:lnSpc>
              <a:spcBef>
                <a:spcPts val="600"/>
              </a:spcBef>
              <a:buNone/>
            </a:pPr>
            <a:endParaRPr lang="nl-NL" sz="1050" dirty="0"/>
          </a:p>
          <a:p>
            <a:pPr marL="0" indent="0">
              <a:lnSpc>
                <a:spcPct val="110000"/>
              </a:lnSpc>
              <a:spcBef>
                <a:spcPts val="600"/>
              </a:spcBef>
              <a:buNone/>
            </a:pPr>
            <a:r>
              <a:rPr lang="en-US" sz="1050" b="1" dirty="0">
                <a:solidFill>
                  <a:schemeClr val="bg1"/>
                </a:solidFill>
                <a:highlight>
                  <a:srgbClr val="FF99CC"/>
                </a:highlight>
              </a:rPr>
              <a:t> </a:t>
            </a:r>
            <a:r>
              <a:rPr lang="en-US" sz="1050" b="1" dirty="0" err="1">
                <a:solidFill>
                  <a:schemeClr val="bg1"/>
                </a:solidFill>
                <a:highlight>
                  <a:srgbClr val="FF99CC"/>
                </a:highlight>
              </a:rPr>
              <a:t>Grondbeginsel</a:t>
            </a:r>
            <a:r>
              <a:rPr lang="en-US" sz="1050" b="1" dirty="0">
                <a:solidFill>
                  <a:schemeClr val="bg1"/>
                </a:solidFill>
                <a:highlight>
                  <a:srgbClr val="FF99CC"/>
                </a:highlight>
              </a:rPr>
              <a:t> 1: </a:t>
            </a:r>
            <a:r>
              <a:rPr lang="en-US" sz="1050" b="1" dirty="0" err="1">
                <a:solidFill>
                  <a:schemeClr val="bg1"/>
                </a:solidFill>
                <a:highlight>
                  <a:srgbClr val="FF99CC"/>
                </a:highlight>
              </a:rPr>
              <a:t>Iedereen</a:t>
            </a:r>
            <a:r>
              <a:rPr lang="en-US" sz="1050" b="1" dirty="0">
                <a:solidFill>
                  <a:schemeClr val="bg1"/>
                </a:solidFill>
                <a:highlight>
                  <a:srgbClr val="FF99CC"/>
                </a:highlight>
              </a:rPr>
              <a:t> mag </a:t>
            </a:r>
            <a:r>
              <a:rPr lang="en-US" sz="1050" b="1" dirty="0" err="1">
                <a:solidFill>
                  <a:schemeClr val="bg1"/>
                </a:solidFill>
                <a:highlight>
                  <a:srgbClr val="FF99CC"/>
                </a:highlight>
              </a:rPr>
              <a:t>gehoord</a:t>
            </a:r>
            <a:r>
              <a:rPr lang="en-US" sz="1050" b="1" dirty="0">
                <a:solidFill>
                  <a:schemeClr val="bg1"/>
                </a:solidFill>
                <a:highlight>
                  <a:srgbClr val="FF99CC"/>
                </a:highlight>
              </a:rPr>
              <a:t> </a:t>
            </a:r>
            <a:r>
              <a:rPr lang="en-US" sz="1050" b="1" dirty="0" err="1">
                <a:solidFill>
                  <a:schemeClr val="bg1"/>
                </a:solidFill>
                <a:highlight>
                  <a:srgbClr val="FF99CC"/>
                </a:highlight>
              </a:rPr>
              <a:t>worden</a:t>
            </a:r>
            <a:r>
              <a:rPr lang="nl-NL" sz="1050" b="1" dirty="0">
                <a:solidFill>
                  <a:srgbClr val="FF99CC"/>
                </a:solidFill>
                <a:highlight>
                  <a:srgbClr val="FF99CC"/>
                </a:highlight>
              </a:rPr>
              <a:t>.</a:t>
            </a:r>
            <a:endParaRPr lang="nl-NL" sz="1050" b="1" i="1" dirty="0">
              <a:solidFill>
                <a:srgbClr val="FF99CC"/>
              </a:solidFill>
              <a:highlight>
                <a:srgbClr val="FF99CC"/>
              </a:highlight>
            </a:endParaRPr>
          </a:p>
          <a:p>
            <a:pPr marL="0" indent="0">
              <a:lnSpc>
                <a:spcPct val="110000"/>
              </a:lnSpc>
              <a:spcBef>
                <a:spcPts val="600"/>
              </a:spcBef>
              <a:buNone/>
            </a:pPr>
            <a:r>
              <a:rPr lang="nl-NL" sz="1050" dirty="0"/>
              <a:t>Het tweede beginsel is gericht op diversiteit in opinies en stelt: “</a:t>
            </a:r>
            <a:r>
              <a:rPr lang="nl-NL" sz="1050" i="1" dirty="0"/>
              <a:t>Het is cruciaal verschillende wereldbeelden in overweging te nemen om duurzame verandering te bereiken”. </a:t>
            </a:r>
          </a:p>
          <a:p>
            <a:pPr marL="0" indent="0">
              <a:lnSpc>
                <a:spcPct val="110000"/>
              </a:lnSpc>
              <a:spcBef>
                <a:spcPts val="600"/>
              </a:spcBef>
              <a:buNone/>
            </a:pPr>
            <a:r>
              <a:rPr lang="nl-NL" sz="1050" dirty="0"/>
              <a:t>Is iedereen gehoord? Mag het gezegd worden?</a:t>
            </a:r>
            <a:endParaRPr lang="nl-NL" sz="1050" i="1" dirty="0">
              <a:highlight>
                <a:srgbClr val="FFFF00"/>
              </a:highlight>
            </a:endParaRPr>
          </a:p>
          <a:p>
            <a:pPr marL="0" indent="0">
              <a:lnSpc>
                <a:spcPct val="110000"/>
              </a:lnSpc>
              <a:spcBef>
                <a:spcPts val="600"/>
              </a:spcBef>
              <a:buNone/>
            </a:pPr>
            <a:endParaRPr lang="nl-NL" sz="1050" dirty="0"/>
          </a:p>
          <a:p>
            <a:pPr marL="0" indent="0">
              <a:lnSpc>
                <a:spcPct val="110000"/>
              </a:lnSpc>
              <a:spcBef>
                <a:spcPts val="600"/>
              </a:spcBef>
              <a:buNone/>
            </a:pPr>
            <a:r>
              <a:rPr lang="nl-NL" sz="1050" b="1" dirty="0">
                <a:solidFill>
                  <a:schemeClr val="bg1"/>
                </a:solidFill>
                <a:highlight>
                  <a:srgbClr val="FF99CC"/>
                </a:highlight>
              </a:rPr>
              <a:t> Grondbeginsel 2: Help elkaar een handje om zo het gezamenlijke belang te dienen</a:t>
            </a:r>
            <a:r>
              <a:rPr lang="nl-NL" sz="1050" b="1" dirty="0">
                <a:solidFill>
                  <a:srgbClr val="FF99CC"/>
                </a:solidFill>
                <a:highlight>
                  <a:srgbClr val="FF99CC"/>
                </a:highlight>
              </a:rPr>
              <a:t>.</a:t>
            </a:r>
            <a:r>
              <a:rPr lang="nl-NL" sz="1050" b="1" dirty="0">
                <a:solidFill>
                  <a:schemeClr val="bg1"/>
                </a:solidFill>
                <a:highlight>
                  <a:srgbClr val="000000"/>
                </a:highlight>
              </a:rPr>
              <a:t>  </a:t>
            </a:r>
            <a:endParaRPr lang="nl-NL" sz="1050" b="1" dirty="0">
              <a:solidFill>
                <a:schemeClr val="bg1"/>
              </a:solidFill>
              <a:highlight>
                <a:srgbClr val="000000"/>
              </a:highlight>
              <a:cs typeface="Calibri"/>
            </a:endParaRPr>
          </a:p>
          <a:p>
            <a:pPr marL="0" indent="0">
              <a:lnSpc>
                <a:spcPct val="110000"/>
              </a:lnSpc>
              <a:spcBef>
                <a:spcPts val="600"/>
              </a:spcBef>
              <a:buNone/>
            </a:pPr>
            <a:r>
              <a:rPr lang="nl-NL" sz="1050" dirty="0"/>
              <a:t>Dit beginsel is gebaseerd op het begrip wederzijdse afhankelijkheid en stelt: </a:t>
            </a:r>
            <a:r>
              <a:rPr lang="nl-NL" sz="1050" i="1" dirty="0"/>
              <a:t>“wij zijn wederzijds van elkaar afhankelijk, en dit impliceert automatisch, dat wij voor elkaar moeten zorgen”. </a:t>
            </a:r>
          </a:p>
          <a:p>
            <a:pPr marL="0" indent="0">
              <a:lnSpc>
                <a:spcPct val="110000"/>
              </a:lnSpc>
              <a:spcBef>
                <a:spcPts val="600"/>
              </a:spcBef>
              <a:buNone/>
            </a:pPr>
            <a:r>
              <a:rPr lang="nl-NL" sz="1050" dirty="0"/>
              <a:t>Wij mensen reageren continue op elkaar. Dat gebeurt op basis van onze eigen normen, waarden, aannames, behoeften, overtuigingen, etc. Die reactie beïnvloedt vervolgens hoe wij (anders) op de ander reageren en hoe wij anderen(anders) zien. En andersom: hoe anderen jou zien en op jou reageren. Wij beïnvloeden elkaar wederzijds. </a:t>
            </a:r>
          </a:p>
          <a:p>
            <a:pPr marL="0" indent="0">
              <a:lnSpc>
                <a:spcPct val="110000"/>
              </a:lnSpc>
              <a:spcBef>
                <a:spcPts val="600"/>
              </a:spcBef>
              <a:buNone/>
            </a:pPr>
            <a:r>
              <a:rPr lang="nl-NL" sz="1050" dirty="0"/>
              <a:t>Je kunt dus zeggen dat wij afhankelijk van elkaar zijn. Wij hebben elkaar nodig. </a:t>
            </a:r>
          </a:p>
          <a:p>
            <a:pPr marL="0" indent="0">
              <a:lnSpc>
                <a:spcPct val="110000"/>
              </a:lnSpc>
              <a:spcBef>
                <a:spcPts val="600"/>
              </a:spcBef>
              <a:buNone/>
            </a:pPr>
            <a:r>
              <a:rPr lang="nl-NL" sz="1050" dirty="0"/>
              <a:t>Deze wederzijdse afhankelijkheid geeft ons een morele verplichting om voor elkaar te zorgen. ‘Zorg’ niet in termen van gezondheidszorg, maar in termen van:</a:t>
            </a:r>
            <a:endParaRPr lang="nl-NL" sz="1050" dirty="0">
              <a:cs typeface="Calibri"/>
            </a:endParaRPr>
          </a:p>
          <a:p>
            <a:pPr marL="685800" lvl="1" indent="-228600">
              <a:lnSpc>
                <a:spcPct val="110000"/>
              </a:lnSpc>
              <a:spcBef>
                <a:spcPts val="0"/>
              </a:spcBef>
            </a:pPr>
            <a:r>
              <a:rPr lang="nl-NL" sz="1050" dirty="0"/>
              <a:t>elkaar begrijpen en voor elkaar zorgen</a:t>
            </a:r>
            <a:endParaRPr lang="nl-NL" sz="1050" dirty="0">
              <a:cs typeface="Calibri" panose="020F0502020204030204"/>
            </a:endParaRPr>
          </a:p>
          <a:p>
            <a:pPr marL="685800" lvl="1" indent="-228600">
              <a:lnSpc>
                <a:spcPct val="110000"/>
              </a:lnSpc>
              <a:spcBef>
                <a:spcPts val="0"/>
              </a:spcBef>
            </a:pPr>
            <a:r>
              <a:rPr lang="nl-NL" sz="1050" dirty="0"/>
              <a:t>beloften nakomen, verantwoordelijkheid nemen</a:t>
            </a:r>
            <a:endParaRPr lang="nl-NL" sz="1050" dirty="0">
              <a:cs typeface="Calibri" panose="020F0502020204030204"/>
            </a:endParaRPr>
          </a:p>
          <a:p>
            <a:pPr marL="685800" lvl="1" indent="-228600">
              <a:lnSpc>
                <a:spcPct val="110000"/>
              </a:lnSpc>
              <a:spcBef>
                <a:spcPts val="0"/>
              </a:spcBef>
            </a:pPr>
            <a:r>
              <a:rPr lang="nl-NL" sz="1050" dirty="0"/>
              <a:t>verzorgen van relaties en interacties</a:t>
            </a:r>
            <a:endParaRPr lang="en-US" sz="1050" dirty="0">
              <a:cs typeface="Calibri" panose="020F0502020204030204"/>
            </a:endParaRPr>
          </a:p>
          <a:p>
            <a:pPr marL="0" indent="0">
              <a:lnSpc>
                <a:spcPct val="110000"/>
              </a:lnSpc>
              <a:spcBef>
                <a:spcPts val="600"/>
              </a:spcBef>
              <a:buNone/>
            </a:pPr>
            <a:r>
              <a:rPr lang="nl-NL" sz="1050" dirty="0"/>
              <a:t>Onze wederzijdse afhankelijkheid maakt het </a:t>
            </a:r>
            <a:r>
              <a:rPr lang="nl-NL" sz="1050" dirty="0" err="1"/>
              <a:t>onontkomelijk</a:t>
            </a:r>
            <a:r>
              <a:rPr lang="nl-NL" sz="1050" dirty="0"/>
              <a:t> dat wij elkaar een handje helpen om zo gezamenlijk vooruitgang te boeken. We moeten proberen om voorbij onze eigen grenzen te kijken. Ook, of misschien wel juist, wanneer wij het niet met elkaar eens zijn. </a:t>
            </a:r>
          </a:p>
          <a:p>
            <a:pPr marL="0" indent="0">
              <a:lnSpc>
                <a:spcPct val="100000"/>
              </a:lnSpc>
              <a:spcBef>
                <a:spcPts val="600"/>
              </a:spcBef>
              <a:spcAft>
                <a:spcPts val="600"/>
              </a:spcAft>
              <a:buNone/>
            </a:pPr>
            <a:endParaRPr lang="en-US" sz="1050" dirty="0">
              <a:latin typeface="+mj-lt"/>
            </a:endParaRPr>
          </a:p>
          <a:p>
            <a:pPr marL="0" indent="0">
              <a:lnSpc>
                <a:spcPct val="110000"/>
              </a:lnSpc>
              <a:spcBef>
                <a:spcPts val="600"/>
              </a:spcBef>
              <a:buNone/>
            </a:pPr>
            <a:r>
              <a:rPr lang="en-US" sz="1050" b="1" dirty="0" err="1"/>
              <a:t>Randvoorwaarden</a:t>
            </a:r>
            <a:endParaRPr lang="en-US" sz="1050" b="1" dirty="0"/>
          </a:p>
          <a:p>
            <a:pPr marL="0" indent="0">
              <a:lnSpc>
                <a:spcPct val="110000"/>
              </a:lnSpc>
              <a:spcBef>
                <a:spcPts val="600"/>
              </a:spcBef>
              <a:buNone/>
            </a:pPr>
            <a:r>
              <a:rPr lang="en-US" sz="1050" dirty="0" err="1"/>
              <a:t>Groepsleren</a:t>
            </a:r>
            <a:r>
              <a:rPr lang="en-US" sz="1050" dirty="0"/>
              <a:t> </a:t>
            </a:r>
            <a:r>
              <a:rPr lang="en-US" sz="1050" dirty="0" err="1"/>
              <a:t>gaat</a:t>
            </a:r>
            <a:r>
              <a:rPr lang="en-US" sz="1050" dirty="0"/>
              <a:t> </a:t>
            </a:r>
            <a:r>
              <a:rPr lang="en-US" sz="1050" dirty="0" err="1"/>
              <a:t>niet</a:t>
            </a:r>
            <a:r>
              <a:rPr lang="en-US" sz="1050" dirty="0"/>
              <a:t> </a:t>
            </a:r>
            <a:r>
              <a:rPr lang="en-US" sz="1050" dirty="0" err="1"/>
              <a:t>vanzelf</a:t>
            </a:r>
            <a:r>
              <a:rPr lang="en-US" sz="1050" dirty="0"/>
              <a:t>. </a:t>
            </a:r>
            <a:r>
              <a:rPr lang="nl-NL" sz="1050" dirty="0"/>
              <a:t>Rondom maatschappelijke vraagstukken speelt vaak veel onduidelijkheid. Kaders ontbreken. Of zijn niet meer passend. Soms zijn er misverstanden tussen verschillende betrokkenen, of verwijten naar elkaar toe. Om dit te doorbreken, samen te kunnen leren en uiteindelijk wenselijke veranderingen te bewerkstellingen, is het van belang met elkaar in gesprek te gaan over zaken als aannames, verwachtingen, (voor)waarden. Om te "begrijpen voor ingrijpen". Dit vraagt dat betrokkenen met een holistisch blik naar het vraagstuk kijken, vanuit een open en constructieve houding. Deze insteek leidt tot rust, helderheid, 'je gehoord voelen', begrip, vertrouwen en verbondenheid - wat weer kan leiden tot bewegingsruimte en uiteindelijk tot breed gedragen oplossingen voor het maatschappelijke vraagstuk.</a:t>
            </a:r>
          </a:p>
          <a:p>
            <a:pPr marL="0" indent="0">
              <a:lnSpc>
                <a:spcPct val="110000"/>
              </a:lnSpc>
              <a:spcBef>
                <a:spcPts val="600"/>
              </a:spcBef>
              <a:buNone/>
            </a:pPr>
            <a:r>
              <a:rPr lang="en-US" sz="1050" dirty="0"/>
              <a:t>Maar </a:t>
            </a:r>
            <a:r>
              <a:rPr lang="en-US" sz="1050" dirty="0" err="1"/>
              <a:t>dit</a:t>
            </a:r>
            <a:r>
              <a:rPr lang="en-US" sz="1050" dirty="0"/>
              <a:t> </a:t>
            </a:r>
            <a:r>
              <a:rPr lang="en-US" sz="1050" dirty="0" err="1"/>
              <a:t>gaat</a:t>
            </a:r>
            <a:r>
              <a:rPr lang="en-US" sz="1050" dirty="0"/>
              <a:t> </a:t>
            </a:r>
            <a:r>
              <a:rPr lang="en-US" sz="1050" dirty="0" err="1"/>
              <a:t>niet</a:t>
            </a:r>
            <a:r>
              <a:rPr lang="en-US" sz="1050" dirty="0"/>
              <a:t> </a:t>
            </a:r>
            <a:r>
              <a:rPr lang="en-US" sz="1050" dirty="0" err="1"/>
              <a:t>vanzelf</a:t>
            </a:r>
            <a:r>
              <a:rPr lang="en-US" sz="1050" dirty="0"/>
              <a:t>. </a:t>
            </a:r>
            <a:r>
              <a:rPr lang="nl-NL" sz="1050" dirty="0"/>
              <a:t>Hier zijn randvoorwaarden voor nodig:</a:t>
            </a:r>
          </a:p>
          <a:p>
            <a:pPr marL="269875" indent="-177800">
              <a:lnSpc>
                <a:spcPct val="110000"/>
              </a:lnSpc>
              <a:spcBef>
                <a:spcPts val="600"/>
              </a:spcBef>
            </a:pPr>
            <a:r>
              <a:rPr lang="nl-NL" sz="1050" dirty="0"/>
              <a:t>Betrokkenen uit het vraagstuk moeten de urgentie voelen dat er iets moet gebeuren.</a:t>
            </a:r>
            <a:endParaRPr lang="nl-NL" sz="1050" dirty="0">
              <a:cs typeface="Calibri"/>
            </a:endParaRPr>
          </a:p>
          <a:p>
            <a:pPr marL="269875" indent="-177800">
              <a:lnSpc>
                <a:spcPct val="110000"/>
              </a:lnSpc>
              <a:spcBef>
                <a:spcPts val="0"/>
              </a:spcBef>
            </a:pPr>
            <a:r>
              <a:rPr lang="nl-NL" sz="1050" dirty="0"/>
              <a:t>Betrokkenen moeten bereid zijn de bril aan te passen waarmee ze naar elkaar en het vraagstuk kijken.</a:t>
            </a:r>
            <a:endParaRPr lang="nl-NL" sz="1050" dirty="0">
              <a:cs typeface="Calibri"/>
            </a:endParaRPr>
          </a:p>
          <a:p>
            <a:pPr marL="269875" indent="-177800">
              <a:lnSpc>
                <a:spcPct val="110000"/>
              </a:lnSpc>
              <a:spcBef>
                <a:spcPts val="0"/>
              </a:spcBef>
            </a:pPr>
            <a:r>
              <a:rPr lang="nl-NL" sz="1050" dirty="0"/>
              <a:t>Openheid, nieuwsgierigheid en flexibiliteit moeten grondhoudingen zijn. </a:t>
            </a:r>
          </a:p>
          <a:p>
            <a:pPr marL="269875" indent="-177800">
              <a:lnSpc>
                <a:spcPct val="110000"/>
              </a:lnSpc>
              <a:spcBef>
                <a:spcPts val="0"/>
              </a:spcBef>
            </a:pPr>
            <a:r>
              <a:rPr lang="nl-NL" sz="1050" dirty="0">
                <a:ea typeface="+mn-lt"/>
                <a:cs typeface="+mn-lt"/>
              </a:rPr>
              <a:t>Er moet een sfeer van vertrouwen en veiligheid zijn.</a:t>
            </a:r>
          </a:p>
        </p:txBody>
      </p:sp>
      <p:sp>
        <p:nvSpPr>
          <p:cNvPr id="4" name="Rectangle 3">
            <a:extLst>
              <a:ext uri="{FF2B5EF4-FFF2-40B4-BE49-F238E27FC236}">
                <a16:creationId xmlns:a16="http://schemas.microsoft.com/office/drawing/2014/main" id="{B80A0631-D454-4509-BD7C-A5111C173040}"/>
              </a:ext>
            </a:extLst>
          </p:cNvPr>
          <p:cNvSpPr/>
          <p:nvPr/>
        </p:nvSpPr>
        <p:spPr>
          <a:xfrm>
            <a:off x="11133937" y="130136"/>
            <a:ext cx="932557" cy="568298"/>
          </a:xfrm>
          <a:prstGeom prst="rect">
            <a:avLst/>
          </a:prstGeom>
          <a:solidFill>
            <a:srgbClr val="FFCCCC"/>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solidFill>
                  <a:schemeClr val="tx1"/>
                </a:solidFill>
              </a:rPr>
              <a:t>Algemene uitleg verander-leerproces</a:t>
            </a:r>
          </a:p>
        </p:txBody>
      </p:sp>
      <p:sp>
        <p:nvSpPr>
          <p:cNvPr id="5" name="TextBox 4">
            <a:extLst>
              <a:ext uri="{FF2B5EF4-FFF2-40B4-BE49-F238E27FC236}">
                <a16:creationId xmlns:a16="http://schemas.microsoft.com/office/drawing/2014/main" id="{5A23522D-62C9-40FE-A267-0C597C5349BD}"/>
              </a:ext>
            </a:extLst>
          </p:cNvPr>
          <p:cNvSpPr txBox="1"/>
          <p:nvPr/>
        </p:nvSpPr>
        <p:spPr>
          <a:xfrm>
            <a:off x="5901906" y="6459609"/>
            <a:ext cx="388188" cy="261610"/>
          </a:xfrm>
          <a:prstGeom prst="rect">
            <a:avLst/>
          </a:prstGeom>
          <a:noFill/>
        </p:spPr>
        <p:txBody>
          <a:bodyPr wrap="square" rtlCol="0">
            <a:spAutoFit/>
          </a:bodyPr>
          <a:lstStyle/>
          <a:p>
            <a:pPr algn="ctr"/>
            <a:r>
              <a:rPr lang="nl-NL" sz="1050" dirty="0">
                <a:latin typeface="+mj-lt"/>
              </a:rPr>
              <a:t>1</a:t>
            </a:r>
          </a:p>
        </p:txBody>
      </p:sp>
      <p:pic>
        <p:nvPicPr>
          <p:cNvPr id="6" name="Picture 5">
            <a:extLst>
              <a:ext uri="{FF2B5EF4-FFF2-40B4-BE49-F238E27FC236}">
                <a16:creationId xmlns:a16="http://schemas.microsoft.com/office/drawing/2014/main" id="{172CA42B-33B2-4243-90E0-34E34897BB12}"/>
              </a:ext>
            </a:extLst>
          </p:cNvPr>
          <p:cNvPicPr>
            <a:picLocks noChangeAspect="1"/>
          </p:cNvPicPr>
          <p:nvPr/>
        </p:nvPicPr>
        <p:blipFill>
          <a:blip r:embed="rId2"/>
          <a:stretch>
            <a:fillRect/>
          </a:stretch>
        </p:blipFill>
        <p:spPr>
          <a:xfrm>
            <a:off x="9740007" y="150465"/>
            <a:ext cx="1251659" cy="1145909"/>
          </a:xfrm>
          <a:prstGeom prst="rect">
            <a:avLst/>
          </a:prstGeom>
        </p:spPr>
      </p:pic>
    </p:spTree>
    <p:extLst>
      <p:ext uri="{BB962C8B-B14F-4D97-AF65-F5344CB8AC3E}">
        <p14:creationId xmlns:p14="http://schemas.microsoft.com/office/powerpoint/2010/main" val="28140799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CC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8D27E-D6CB-4B1B-8DB5-EA1DB82B1B17}"/>
              </a:ext>
            </a:extLst>
          </p:cNvPr>
          <p:cNvSpPr>
            <a:spLocks noGrp="1"/>
          </p:cNvSpPr>
          <p:nvPr>
            <p:ph type="title"/>
          </p:nvPr>
        </p:nvSpPr>
        <p:spPr>
          <a:xfrm>
            <a:off x="428901" y="251916"/>
            <a:ext cx="10515600" cy="872001"/>
          </a:xfrm>
        </p:spPr>
        <p:txBody>
          <a:bodyPr>
            <a:normAutofit/>
          </a:bodyPr>
          <a:lstStyle/>
          <a:p>
            <a:pPr lvl="0">
              <a:lnSpc>
                <a:spcPct val="110000"/>
              </a:lnSpc>
              <a:spcBef>
                <a:spcPts val="600"/>
              </a:spcBef>
            </a:pPr>
            <a:r>
              <a:rPr lang="en-US" dirty="0" err="1">
                <a:solidFill>
                  <a:prstClr val="black"/>
                </a:solidFill>
              </a:rPr>
              <a:t>Fasen</a:t>
            </a:r>
            <a:r>
              <a:rPr lang="en-US" dirty="0">
                <a:solidFill>
                  <a:prstClr val="black"/>
                </a:solidFill>
              </a:rPr>
              <a:t> van het </a:t>
            </a:r>
            <a:r>
              <a:rPr lang="en-US" dirty="0" err="1">
                <a:solidFill>
                  <a:prstClr val="black"/>
                </a:solidFill>
              </a:rPr>
              <a:t>veranderproces</a:t>
            </a:r>
            <a:endParaRPr lang="en-US" dirty="0">
              <a:solidFill>
                <a:prstClr val="black"/>
              </a:solidFill>
            </a:endParaRPr>
          </a:p>
        </p:txBody>
      </p:sp>
      <p:sp>
        <p:nvSpPr>
          <p:cNvPr id="3" name="Content Placeholder 2">
            <a:extLst>
              <a:ext uri="{FF2B5EF4-FFF2-40B4-BE49-F238E27FC236}">
                <a16:creationId xmlns:a16="http://schemas.microsoft.com/office/drawing/2014/main" id="{84074D2A-D36A-4B77-A8D0-AC7FA77E8177}"/>
              </a:ext>
            </a:extLst>
          </p:cNvPr>
          <p:cNvSpPr>
            <a:spLocks noGrp="1"/>
          </p:cNvSpPr>
          <p:nvPr>
            <p:ph idx="1"/>
          </p:nvPr>
        </p:nvSpPr>
        <p:spPr>
          <a:xfrm>
            <a:off x="428901" y="1126288"/>
            <a:ext cx="11170064" cy="5468471"/>
          </a:xfrm>
        </p:spPr>
        <p:txBody>
          <a:bodyPr vert="horz" lIns="91440" tIns="45720" rIns="91440" bIns="45720" numCol="2" spcCol="360000" rtlCol="0" anchor="t">
            <a:normAutofit/>
          </a:bodyPr>
          <a:lstStyle/>
          <a:p>
            <a:pPr marL="0" indent="0">
              <a:lnSpc>
                <a:spcPct val="110000"/>
              </a:lnSpc>
              <a:spcBef>
                <a:spcPts val="0"/>
              </a:spcBef>
              <a:spcAft>
                <a:spcPts val="600"/>
              </a:spcAft>
              <a:buNone/>
            </a:pPr>
            <a:r>
              <a:rPr lang="en-US" sz="1050" dirty="0"/>
              <a:t>Het </a:t>
            </a:r>
            <a:r>
              <a:rPr lang="en-US" sz="1050" dirty="0" err="1"/>
              <a:t>proces</a:t>
            </a:r>
            <a:r>
              <a:rPr lang="en-US" sz="1050" dirty="0"/>
              <a:t> </a:t>
            </a:r>
            <a:r>
              <a:rPr lang="en-US" sz="1050" dirty="0" err="1"/>
              <a:t>dat</a:t>
            </a:r>
            <a:r>
              <a:rPr lang="en-US" sz="1050" dirty="0"/>
              <a:t> in </a:t>
            </a:r>
            <a:r>
              <a:rPr lang="en-US" sz="1050" dirty="0" err="1"/>
              <a:t>deze</a:t>
            </a:r>
            <a:r>
              <a:rPr lang="en-US" sz="1050" dirty="0"/>
              <a:t> </a:t>
            </a:r>
            <a:r>
              <a:rPr lang="en-US" sz="1050" dirty="0" err="1"/>
              <a:t>gids</a:t>
            </a:r>
            <a:r>
              <a:rPr lang="en-US" sz="1050" dirty="0"/>
              <a:t> </a:t>
            </a:r>
            <a:r>
              <a:rPr lang="en-US" sz="1050" dirty="0" err="1"/>
              <a:t>beschreven</a:t>
            </a:r>
            <a:r>
              <a:rPr lang="en-US" sz="1050" dirty="0"/>
              <a:t> </a:t>
            </a:r>
            <a:r>
              <a:rPr lang="en-US" sz="1050" dirty="0" err="1"/>
              <a:t>staat</a:t>
            </a:r>
            <a:r>
              <a:rPr lang="en-US" sz="1050" dirty="0"/>
              <a:t>, is </a:t>
            </a:r>
            <a:r>
              <a:rPr lang="en-US" sz="1050" dirty="0" err="1"/>
              <a:t>grofweg</a:t>
            </a:r>
            <a:r>
              <a:rPr lang="en-US" sz="1050" dirty="0"/>
              <a:t> op </a:t>
            </a:r>
            <a:r>
              <a:rPr lang="en-US" sz="1050" dirty="0" err="1"/>
              <a:t>te</a:t>
            </a:r>
            <a:r>
              <a:rPr lang="en-US" sz="1050" dirty="0"/>
              <a:t> </a:t>
            </a:r>
            <a:r>
              <a:rPr lang="en-US" sz="1050" dirty="0" err="1"/>
              <a:t>delen</a:t>
            </a:r>
            <a:r>
              <a:rPr lang="en-US" sz="1050" dirty="0"/>
              <a:t> in twee </a:t>
            </a:r>
            <a:r>
              <a:rPr lang="en-US" sz="1050" dirty="0" err="1"/>
              <a:t>fasen</a:t>
            </a:r>
            <a:r>
              <a:rPr lang="en-US" sz="1050" dirty="0"/>
              <a:t>: </a:t>
            </a:r>
            <a:r>
              <a:rPr lang="en-US" sz="1050" dirty="0" err="1"/>
              <a:t>eerst</a:t>
            </a:r>
            <a:r>
              <a:rPr lang="en-US" sz="1050" dirty="0"/>
              <a:t> het </a:t>
            </a:r>
            <a:r>
              <a:rPr lang="en-US" sz="1050" dirty="0" err="1"/>
              <a:t>vraagstuk</a:t>
            </a:r>
            <a:r>
              <a:rPr lang="en-US" sz="1050" dirty="0"/>
              <a:t> in </a:t>
            </a:r>
            <a:r>
              <a:rPr lang="en-US" sz="1050" dirty="0" err="1"/>
              <a:t>beeld</a:t>
            </a:r>
            <a:r>
              <a:rPr lang="en-US" sz="1050" dirty="0"/>
              <a:t> </a:t>
            </a:r>
            <a:r>
              <a:rPr lang="en-US" sz="1050" dirty="0" err="1"/>
              <a:t>brengen</a:t>
            </a:r>
            <a:r>
              <a:rPr lang="en-US" sz="1050" dirty="0"/>
              <a:t> </a:t>
            </a:r>
            <a:r>
              <a:rPr lang="en-US" sz="1050" dirty="0" err="1"/>
              <a:t>en</a:t>
            </a:r>
            <a:r>
              <a:rPr lang="en-US" sz="1050" dirty="0"/>
              <a:t> </a:t>
            </a:r>
            <a:r>
              <a:rPr lang="en-US" sz="1050" dirty="0" err="1"/>
              <a:t>vervolgens</a:t>
            </a:r>
            <a:r>
              <a:rPr lang="en-US" sz="1050" dirty="0"/>
              <a:t> </a:t>
            </a:r>
            <a:r>
              <a:rPr lang="en-US" sz="1050" dirty="0" err="1"/>
              <a:t>wederzijds</a:t>
            </a:r>
            <a:r>
              <a:rPr lang="en-US" sz="1050" dirty="0"/>
              <a:t> begrip </a:t>
            </a:r>
            <a:r>
              <a:rPr lang="en-US" sz="1050" dirty="0" err="1"/>
              <a:t>creëeren</a:t>
            </a:r>
            <a:r>
              <a:rPr lang="en-US" sz="1050" dirty="0"/>
              <a:t> </a:t>
            </a:r>
            <a:r>
              <a:rPr lang="en-US" sz="1050" dirty="0" err="1"/>
              <a:t>en</a:t>
            </a:r>
            <a:r>
              <a:rPr lang="en-US" sz="1050" dirty="0"/>
              <a:t> breed </a:t>
            </a:r>
            <a:r>
              <a:rPr lang="en-US" sz="1050" dirty="0" err="1"/>
              <a:t>gedragen</a:t>
            </a:r>
            <a:r>
              <a:rPr lang="en-US" sz="1050" dirty="0"/>
              <a:t> </a:t>
            </a:r>
            <a:r>
              <a:rPr lang="en-US" sz="1050" dirty="0" err="1"/>
              <a:t>besluiten</a:t>
            </a:r>
            <a:r>
              <a:rPr lang="en-US" sz="1050" dirty="0"/>
              <a:t> </a:t>
            </a:r>
            <a:r>
              <a:rPr lang="en-US" sz="1050" dirty="0" err="1"/>
              <a:t>nemen</a:t>
            </a:r>
            <a:r>
              <a:rPr lang="en-US" sz="1050" dirty="0"/>
              <a:t>. </a:t>
            </a:r>
          </a:p>
          <a:p>
            <a:pPr marL="0" indent="0">
              <a:lnSpc>
                <a:spcPct val="110000"/>
              </a:lnSpc>
              <a:spcBef>
                <a:spcPts val="600"/>
              </a:spcBef>
              <a:buNone/>
            </a:pPr>
            <a:r>
              <a:rPr lang="en-US" sz="1050" i="1" dirty="0" err="1"/>
              <a:t>Fase</a:t>
            </a:r>
            <a:r>
              <a:rPr lang="en-US" sz="1050" i="1" dirty="0"/>
              <a:t> I: Het </a:t>
            </a:r>
            <a:r>
              <a:rPr lang="en-US" sz="1050" i="1" dirty="0" err="1"/>
              <a:t>vraagstuk</a:t>
            </a:r>
            <a:r>
              <a:rPr lang="en-US" sz="1050" i="1" dirty="0"/>
              <a:t> in </a:t>
            </a:r>
            <a:r>
              <a:rPr lang="en-US" sz="1050" i="1" dirty="0" err="1"/>
              <a:t>beeld</a:t>
            </a:r>
            <a:r>
              <a:rPr lang="en-US" sz="1050" i="1" dirty="0"/>
              <a:t> </a:t>
            </a:r>
            <a:r>
              <a:rPr lang="en-US" sz="1050" i="1" dirty="0" err="1"/>
              <a:t>brengen</a:t>
            </a:r>
            <a:endParaRPr lang="en-US" sz="1050" i="1" dirty="0"/>
          </a:p>
          <a:p>
            <a:pPr marL="0" indent="0">
              <a:lnSpc>
                <a:spcPct val="110000"/>
              </a:lnSpc>
              <a:spcBef>
                <a:spcPts val="600"/>
              </a:spcBef>
              <a:buNone/>
            </a:pPr>
            <a:r>
              <a:rPr lang="en-US" sz="1050" dirty="0"/>
              <a:t>In </a:t>
            </a:r>
            <a:r>
              <a:rPr lang="en-US" sz="1050" dirty="0" err="1"/>
              <a:t>deze</a:t>
            </a:r>
            <a:r>
              <a:rPr lang="en-US" sz="1050" dirty="0"/>
              <a:t> </a:t>
            </a:r>
            <a:r>
              <a:rPr lang="en-US" sz="1050" dirty="0" err="1"/>
              <a:t>fase</a:t>
            </a:r>
            <a:r>
              <a:rPr lang="en-US" sz="1050" dirty="0"/>
              <a:t> </a:t>
            </a:r>
            <a:r>
              <a:rPr lang="en-US" sz="1050" dirty="0" err="1"/>
              <a:t>ligt</a:t>
            </a:r>
            <a:r>
              <a:rPr lang="en-US" sz="1050" dirty="0"/>
              <a:t> de </a:t>
            </a:r>
            <a:r>
              <a:rPr lang="en-US" sz="1050" dirty="0" err="1"/>
              <a:t>nadruk</a:t>
            </a:r>
            <a:r>
              <a:rPr lang="en-US" sz="1050" dirty="0"/>
              <a:t> op </a:t>
            </a:r>
            <a:r>
              <a:rPr lang="en-US" sz="1050" dirty="0" err="1"/>
              <a:t>een</a:t>
            </a:r>
            <a:r>
              <a:rPr lang="en-US" sz="1050" dirty="0"/>
              <a:t> zo complete </a:t>
            </a:r>
            <a:r>
              <a:rPr lang="en-US" sz="1050" dirty="0" err="1"/>
              <a:t>mogelijk</a:t>
            </a:r>
            <a:r>
              <a:rPr lang="en-US" sz="1050" dirty="0"/>
              <a:t> </a:t>
            </a:r>
            <a:r>
              <a:rPr lang="en-US" sz="1050" dirty="0" err="1"/>
              <a:t>beeld</a:t>
            </a:r>
            <a:r>
              <a:rPr lang="en-US" sz="1050" dirty="0"/>
              <a:t> van het </a:t>
            </a:r>
            <a:r>
              <a:rPr lang="en-US" sz="1050" dirty="0" err="1"/>
              <a:t>vraagstuk</a:t>
            </a:r>
            <a:r>
              <a:rPr lang="en-US" sz="1050" dirty="0"/>
              <a:t> </a:t>
            </a:r>
            <a:r>
              <a:rPr lang="en-US" sz="1050" dirty="0" err="1"/>
              <a:t>krijgen</a:t>
            </a:r>
            <a:r>
              <a:rPr lang="en-US" sz="1050" dirty="0"/>
              <a:t> met </a:t>
            </a:r>
            <a:r>
              <a:rPr lang="en-US" sz="1050" dirty="0" err="1"/>
              <a:t>daarbij</a:t>
            </a:r>
            <a:r>
              <a:rPr lang="en-US" sz="1050" dirty="0"/>
              <a:t> </a:t>
            </a:r>
            <a:r>
              <a:rPr lang="en-US" sz="1050" dirty="0" err="1"/>
              <a:t>nadrukkelijk</a:t>
            </a:r>
            <a:r>
              <a:rPr lang="en-US" sz="1050" dirty="0"/>
              <a:t> </a:t>
            </a:r>
            <a:r>
              <a:rPr lang="en-US" sz="1050" dirty="0" err="1"/>
              <a:t>aandacht</a:t>
            </a:r>
            <a:r>
              <a:rPr lang="en-US" sz="1050" dirty="0"/>
              <a:t> voor de </a:t>
            </a:r>
            <a:r>
              <a:rPr lang="en-US" sz="1050" dirty="0" err="1"/>
              <a:t>wereldbeelden</a:t>
            </a:r>
            <a:r>
              <a:rPr lang="en-US" sz="1050" dirty="0"/>
              <a:t> van </a:t>
            </a:r>
            <a:r>
              <a:rPr lang="en-US" sz="1050" dirty="0" err="1"/>
              <a:t>betrokkenen</a:t>
            </a:r>
            <a:r>
              <a:rPr lang="en-US" sz="1050" dirty="0"/>
              <a:t>. </a:t>
            </a:r>
            <a:r>
              <a:rPr lang="en-US" sz="1050" dirty="0" err="1"/>
              <a:t>Welke</a:t>
            </a:r>
            <a:r>
              <a:rPr lang="en-US" sz="1050" dirty="0"/>
              <a:t> </a:t>
            </a:r>
            <a:r>
              <a:rPr lang="en-US" sz="1050" dirty="0" err="1"/>
              <a:t>perspectieven</a:t>
            </a:r>
            <a:r>
              <a:rPr lang="en-US" sz="1050" dirty="0"/>
              <a:t> </a:t>
            </a:r>
            <a:r>
              <a:rPr lang="en-US" sz="1050" dirty="0" err="1"/>
              <a:t>hebben</a:t>
            </a:r>
            <a:r>
              <a:rPr lang="en-US" sz="1050" dirty="0"/>
              <a:t> </a:t>
            </a:r>
            <a:r>
              <a:rPr lang="en-US" sz="1050" dirty="0" err="1"/>
              <a:t>zij</a:t>
            </a:r>
            <a:r>
              <a:rPr lang="en-US" sz="1050" dirty="0"/>
              <a:t>? Wat </a:t>
            </a:r>
            <a:r>
              <a:rPr lang="en-US" sz="1050" dirty="0" err="1"/>
              <a:t>speelt</a:t>
            </a:r>
            <a:r>
              <a:rPr lang="en-US" sz="1050" dirty="0"/>
              <a:t> </a:t>
            </a:r>
            <a:r>
              <a:rPr lang="en-US" sz="1050" dirty="0" err="1"/>
              <a:t>er</a:t>
            </a:r>
            <a:r>
              <a:rPr lang="en-US" sz="1050" dirty="0"/>
              <a:t> </a:t>
            </a:r>
            <a:r>
              <a:rPr lang="en-US" sz="1050" dirty="0" err="1"/>
              <a:t>werkelijk</a:t>
            </a:r>
            <a:r>
              <a:rPr lang="en-US" sz="1050" dirty="0"/>
              <a:t>? Op </a:t>
            </a:r>
            <a:r>
              <a:rPr lang="en-US" sz="1050" dirty="0" err="1"/>
              <a:t>verschillende</a:t>
            </a:r>
            <a:r>
              <a:rPr lang="en-US" sz="1050" dirty="0"/>
              <a:t> </a:t>
            </a:r>
            <a:r>
              <a:rPr lang="en-US" sz="1050" dirty="0" err="1"/>
              <a:t>manieren</a:t>
            </a:r>
            <a:r>
              <a:rPr lang="en-US" sz="1050" dirty="0"/>
              <a:t> </a:t>
            </a:r>
            <a:r>
              <a:rPr lang="en-US" sz="1050" dirty="0" err="1"/>
              <a:t>verzamel</a:t>
            </a:r>
            <a:r>
              <a:rPr lang="en-US" sz="1050" dirty="0"/>
              <a:t> </a:t>
            </a:r>
            <a:r>
              <a:rPr lang="en-US" sz="1050" dirty="0" err="1"/>
              <a:t>en</a:t>
            </a:r>
            <a:r>
              <a:rPr lang="en-US" sz="1050" dirty="0"/>
              <a:t> </a:t>
            </a:r>
            <a:r>
              <a:rPr lang="en-US" sz="1050" dirty="0" err="1"/>
              <a:t>analyseer</a:t>
            </a:r>
            <a:r>
              <a:rPr lang="en-US" sz="1050" dirty="0"/>
              <a:t> je </a:t>
            </a:r>
            <a:r>
              <a:rPr lang="en-US" sz="1050" dirty="0" err="1"/>
              <a:t>informatie</a:t>
            </a:r>
            <a:r>
              <a:rPr lang="en-US" sz="1050" dirty="0"/>
              <a:t> - </a:t>
            </a:r>
            <a:r>
              <a:rPr lang="en-US" sz="1050" dirty="0" err="1"/>
              <a:t>aanvankelijk</a:t>
            </a:r>
            <a:r>
              <a:rPr lang="en-US" sz="1050" dirty="0"/>
              <a:t> </a:t>
            </a:r>
            <a:r>
              <a:rPr lang="en-US" sz="1050" dirty="0" err="1"/>
              <a:t>doorgaans</a:t>
            </a:r>
            <a:r>
              <a:rPr lang="en-US" sz="1050" dirty="0"/>
              <a:t> in </a:t>
            </a:r>
            <a:r>
              <a:rPr lang="en-US" sz="1050" dirty="0" err="1"/>
              <a:t>kleiner</a:t>
            </a:r>
            <a:r>
              <a:rPr lang="en-US" sz="1050" dirty="0"/>
              <a:t> </a:t>
            </a:r>
            <a:r>
              <a:rPr lang="en-US" sz="1050" dirty="0" err="1"/>
              <a:t>comité</a:t>
            </a:r>
            <a:r>
              <a:rPr lang="en-US" sz="1050" dirty="0"/>
              <a:t>. </a:t>
            </a:r>
            <a:r>
              <a:rPr lang="en-US" sz="1050" dirty="0" err="1"/>
              <a:t>Bruikbare</a:t>
            </a:r>
            <a:r>
              <a:rPr lang="en-US" sz="1050" dirty="0"/>
              <a:t> </a:t>
            </a:r>
            <a:r>
              <a:rPr lang="en-US" sz="1050" dirty="0" err="1"/>
              <a:t>manieren</a:t>
            </a:r>
            <a:r>
              <a:rPr lang="en-US" sz="1050" dirty="0"/>
              <a:t> om </a:t>
            </a:r>
            <a:r>
              <a:rPr lang="en-US" sz="1050" dirty="0" err="1"/>
              <a:t>dat</a:t>
            </a:r>
            <a:r>
              <a:rPr lang="en-US" sz="1050" dirty="0"/>
              <a:t> </a:t>
            </a:r>
            <a:r>
              <a:rPr lang="en-US" sz="1050" dirty="0" err="1"/>
              <a:t>te</a:t>
            </a:r>
            <a:r>
              <a:rPr lang="en-US" sz="1050" dirty="0"/>
              <a:t> </a:t>
            </a:r>
            <a:r>
              <a:rPr lang="en-US" sz="1050" dirty="0" err="1"/>
              <a:t>doen</a:t>
            </a:r>
            <a:r>
              <a:rPr lang="en-US" sz="1050" dirty="0"/>
              <a:t> </a:t>
            </a:r>
            <a:r>
              <a:rPr lang="en-US" sz="1050" dirty="0" err="1"/>
              <a:t>zijn</a:t>
            </a:r>
            <a:r>
              <a:rPr lang="en-US" sz="1050" dirty="0"/>
              <a:t> het </a:t>
            </a:r>
            <a:r>
              <a:rPr lang="en-US" sz="1050" dirty="0" err="1"/>
              <a:t>voeren</a:t>
            </a:r>
            <a:r>
              <a:rPr lang="en-US" sz="1050" dirty="0"/>
              <a:t> van </a:t>
            </a:r>
            <a:r>
              <a:rPr lang="en-US" sz="1050" dirty="0" err="1"/>
              <a:t>geleide</a:t>
            </a:r>
            <a:r>
              <a:rPr lang="en-US" sz="1050" dirty="0"/>
              <a:t> </a:t>
            </a:r>
            <a:r>
              <a:rPr lang="en-US" sz="1050" dirty="0" err="1"/>
              <a:t>gesprekken</a:t>
            </a:r>
            <a:r>
              <a:rPr lang="en-US" sz="1050" dirty="0"/>
              <a:t> </a:t>
            </a:r>
            <a:r>
              <a:rPr lang="en-US" sz="1050" dirty="0" err="1"/>
              <a:t>en</a:t>
            </a:r>
            <a:r>
              <a:rPr lang="en-US" sz="1050" dirty="0"/>
              <a:t> het </a:t>
            </a:r>
            <a:r>
              <a:rPr lang="en-US" sz="1050" dirty="0" err="1"/>
              <a:t>visualiseren</a:t>
            </a:r>
            <a:r>
              <a:rPr lang="en-US" sz="1050" dirty="0"/>
              <a:t> van wat </a:t>
            </a:r>
            <a:r>
              <a:rPr lang="en-US" sz="1050" dirty="0" err="1"/>
              <a:t>er</a:t>
            </a:r>
            <a:r>
              <a:rPr lang="en-US" sz="1050" dirty="0"/>
              <a:t> </a:t>
            </a:r>
            <a:r>
              <a:rPr lang="en-US" sz="1050" dirty="0" err="1"/>
              <a:t>speelt</a:t>
            </a:r>
            <a:r>
              <a:rPr lang="en-US" sz="1050" dirty="0"/>
              <a:t>. Het </a:t>
            </a:r>
            <a:r>
              <a:rPr lang="en-US" sz="1050" dirty="0" err="1"/>
              <a:t>doel</a:t>
            </a:r>
            <a:r>
              <a:rPr lang="en-US" sz="1050" dirty="0"/>
              <a:t> van </a:t>
            </a:r>
            <a:r>
              <a:rPr lang="en-US" sz="1050" dirty="0" err="1"/>
              <a:t>deze</a:t>
            </a:r>
            <a:r>
              <a:rPr lang="en-US" sz="1050" dirty="0"/>
              <a:t> </a:t>
            </a:r>
            <a:r>
              <a:rPr lang="en-US" sz="1050" dirty="0" err="1"/>
              <a:t>fase</a:t>
            </a:r>
            <a:r>
              <a:rPr lang="en-US" sz="1050" dirty="0"/>
              <a:t> is het </a:t>
            </a:r>
            <a:r>
              <a:rPr lang="en-US" sz="1050" dirty="0" err="1"/>
              <a:t>verkrijgen</a:t>
            </a:r>
            <a:r>
              <a:rPr lang="en-US" sz="1050" dirty="0"/>
              <a:t> van </a:t>
            </a:r>
            <a:r>
              <a:rPr lang="en-US" sz="1050" dirty="0" err="1"/>
              <a:t>een</a:t>
            </a:r>
            <a:r>
              <a:rPr lang="en-US" sz="1050" dirty="0"/>
              <a:t> </a:t>
            </a:r>
            <a:r>
              <a:rPr lang="en-US" sz="1050" dirty="0" err="1"/>
              <a:t>veelomvattend</a:t>
            </a:r>
            <a:r>
              <a:rPr lang="en-US" sz="1050" dirty="0"/>
              <a:t> </a:t>
            </a:r>
            <a:r>
              <a:rPr lang="en-US" sz="1050" dirty="0" err="1"/>
              <a:t>beeld</a:t>
            </a:r>
            <a:r>
              <a:rPr lang="en-US" sz="1050" dirty="0"/>
              <a:t> van het </a:t>
            </a:r>
            <a:r>
              <a:rPr lang="en-US" sz="1050" dirty="0" err="1"/>
              <a:t>vraagstuk</a:t>
            </a:r>
            <a:r>
              <a:rPr lang="en-US" sz="1050" dirty="0"/>
              <a:t>. De </a:t>
            </a:r>
            <a:r>
              <a:rPr lang="en-US" sz="1050" dirty="0" err="1"/>
              <a:t>stappen</a:t>
            </a:r>
            <a:r>
              <a:rPr lang="en-US" sz="1050" dirty="0"/>
              <a:t> die </a:t>
            </a:r>
            <a:r>
              <a:rPr lang="en-US" sz="1050" dirty="0" err="1"/>
              <a:t>bij</a:t>
            </a:r>
            <a:r>
              <a:rPr lang="en-US" sz="1050" dirty="0"/>
              <a:t> </a:t>
            </a:r>
            <a:r>
              <a:rPr lang="en-US" sz="1050" dirty="0" err="1"/>
              <a:t>deze</a:t>
            </a:r>
            <a:r>
              <a:rPr lang="en-US" sz="1050" dirty="0"/>
              <a:t> </a:t>
            </a:r>
            <a:r>
              <a:rPr lang="en-US" sz="1050" dirty="0" err="1"/>
              <a:t>fase</a:t>
            </a:r>
            <a:r>
              <a:rPr lang="en-US" sz="1050" dirty="0"/>
              <a:t> </a:t>
            </a:r>
            <a:r>
              <a:rPr lang="en-US" sz="1050" dirty="0" err="1"/>
              <a:t>horen</a:t>
            </a:r>
            <a:r>
              <a:rPr lang="en-US" sz="1050" dirty="0"/>
              <a:t> </a:t>
            </a:r>
            <a:r>
              <a:rPr lang="en-US" sz="1050" dirty="0" err="1"/>
              <a:t>zijn</a:t>
            </a:r>
            <a:r>
              <a:rPr lang="en-US" sz="1050" dirty="0"/>
              <a:t>:</a:t>
            </a:r>
            <a:endParaRPr lang="en-US" sz="1050" b="1" dirty="0">
              <a:cs typeface="Calibri" panose="020F0502020204030204"/>
            </a:endParaRPr>
          </a:p>
          <a:p>
            <a:pPr marL="358775" indent="-179070">
              <a:lnSpc>
                <a:spcPct val="120000"/>
              </a:lnSpc>
              <a:spcBef>
                <a:spcPts val="0"/>
              </a:spcBef>
            </a:pPr>
            <a:r>
              <a:rPr lang="en-US" sz="1050" dirty="0"/>
              <a:t>Stap 1: </a:t>
            </a:r>
            <a:r>
              <a:rPr lang="en-US" sz="1050" dirty="0" err="1"/>
              <a:t>Een</a:t>
            </a:r>
            <a:r>
              <a:rPr lang="en-US" sz="1050" dirty="0"/>
              <a:t> </a:t>
            </a:r>
            <a:r>
              <a:rPr lang="en-US" sz="1050" dirty="0" err="1"/>
              <a:t>eerste</a:t>
            </a:r>
            <a:r>
              <a:rPr lang="en-US" sz="1050" dirty="0"/>
              <a:t> </a:t>
            </a:r>
            <a:r>
              <a:rPr lang="en-US" sz="1050" dirty="0" err="1"/>
              <a:t>beeld</a:t>
            </a:r>
            <a:r>
              <a:rPr lang="en-US" sz="1050" dirty="0"/>
              <a:t> </a:t>
            </a:r>
            <a:r>
              <a:rPr lang="en-US" sz="1050" dirty="0" err="1"/>
              <a:t>schetsen</a:t>
            </a:r>
            <a:endParaRPr lang="en-US" sz="1050" dirty="0">
              <a:cs typeface="Calibri" panose="020F0502020204030204"/>
            </a:endParaRPr>
          </a:p>
          <a:p>
            <a:pPr marL="358775" indent="-179070">
              <a:lnSpc>
                <a:spcPct val="110000"/>
              </a:lnSpc>
              <a:spcBef>
                <a:spcPts val="0"/>
              </a:spcBef>
            </a:pPr>
            <a:r>
              <a:rPr lang="en-US" sz="1050" dirty="0"/>
              <a:t>Stap 2: In </a:t>
            </a:r>
            <a:r>
              <a:rPr lang="en-US" sz="1050" dirty="0" err="1"/>
              <a:t>gesprek</a:t>
            </a:r>
            <a:r>
              <a:rPr lang="en-US" sz="1050" dirty="0"/>
              <a:t> met </a:t>
            </a:r>
            <a:r>
              <a:rPr lang="en-US" sz="1050" dirty="0" err="1"/>
              <a:t>gaan</a:t>
            </a:r>
            <a:r>
              <a:rPr lang="en-US" sz="1050" dirty="0"/>
              <a:t> </a:t>
            </a:r>
            <a:r>
              <a:rPr lang="en-US" sz="1050" dirty="0" err="1"/>
              <a:t>betrokkenen</a:t>
            </a:r>
            <a:r>
              <a:rPr lang="en-US" sz="1050" dirty="0"/>
              <a:t>: </a:t>
            </a:r>
            <a:r>
              <a:rPr lang="en-US" sz="1050" dirty="0" err="1"/>
              <a:t>drijfveren</a:t>
            </a:r>
            <a:r>
              <a:rPr lang="nl-NL" sz="1050" dirty="0"/>
              <a:t>, handelingen en condities </a:t>
            </a:r>
            <a:r>
              <a:rPr lang="en-US" sz="1050" dirty="0" err="1"/>
              <a:t>achterhalen</a:t>
            </a:r>
            <a:endParaRPr lang="en-US" sz="1050" dirty="0">
              <a:cs typeface="Calibri" panose="020F0502020204030204"/>
            </a:endParaRPr>
          </a:p>
          <a:p>
            <a:pPr marL="358775" indent="-179070">
              <a:lnSpc>
                <a:spcPct val="110000"/>
              </a:lnSpc>
              <a:spcBef>
                <a:spcPts val="0"/>
              </a:spcBef>
              <a:spcAft>
                <a:spcPts val="600"/>
              </a:spcAft>
            </a:pPr>
            <a:r>
              <a:rPr lang="en-US" sz="1050" dirty="0"/>
              <a:t>Stap 3: Het </a:t>
            </a:r>
            <a:r>
              <a:rPr lang="en-US" sz="1050" dirty="0" err="1"/>
              <a:t>grotere</a:t>
            </a:r>
            <a:r>
              <a:rPr lang="en-US" sz="1050" dirty="0"/>
              <a:t> </a:t>
            </a:r>
            <a:r>
              <a:rPr lang="en-US" sz="1050" dirty="0" err="1"/>
              <a:t>plaatje</a:t>
            </a:r>
            <a:r>
              <a:rPr lang="en-US" sz="1050" dirty="0"/>
              <a:t> </a:t>
            </a:r>
            <a:r>
              <a:rPr lang="en-US" sz="1050" dirty="0" err="1"/>
              <a:t>zien</a:t>
            </a:r>
            <a:r>
              <a:rPr lang="en-US" sz="1050" dirty="0"/>
              <a:t>: </a:t>
            </a:r>
            <a:r>
              <a:rPr lang="en-US" sz="1050" dirty="0" err="1"/>
              <a:t>analyseren</a:t>
            </a:r>
            <a:r>
              <a:rPr lang="en-US" sz="1050" dirty="0"/>
              <a:t>, </a:t>
            </a:r>
            <a:r>
              <a:rPr lang="en-US" sz="1050" dirty="0" err="1"/>
              <a:t>structuren</a:t>
            </a:r>
            <a:r>
              <a:rPr lang="en-US" sz="1050" dirty="0"/>
              <a:t> </a:t>
            </a:r>
            <a:r>
              <a:rPr lang="en-US" sz="1050" dirty="0" err="1"/>
              <a:t>en</a:t>
            </a:r>
            <a:r>
              <a:rPr lang="en-US" sz="1050" dirty="0"/>
              <a:t> </a:t>
            </a:r>
            <a:r>
              <a:rPr lang="en-US" sz="1050" dirty="0" err="1"/>
              <a:t>visualiseren</a:t>
            </a:r>
            <a:endParaRPr lang="en-US" sz="1050" b="1" dirty="0">
              <a:cs typeface="Calibri" panose="020F0502020204030204"/>
            </a:endParaRPr>
          </a:p>
          <a:p>
            <a:pPr marL="0" indent="0">
              <a:lnSpc>
                <a:spcPct val="110000"/>
              </a:lnSpc>
              <a:spcBef>
                <a:spcPts val="600"/>
              </a:spcBef>
              <a:spcAft>
                <a:spcPts val="600"/>
              </a:spcAft>
              <a:buNone/>
            </a:pPr>
            <a:r>
              <a:rPr lang="en-US" sz="1050" i="1" dirty="0" err="1"/>
              <a:t>Fase</a:t>
            </a:r>
            <a:r>
              <a:rPr lang="en-US" sz="1050" i="1" dirty="0"/>
              <a:t> II: </a:t>
            </a:r>
            <a:r>
              <a:rPr lang="en-US" sz="1050" i="1" dirty="0" err="1"/>
              <a:t>Wederzijds</a:t>
            </a:r>
            <a:r>
              <a:rPr lang="en-US" sz="1050" i="1" dirty="0"/>
              <a:t> begrip </a:t>
            </a:r>
            <a:r>
              <a:rPr lang="en-US" sz="1050" i="1" dirty="0" err="1"/>
              <a:t>verkrijgen</a:t>
            </a:r>
            <a:r>
              <a:rPr lang="en-US" sz="1050" i="1" dirty="0"/>
              <a:t> </a:t>
            </a:r>
            <a:r>
              <a:rPr lang="en-US" sz="1050" i="1" dirty="0" err="1"/>
              <a:t>en</a:t>
            </a:r>
            <a:r>
              <a:rPr lang="en-US" sz="1050" i="1" dirty="0"/>
              <a:t> breed </a:t>
            </a:r>
            <a:r>
              <a:rPr lang="en-US" sz="1050" i="1" dirty="0" err="1"/>
              <a:t>gedragen</a:t>
            </a:r>
            <a:r>
              <a:rPr lang="en-US" sz="1050" i="1" dirty="0"/>
              <a:t> </a:t>
            </a:r>
            <a:r>
              <a:rPr lang="en-US" sz="1050" i="1" dirty="0" err="1"/>
              <a:t>besluiten</a:t>
            </a:r>
            <a:r>
              <a:rPr lang="en-US" sz="1050" i="1" dirty="0"/>
              <a:t> </a:t>
            </a:r>
            <a:r>
              <a:rPr lang="en-US" sz="1050" i="1" dirty="0" err="1"/>
              <a:t>nemen</a:t>
            </a:r>
            <a:endParaRPr lang="en-US" sz="1050" i="1" dirty="0"/>
          </a:p>
          <a:p>
            <a:pPr marL="0" indent="0">
              <a:lnSpc>
                <a:spcPct val="110000"/>
              </a:lnSpc>
              <a:spcBef>
                <a:spcPts val="0"/>
              </a:spcBef>
              <a:buNone/>
            </a:pPr>
            <a:r>
              <a:rPr lang="en-US" sz="1050" dirty="0"/>
              <a:t>In </a:t>
            </a:r>
            <a:r>
              <a:rPr lang="en-US" sz="1050" dirty="0" err="1"/>
              <a:t>deze</a:t>
            </a:r>
            <a:r>
              <a:rPr lang="en-US" sz="1050" dirty="0"/>
              <a:t> </a:t>
            </a:r>
            <a:r>
              <a:rPr lang="en-US" sz="1050" dirty="0" err="1"/>
              <a:t>fase</a:t>
            </a:r>
            <a:r>
              <a:rPr lang="en-US" sz="1050" dirty="0"/>
              <a:t> </a:t>
            </a:r>
            <a:r>
              <a:rPr lang="en-US" sz="1050" dirty="0" err="1"/>
              <a:t>verschuift</a:t>
            </a:r>
            <a:r>
              <a:rPr lang="en-US" sz="1050" dirty="0"/>
              <a:t> de </a:t>
            </a:r>
            <a:r>
              <a:rPr lang="en-US" sz="1050" dirty="0" err="1"/>
              <a:t>aandacht</a:t>
            </a:r>
            <a:r>
              <a:rPr lang="en-US" sz="1050" dirty="0"/>
              <a:t> </a:t>
            </a:r>
            <a:r>
              <a:rPr lang="en-US" sz="1050" dirty="0" err="1"/>
              <a:t>meer</a:t>
            </a:r>
            <a:r>
              <a:rPr lang="en-US" sz="1050" dirty="0"/>
              <a:t> </a:t>
            </a:r>
            <a:r>
              <a:rPr lang="en-US" sz="1050" dirty="0" err="1"/>
              <a:t>naar</a:t>
            </a:r>
            <a:r>
              <a:rPr lang="en-US" sz="1050" dirty="0"/>
              <a:t> het </a:t>
            </a:r>
            <a:r>
              <a:rPr lang="en-US" sz="1050" dirty="0" err="1"/>
              <a:t>samenbrengen</a:t>
            </a:r>
            <a:r>
              <a:rPr lang="en-US" sz="1050" dirty="0"/>
              <a:t> van </a:t>
            </a:r>
            <a:r>
              <a:rPr lang="en-US" sz="1050" dirty="0" err="1"/>
              <a:t>perspectieven</a:t>
            </a:r>
            <a:r>
              <a:rPr lang="en-US" sz="1050" dirty="0"/>
              <a:t> </a:t>
            </a:r>
            <a:r>
              <a:rPr lang="en-US" sz="1050" dirty="0" err="1"/>
              <a:t>en</a:t>
            </a:r>
            <a:r>
              <a:rPr lang="en-US" sz="1050" dirty="0"/>
              <a:t>  het </a:t>
            </a:r>
            <a:r>
              <a:rPr lang="en-US" sz="1050" dirty="0" err="1"/>
              <a:t>vinden</a:t>
            </a:r>
            <a:r>
              <a:rPr lang="en-US" sz="1050" dirty="0"/>
              <a:t> van breed </a:t>
            </a:r>
            <a:r>
              <a:rPr lang="en-US" sz="1050" dirty="0" err="1"/>
              <a:t>gedragen</a:t>
            </a:r>
            <a:r>
              <a:rPr lang="en-US" sz="1050" dirty="0"/>
              <a:t> </a:t>
            </a:r>
            <a:r>
              <a:rPr lang="en-US" sz="1050" dirty="0" err="1"/>
              <a:t>oplossingen</a:t>
            </a:r>
            <a:r>
              <a:rPr lang="en-US" sz="1050" dirty="0"/>
              <a:t> </a:t>
            </a:r>
            <a:r>
              <a:rPr lang="en-US" sz="1050" dirty="0" err="1"/>
              <a:t>en</a:t>
            </a:r>
            <a:r>
              <a:rPr lang="en-US" sz="1050" dirty="0"/>
              <a:t> </a:t>
            </a:r>
            <a:r>
              <a:rPr lang="en-US" sz="1050" dirty="0" err="1"/>
              <a:t>besluitvorming</a:t>
            </a:r>
            <a:r>
              <a:rPr lang="en-US" sz="1050" dirty="0"/>
              <a:t>. </a:t>
            </a:r>
            <a:r>
              <a:rPr lang="en-US" sz="1050" dirty="0" err="1"/>
              <a:t>Waar</a:t>
            </a:r>
            <a:r>
              <a:rPr lang="en-US" sz="1050" dirty="0"/>
              <a:t> de </a:t>
            </a:r>
            <a:r>
              <a:rPr lang="en-US" sz="1050" dirty="0" err="1"/>
              <a:t>eerste</a:t>
            </a:r>
            <a:r>
              <a:rPr lang="en-US" sz="1050" dirty="0"/>
              <a:t> </a:t>
            </a:r>
            <a:r>
              <a:rPr lang="en-US" sz="1050" dirty="0" err="1"/>
              <a:t>fases</a:t>
            </a:r>
            <a:r>
              <a:rPr lang="en-US" sz="1050" dirty="0"/>
              <a:t> </a:t>
            </a:r>
            <a:r>
              <a:rPr lang="en-US" sz="1050" dirty="0" err="1"/>
              <a:t>nog</a:t>
            </a:r>
            <a:r>
              <a:rPr lang="en-US" sz="1050" dirty="0"/>
              <a:t> </a:t>
            </a:r>
            <a:r>
              <a:rPr lang="en-US" sz="1050" dirty="0" err="1"/>
              <a:t>veel</a:t>
            </a:r>
            <a:r>
              <a:rPr lang="en-US" sz="1050" dirty="0"/>
              <a:t> </a:t>
            </a:r>
            <a:r>
              <a:rPr lang="en-US" sz="1050" dirty="0" err="1"/>
              <a:t>één</a:t>
            </a:r>
            <a:r>
              <a:rPr lang="en-US" sz="1050" dirty="0"/>
              <a:t> op </a:t>
            </a:r>
            <a:r>
              <a:rPr lang="en-US" sz="1050" dirty="0" err="1"/>
              <a:t>één</a:t>
            </a:r>
            <a:r>
              <a:rPr lang="en-US" sz="1050" dirty="0"/>
              <a:t> </a:t>
            </a:r>
            <a:r>
              <a:rPr lang="en-US" sz="1050" dirty="0" err="1"/>
              <a:t>activiteiten</a:t>
            </a:r>
            <a:r>
              <a:rPr lang="en-US" sz="1050" dirty="0"/>
              <a:t> </a:t>
            </a:r>
            <a:r>
              <a:rPr lang="en-US" sz="1050" dirty="0" err="1"/>
              <a:t>plaatsvinden</a:t>
            </a:r>
            <a:r>
              <a:rPr lang="en-US" sz="1050" dirty="0"/>
              <a:t> </a:t>
            </a:r>
            <a:r>
              <a:rPr lang="en-US" sz="1050" dirty="0" err="1"/>
              <a:t>gaat</a:t>
            </a:r>
            <a:r>
              <a:rPr lang="en-US" sz="1050" dirty="0"/>
              <a:t> de focus nu </a:t>
            </a:r>
            <a:r>
              <a:rPr lang="en-US" sz="1050" dirty="0" err="1"/>
              <a:t>naar</a:t>
            </a:r>
            <a:r>
              <a:rPr lang="en-US" sz="1050" dirty="0"/>
              <a:t> het </a:t>
            </a:r>
            <a:r>
              <a:rPr lang="en-US" sz="1050" dirty="0" err="1"/>
              <a:t>gezamenlijke</a:t>
            </a:r>
            <a:r>
              <a:rPr lang="en-US" sz="1050" dirty="0"/>
              <a:t> </a:t>
            </a:r>
            <a:r>
              <a:rPr lang="en-US" sz="1050" dirty="0" err="1"/>
              <a:t>gesprek</a:t>
            </a:r>
            <a:r>
              <a:rPr lang="en-US" sz="1050" dirty="0"/>
              <a:t>. Het is </a:t>
            </a:r>
            <a:r>
              <a:rPr lang="en-US" sz="1050" dirty="0" err="1"/>
              <a:t>belangrijk</a:t>
            </a:r>
            <a:r>
              <a:rPr lang="en-US" sz="1050" dirty="0"/>
              <a:t> om op basis van </a:t>
            </a:r>
            <a:r>
              <a:rPr lang="en-US" sz="1050" dirty="0" err="1"/>
              <a:t>een</a:t>
            </a:r>
            <a:r>
              <a:rPr lang="en-US" sz="1050" dirty="0"/>
              <a:t> </a:t>
            </a:r>
            <a:r>
              <a:rPr lang="en-US" sz="1050" dirty="0" err="1"/>
              <a:t>gezamenlijk</a:t>
            </a:r>
            <a:r>
              <a:rPr lang="en-US" sz="1050" dirty="0"/>
              <a:t> </a:t>
            </a:r>
            <a:r>
              <a:rPr lang="en-US" sz="1050" dirty="0" err="1"/>
              <a:t>beeld</a:t>
            </a:r>
            <a:r>
              <a:rPr lang="en-US" sz="1050" dirty="0"/>
              <a:t> </a:t>
            </a:r>
            <a:r>
              <a:rPr lang="en-US" sz="1050" dirty="0" err="1"/>
              <a:t>te</a:t>
            </a:r>
            <a:r>
              <a:rPr lang="en-US" sz="1050" dirty="0"/>
              <a:t> </a:t>
            </a:r>
            <a:r>
              <a:rPr lang="en-US" sz="1050" dirty="0" err="1"/>
              <a:t>bepalen</a:t>
            </a:r>
            <a:r>
              <a:rPr lang="en-US" sz="1050" dirty="0"/>
              <a:t> </a:t>
            </a:r>
            <a:r>
              <a:rPr lang="en-US" sz="1050" dirty="0" err="1"/>
              <a:t>welke</a:t>
            </a:r>
            <a:r>
              <a:rPr lang="en-US" sz="1050" dirty="0"/>
              <a:t> </a:t>
            </a:r>
            <a:r>
              <a:rPr lang="en-US" sz="1050" dirty="0" err="1"/>
              <a:t>richting</a:t>
            </a:r>
            <a:r>
              <a:rPr lang="en-US" sz="1050" dirty="0"/>
              <a:t> op </a:t>
            </a:r>
            <a:r>
              <a:rPr lang="en-US" sz="1050" dirty="0" err="1"/>
              <a:t>bewogen</a:t>
            </a:r>
            <a:r>
              <a:rPr lang="en-US" sz="1050" dirty="0"/>
              <a:t> </a:t>
            </a:r>
            <a:r>
              <a:rPr lang="en-US" sz="1050" dirty="0" err="1"/>
              <a:t>gaat</a:t>
            </a:r>
            <a:r>
              <a:rPr lang="en-US" sz="1050" dirty="0"/>
              <a:t> </a:t>
            </a:r>
            <a:r>
              <a:rPr lang="en-US" sz="1050" dirty="0" err="1"/>
              <a:t>worden</a:t>
            </a:r>
            <a:r>
              <a:rPr lang="en-US" sz="1050" dirty="0"/>
              <a:t>. Wat </a:t>
            </a:r>
            <a:r>
              <a:rPr lang="en-US" sz="1050" dirty="0" err="1"/>
              <a:t>vinden</a:t>
            </a:r>
            <a:r>
              <a:rPr lang="en-US" sz="1050" dirty="0"/>
              <a:t> we met </a:t>
            </a:r>
            <a:r>
              <a:rPr lang="en-US" sz="1050" dirty="0" err="1"/>
              <a:t>elkaar</a:t>
            </a:r>
            <a:r>
              <a:rPr lang="en-US" sz="1050" dirty="0"/>
              <a:t> de </a:t>
            </a:r>
            <a:r>
              <a:rPr lang="en-US" sz="1050" dirty="0" err="1"/>
              <a:t>juiste</a:t>
            </a:r>
            <a:r>
              <a:rPr lang="en-US" sz="1050" dirty="0"/>
              <a:t> </a:t>
            </a:r>
            <a:r>
              <a:rPr lang="en-US" sz="1050" dirty="0" err="1"/>
              <a:t>weg</a:t>
            </a:r>
            <a:r>
              <a:rPr lang="en-US" sz="1050" dirty="0"/>
              <a:t> om </a:t>
            </a:r>
            <a:r>
              <a:rPr lang="en-US" sz="1050" dirty="0" err="1"/>
              <a:t>te</a:t>
            </a:r>
            <a:r>
              <a:rPr lang="en-US" sz="1050" dirty="0"/>
              <a:t> </a:t>
            </a:r>
            <a:r>
              <a:rPr lang="en-US" sz="1050" dirty="0" err="1"/>
              <a:t>bewandelen</a:t>
            </a:r>
            <a:r>
              <a:rPr lang="en-US" sz="1050" dirty="0"/>
              <a:t> </a:t>
            </a:r>
            <a:r>
              <a:rPr lang="en-US" sz="1050" dirty="0" err="1"/>
              <a:t>en</a:t>
            </a:r>
            <a:r>
              <a:rPr lang="en-US" sz="1050" dirty="0"/>
              <a:t> </a:t>
            </a:r>
            <a:r>
              <a:rPr lang="en-US" sz="1050" dirty="0" err="1"/>
              <a:t>welke</a:t>
            </a:r>
            <a:r>
              <a:rPr lang="en-US" sz="1050" dirty="0"/>
              <a:t> </a:t>
            </a:r>
            <a:r>
              <a:rPr lang="en-US" sz="1050" dirty="0" err="1"/>
              <a:t>oplossingsrichtingen</a:t>
            </a:r>
            <a:r>
              <a:rPr lang="en-US" sz="1050" dirty="0"/>
              <a:t> </a:t>
            </a:r>
            <a:r>
              <a:rPr lang="en-US" sz="1050" dirty="0" err="1"/>
              <a:t>zijn</a:t>
            </a:r>
            <a:r>
              <a:rPr lang="en-US" sz="1050" dirty="0"/>
              <a:t> dan </a:t>
            </a:r>
            <a:r>
              <a:rPr lang="en-US" sz="1050" dirty="0" err="1"/>
              <a:t>geschikt</a:t>
            </a:r>
            <a:r>
              <a:rPr lang="en-US" sz="1050" dirty="0"/>
              <a:t>? In </a:t>
            </a:r>
            <a:r>
              <a:rPr lang="en-US" sz="1050" dirty="0" err="1"/>
              <a:t>deze</a:t>
            </a:r>
            <a:r>
              <a:rPr lang="en-US" sz="1050" dirty="0"/>
              <a:t> </a:t>
            </a:r>
            <a:r>
              <a:rPr lang="en-US" sz="1050" dirty="0" err="1"/>
              <a:t>fase</a:t>
            </a:r>
            <a:r>
              <a:rPr lang="en-US" sz="1050" dirty="0"/>
              <a:t> </a:t>
            </a:r>
            <a:r>
              <a:rPr lang="en-US" sz="1050" dirty="0" err="1"/>
              <a:t>wordt</a:t>
            </a:r>
            <a:r>
              <a:rPr lang="en-US" sz="1050" dirty="0"/>
              <a:t> </a:t>
            </a:r>
            <a:r>
              <a:rPr lang="en-US" sz="1050" dirty="0" err="1"/>
              <a:t>gestreefd</a:t>
            </a:r>
            <a:r>
              <a:rPr lang="en-US" sz="1050" dirty="0"/>
              <a:t> </a:t>
            </a:r>
            <a:r>
              <a:rPr lang="en-US" sz="1050" dirty="0" err="1"/>
              <a:t>naar</a:t>
            </a:r>
            <a:r>
              <a:rPr lang="en-US" sz="1050" dirty="0"/>
              <a:t> </a:t>
            </a:r>
            <a:r>
              <a:rPr lang="en-US" sz="1050" dirty="0" err="1"/>
              <a:t>wederzijds</a:t>
            </a:r>
            <a:r>
              <a:rPr lang="en-US" sz="1050" dirty="0"/>
              <a:t> begrip, </a:t>
            </a:r>
            <a:r>
              <a:rPr lang="en-US" sz="1050" dirty="0" err="1"/>
              <a:t>gedeelde</a:t>
            </a:r>
            <a:r>
              <a:rPr lang="en-US" sz="1050" dirty="0"/>
              <a:t> </a:t>
            </a:r>
            <a:r>
              <a:rPr lang="en-US" sz="1050" dirty="0" err="1"/>
              <a:t>betekenisgeving</a:t>
            </a:r>
            <a:r>
              <a:rPr lang="en-US" sz="1050" dirty="0"/>
              <a:t> </a:t>
            </a:r>
            <a:r>
              <a:rPr lang="en-US" sz="1050" dirty="0" err="1"/>
              <a:t>en</a:t>
            </a:r>
            <a:r>
              <a:rPr lang="en-US" sz="1050" dirty="0"/>
              <a:t> </a:t>
            </a:r>
            <a:r>
              <a:rPr lang="en-US" sz="1050" dirty="0" err="1"/>
              <a:t>daaruitvolgend</a:t>
            </a:r>
            <a:r>
              <a:rPr lang="en-US" sz="1050" dirty="0"/>
              <a:t> </a:t>
            </a:r>
            <a:r>
              <a:rPr lang="en-US" sz="1050" dirty="0" err="1"/>
              <a:t>gedragen</a:t>
            </a:r>
            <a:r>
              <a:rPr lang="en-US" sz="1050" dirty="0"/>
              <a:t> </a:t>
            </a:r>
            <a:r>
              <a:rPr lang="en-US" sz="1050" dirty="0" err="1"/>
              <a:t>besluitvorming</a:t>
            </a:r>
            <a:r>
              <a:rPr lang="en-US" sz="1050" dirty="0"/>
              <a:t>. De </a:t>
            </a:r>
            <a:r>
              <a:rPr lang="en-US" sz="1050" dirty="0" err="1"/>
              <a:t>stappen</a:t>
            </a:r>
            <a:r>
              <a:rPr lang="en-US" sz="1050" dirty="0"/>
              <a:t> die </a:t>
            </a:r>
            <a:r>
              <a:rPr lang="en-US" sz="1050" dirty="0" err="1"/>
              <a:t>bij</a:t>
            </a:r>
            <a:r>
              <a:rPr lang="en-US" sz="1050" dirty="0"/>
              <a:t> </a:t>
            </a:r>
            <a:r>
              <a:rPr lang="en-US" sz="1050" dirty="0" err="1"/>
              <a:t>deze</a:t>
            </a:r>
            <a:r>
              <a:rPr lang="en-US" sz="1050" dirty="0"/>
              <a:t> </a:t>
            </a:r>
            <a:r>
              <a:rPr lang="en-US" sz="1050" dirty="0" err="1"/>
              <a:t>fase</a:t>
            </a:r>
            <a:r>
              <a:rPr lang="en-US" sz="1050" dirty="0"/>
              <a:t> </a:t>
            </a:r>
            <a:r>
              <a:rPr lang="en-US" sz="1050" dirty="0" err="1"/>
              <a:t>horen</a:t>
            </a:r>
            <a:r>
              <a:rPr lang="en-US" sz="1050" dirty="0"/>
              <a:t> </a:t>
            </a:r>
            <a:r>
              <a:rPr lang="en-US" sz="1050" dirty="0" err="1"/>
              <a:t>zijn</a:t>
            </a:r>
            <a:r>
              <a:rPr lang="en-US" sz="1050" dirty="0"/>
              <a:t>: </a:t>
            </a:r>
            <a:endParaRPr lang="en-US" sz="1050" dirty="0">
              <a:cs typeface="Calibri"/>
            </a:endParaRPr>
          </a:p>
          <a:p>
            <a:pPr marL="358775" indent="-179070">
              <a:lnSpc>
                <a:spcPct val="110000"/>
              </a:lnSpc>
              <a:spcBef>
                <a:spcPts val="600"/>
              </a:spcBef>
            </a:pPr>
            <a:r>
              <a:rPr lang="en-US" sz="1050" dirty="0"/>
              <a:t>Stap 4:  </a:t>
            </a:r>
            <a:r>
              <a:rPr lang="nl-NL" sz="1050" dirty="0"/>
              <a:t>Betrokkenen (h)erkennen elkaars beelden en bepalen de gezamenlijke urgentie </a:t>
            </a:r>
            <a:r>
              <a:rPr lang="en-US" sz="1050" dirty="0"/>
              <a:t> </a:t>
            </a:r>
            <a:endParaRPr lang="en-US" sz="1050" dirty="0">
              <a:cs typeface="Calibri" panose="020F0502020204030204"/>
            </a:endParaRPr>
          </a:p>
          <a:p>
            <a:pPr marL="358775" indent="-179070">
              <a:lnSpc>
                <a:spcPct val="110000"/>
              </a:lnSpc>
              <a:spcBef>
                <a:spcPts val="0"/>
              </a:spcBef>
            </a:pPr>
            <a:r>
              <a:rPr lang="en-US" sz="1050" dirty="0"/>
              <a:t>Stap 5: </a:t>
            </a:r>
            <a:r>
              <a:rPr lang="en-US" sz="1050" dirty="0" err="1"/>
              <a:t>Wenselijke</a:t>
            </a:r>
            <a:r>
              <a:rPr lang="en-US" sz="1050" dirty="0"/>
              <a:t> </a:t>
            </a:r>
            <a:r>
              <a:rPr lang="en-US" sz="1050" dirty="0" err="1"/>
              <a:t>en</a:t>
            </a:r>
            <a:r>
              <a:rPr lang="en-US" sz="1050" dirty="0"/>
              <a:t> </a:t>
            </a:r>
            <a:r>
              <a:rPr lang="en-US" sz="1050" dirty="0" err="1"/>
              <a:t>haalbare</a:t>
            </a:r>
            <a:r>
              <a:rPr lang="en-US" sz="1050" dirty="0"/>
              <a:t> </a:t>
            </a:r>
            <a:r>
              <a:rPr lang="en-US" sz="1050" dirty="0" err="1"/>
              <a:t>oplossingen</a:t>
            </a:r>
            <a:r>
              <a:rPr lang="en-US" sz="1050" dirty="0"/>
              <a:t> </a:t>
            </a:r>
            <a:r>
              <a:rPr lang="en-US" sz="1050" dirty="0" err="1"/>
              <a:t>bepalen</a:t>
            </a:r>
            <a:r>
              <a:rPr lang="en-US" sz="1050" dirty="0"/>
              <a:t> </a:t>
            </a:r>
            <a:endParaRPr lang="en-US" sz="1050" dirty="0">
              <a:cs typeface="Calibri"/>
            </a:endParaRPr>
          </a:p>
          <a:p>
            <a:pPr marL="0" indent="0" defTabSz="914400">
              <a:lnSpc>
                <a:spcPct val="110000"/>
              </a:lnSpc>
              <a:spcBef>
                <a:spcPts val="600"/>
              </a:spcBef>
              <a:buNone/>
              <a:defRPr/>
            </a:pPr>
            <a:endParaRPr lang="en-US" sz="1050" b="1" dirty="0">
              <a:latin typeface="+mj-lt"/>
            </a:endParaRPr>
          </a:p>
          <a:p>
            <a:pPr marL="0" indent="0" defTabSz="914400">
              <a:lnSpc>
                <a:spcPct val="110000"/>
              </a:lnSpc>
              <a:spcBef>
                <a:spcPts val="600"/>
              </a:spcBef>
              <a:buNone/>
              <a:defRPr/>
            </a:pPr>
            <a:endParaRPr lang="en-US" sz="1050" dirty="0">
              <a:latin typeface="+mj-lt"/>
              <a:cs typeface="Calibri" panose="020F0502020204030204"/>
            </a:endParaRPr>
          </a:p>
        </p:txBody>
      </p:sp>
      <p:sp>
        <p:nvSpPr>
          <p:cNvPr id="4" name="Rectangle 3">
            <a:extLst>
              <a:ext uri="{FF2B5EF4-FFF2-40B4-BE49-F238E27FC236}">
                <a16:creationId xmlns:a16="http://schemas.microsoft.com/office/drawing/2014/main" id="{B80A0631-D454-4509-BD7C-A5111C173040}"/>
              </a:ext>
            </a:extLst>
          </p:cNvPr>
          <p:cNvSpPr/>
          <p:nvPr/>
        </p:nvSpPr>
        <p:spPr>
          <a:xfrm>
            <a:off x="11133937" y="130136"/>
            <a:ext cx="932557" cy="568298"/>
          </a:xfrm>
          <a:prstGeom prst="rect">
            <a:avLst/>
          </a:prstGeom>
          <a:solidFill>
            <a:srgbClr val="FFCCCC"/>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solidFill>
                  <a:schemeClr val="tx1"/>
                </a:solidFill>
              </a:rPr>
              <a:t>Algemene uitleg verander-leerproces</a:t>
            </a:r>
          </a:p>
        </p:txBody>
      </p:sp>
      <p:sp>
        <p:nvSpPr>
          <p:cNvPr id="5" name="TextBox 4">
            <a:extLst>
              <a:ext uri="{FF2B5EF4-FFF2-40B4-BE49-F238E27FC236}">
                <a16:creationId xmlns:a16="http://schemas.microsoft.com/office/drawing/2014/main" id="{D8E06E1D-E7C4-478C-A2E3-6C0895955718}"/>
              </a:ext>
            </a:extLst>
          </p:cNvPr>
          <p:cNvSpPr txBox="1"/>
          <p:nvPr/>
        </p:nvSpPr>
        <p:spPr>
          <a:xfrm>
            <a:off x="5901906" y="6459609"/>
            <a:ext cx="388188" cy="261610"/>
          </a:xfrm>
          <a:prstGeom prst="rect">
            <a:avLst/>
          </a:prstGeom>
          <a:noFill/>
        </p:spPr>
        <p:txBody>
          <a:bodyPr wrap="square" rtlCol="0">
            <a:spAutoFit/>
          </a:bodyPr>
          <a:lstStyle/>
          <a:p>
            <a:pPr algn="ctr"/>
            <a:r>
              <a:rPr lang="nl-NL" sz="1050" dirty="0">
                <a:latin typeface="+mj-lt"/>
              </a:rPr>
              <a:t>1</a:t>
            </a:r>
          </a:p>
        </p:txBody>
      </p:sp>
      <p:pic>
        <p:nvPicPr>
          <p:cNvPr id="6" name="Picture 5">
            <a:extLst>
              <a:ext uri="{FF2B5EF4-FFF2-40B4-BE49-F238E27FC236}">
                <a16:creationId xmlns:a16="http://schemas.microsoft.com/office/drawing/2014/main" id="{B54E2BBF-0220-454D-B9CE-F93FE408587E}"/>
              </a:ext>
            </a:extLst>
          </p:cNvPr>
          <p:cNvPicPr>
            <a:picLocks noChangeAspect="1"/>
          </p:cNvPicPr>
          <p:nvPr/>
        </p:nvPicPr>
        <p:blipFill>
          <a:blip r:embed="rId2"/>
          <a:stretch>
            <a:fillRect/>
          </a:stretch>
        </p:blipFill>
        <p:spPr>
          <a:xfrm>
            <a:off x="6290094" y="1369106"/>
            <a:ext cx="5242426" cy="4847686"/>
          </a:xfrm>
          <a:prstGeom prst="roundRect">
            <a:avLst>
              <a:gd name="adj" fmla="val 7327"/>
            </a:avLst>
          </a:prstGeom>
        </p:spPr>
      </p:pic>
      <p:pic>
        <p:nvPicPr>
          <p:cNvPr id="9" name="Picture 8">
            <a:extLst>
              <a:ext uri="{FF2B5EF4-FFF2-40B4-BE49-F238E27FC236}">
                <a16:creationId xmlns:a16="http://schemas.microsoft.com/office/drawing/2014/main" id="{74D0A9D3-E32F-43CC-8B44-B1B010167360}"/>
              </a:ext>
            </a:extLst>
          </p:cNvPr>
          <p:cNvPicPr>
            <a:picLocks noChangeAspect="1"/>
          </p:cNvPicPr>
          <p:nvPr/>
        </p:nvPicPr>
        <p:blipFill>
          <a:blip r:embed="rId3"/>
          <a:stretch>
            <a:fillRect/>
          </a:stretch>
        </p:blipFill>
        <p:spPr>
          <a:xfrm>
            <a:off x="9740007" y="150465"/>
            <a:ext cx="1251659" cy="1145909"/>
          </a:xfrm>
          <a:prstGeom prst="rect">
            <a:avLst/>
          </a:prstGeom>
        </p:spPr>
      </p:pic>
    </p:spTree>
    <p:extLst>
      <p:ext uri="{BB962C8B-B14F-4D97-AF65-F5344CB8AC3E}">
        <p14:creationId xmlns:p14="http://schemas.microsoft.com/office/powerpoint/2010/main" val="480527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C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EC3D3-629B-4351-AF97-2CF8F957B249}"/>
              </a:ext>
            </a:extLst>
          </p:cNvPr>
          <p:cNvSpPr>
            <a:spLocks noGrp="1"/>
          </p:cNvSpPr>
          <p:nvPr>
            <p:ph type="title"/>
          </p:nvPr>
        </p:nvSpPr>
        <p:spPr>
          <a:xfrm>
            <a:off x="392323" y="196050"/>
            <a:ext cx="10515600" cy="910199"/>
          </a:xfrm>
        </p:spPr>
        <p:txBody>
          <a:bodyPr/>
          <a:lstStyle/>
          <a:p>
            <a:r>
              <a:rPr lang="en-US" dirty="0" err="1"/>
              <a:t>Rol</a:t>
            </a:r>
            <a:r>
              <a:rPr lang="en-US" dirty="0"/>
              <a:t> van </a:t>
            </a:r>
            <a:r>
              <a:rPr lang="en-US" dirty="0" err="1"/>
              <a:t>een</a:t>
            </a:r>
            <a:r>
              <a:rPr lang="en-US" dirty="0"/>
              <a:t> Facilitator of Change</a:t>
            </a:r>
            <a:endParaRPr lang="nl-NL" dirty="0"/>
          </a:p>
        </p:txBody>
      </p:sp>
      <p:sp>
        <p:nvSpPr>
          <p:cNvPr id="3" name="Content Placeholder 2">
            <a:extLst>
              <a:ext uri="{FF2B5EF4-FFF2-40B4-BE49-F238E27FC236}">
                <a16:creationId xmlns:a16="http://schemas.microsoft.com/office/drawing/2014/main" id="{91F76B81-D623-4F6C-8C28-CF0808C943B1}"/>
              </a:ext>
            </a:extLst>
          </p:cNvPr>
          <p:cNvSpPr>
            <a:spLocks noGrp="1"/>
          </p:cNvSpPr>
          <p:nvPr>
            <p:ph idx="1"/>
          </p:nvPr>
        </p:nvSpPr>
        <p:spPr>
          <a:xfrm>
            <a:off x="432075" y="1292761"/>
            <a:ext cx="11246403" cy="5317770"/>
          </a:xfrm>
        </p:spPr>
        <p:txBody>
          <a:bodyPr vert="horz" lIns="91440" tIns="45720" rIns="91440" bIns="45720" numCol="2" spcCol="360000" rtlCol="0" anchor="t">
            <a:noAutofit/>
          </a:bodyPr>
          <a:lstStyle/>
          <a:p>
            <a:pPr marL="0" indent="0">
              <a:lnSpc>
                <a:spcPct val="110000"/>
              </a:lnSpc>
              <a:spcBef>
                <a:spcPts val="600"/>
              </a:spcBef>
              <a:buNone/>
            </a:pPr>
            <a:r>
              <a:rPr lang="en-US" sz="1050" dirty="0">
                <a:latin typeface="+mj-lt"/>
              </a:rPr>
              <a:t>Een Facilitator of Change </a:t>
            </a:r>
            <a:r>
              <a:rPr lang="en-US" sz="1050" dirty="0" err="1">
                <a:latin typeface="+mj-lt"/>
              </a:rPr>
              <a:t>kan</a:t>
            </a:r>
            <a:r>
              <a:rPr lang="en-US" sz="1050" dirty="0">
                <a:latin typeface="+mj-lt"/>
              </a:rPr>
              <a:t> </a:t>
            </a:r>
            <a:r>
              <a:rPr lang="en-US" sz="1050" dirty="0" err="1">
                <a:latin typeface="+mj-lt"/>
              </a:rPr>
              <a:t>een</a:t>
            </a:r>
            <a:r>
              <a:rPr lang="en-US" sz="1050" dirty="0">
                <a:latin typeface="+mj-lt"/>
              </a:rPr>
              <a:t> </a:t>
            </a:r>
            <a:r>
              <a:rPr lang="en-US" sz="1050" dirty="0" err="1">
                <a:latin typeface="+mj-lt"/>
              </a:rPr>
              <a:t>belangrijke</a:t>
            </a:r>
            <a:r>
              <a:rPr lang="en-US" sz="1050" dirty="0">
                <a:latin typeface="+mj-lt"/>
              </a:rPr>
              <a:t> </a:t>
            </a:r>
            <a:r>
              <a:rPr lang="en-US" sz="1050" dirty="0" err="1">
                <a:latin typeface="+mj-lt"/>
              </a:rPr>
              <a:t>rol</a:t>
            </a:r>
            <a:r>
              <a:rPr lang="en-US" sz="1050" dirty="0">
                <a:latin typeface="+mj-lt"/>
              </a:rPr>
              <a:t> </a:t>
            </a:r>
            <a:r>
              <a:rPr lang="en-US" sz="1050" dirty="0" err="1">
                <a:latin typeface="+mj-lt"/>
              </a:rPr>
              <a:t>spelen</a:t>
            </a:r>
            <a:r>
              <a:rPr lang="en-US" sz="1050" dirty="0">
                <a:latin typeface="+mj-lt"/>
              </a:rPr>
              <a:t> </a:t>
            </a:r>
            <a:r>
              <a:rPr lang="en-US" sz="1050" dirty="0" err="1">
                <a:latin typeface="+mj-lt"/>
              </a:rPr>
              <a:t>bij</a:t>
            </a:r>
            <a:r>
              <a:rPr lang="en-US" sz="1050" dirty="0">
                <a:latin typeface="+mj-lt"/>
              </a:rPr>
              <a:t> het </a:t>
            </a:r>
            <a:r>
              <a:rPr lang="en-US" sz="1050" dirty="0" err="1">
                <a:latin typeface="+mj-lt"/>
              </a:rPr>
              <a:t>succesvol</a:t>
            </a:r>
            <a:r>
              <a:rPr lang="en-US" sz="1050" dirty="0">
                <a:latin typeface="+mj-lt"/>
              </a:rPr>
              <a:t> </a:t>
            </a:r>
            <a:r>
              <a:rPr lang="en-US" sz="1050" dirty="0" err="1">
                <a:latin typeface="+mj-lt"/>
              </a:rPr>
              <a:t>handen</a:t>
            </a:r>
            <a:r>
              <a:rPr lang="en-US" sz="1050" dirty="0">
                <a:latin typeface="+mj-lt"/>
              </a:rPr>
              <a:t> </a:t>
            </a:r>
            <a:r>
              <a:rPr lang="en-US" sz="1050" dirty="0" err="1">
                <a:latin typeface="+mj-lt"/>
              </a:rPr>
              <a:t>en</a:t>
            </a:r>
            <a:r>
              <a:rPr lang="en-US" sz="1050" dirty="0">
                <a:latin typeface="+mj-lt"/>
              </a:rPr>
              <a:t> </a:t>
            </a:r>
            <a:r>
              <a:rPr lang="en-US" sz="1050" dirty="0" err="1">
                <a:latin typeface="+mj-lt"/>
              </a:rPr>
              <a:t>voeten</a:t>
            </a:r>
            <a:r>
              <a:rPr lang="en-US" sz="1050" dirty="0">
                <a:latin typeface="+mj-lt"/>
              </a:rPr>
              <a:t> </a:t>
            </a:r>
            <a:r>
              <a:rPr lang="en-US" sz="1050" dirty="0" err="1">
                <a:latin typeface="+mj-lt"/>
              </a:rPr>
              <a:t>geven</a:t>
            </a:r>
            <a:r>
              <a:rPr lang="en-US" sz="1050" dirty="0">
                <a:latin typeface="+mj-lt"/>
              </a:rPr>
              <a:t> </a:t>
            </a:r>
            <a:r>
              <a:rPr lang="en-US" sz="1050" dirty="0" err="1">
                <a:latin typeface="+mj-lt"/>
              </a:rPr>
              <a:t>aan</a:t>
            </a:r>
            <a:r>
              <a:rPr lang="en-US" sz="1050" dirty="0">
                <a:latin typeface="+mj-lt"/>
              </a:rPr>
              <a:t> </a:t>
            </a:r>
            <a:r>
              <a:rPr lang="en-US" sz="1050" dirty="0" err="1">
                <a:latin typeface="+mj-lt"/>
              </a:rPr>
              <a:t>een</a:t>
            </a:r>
            <a:r>
              <a:rPr lang="en-US" sz="1050" dirty="0">
                <a:latin typeface="+mj-lt"/>
              </a:rPr>
              <a:t> </a:t>
            </a:r>
            <a:r>
              <a:rPr lang="en-US" sz="1050" dirty="0" err="1">
                <a:latin typeface="+mj-lt"/>
              </a:rPr>
              <a:t>groepsleerproces</a:t>
            </a:r>
            <a:r>
              <a:rPr lang="en-US" sz="1050" dirty="0">
                <a:latin typeface="+mj-lt"/>
              </a:rPr>
              <a:t>. Een Facilitator of Change, in het </a:t>
            </a:r>
            <a:r>
              <a:rPr lang="en-US" sz="1050" dirty="0" err="1">
                <a:latin typeface="+mj-lt"/>
              </a:rPr>
              <a:t>Nederlands</a:t>
            </a:r>
            <a:r>
              <a:rPr lang="en-US" sz="1050" dirty="0">
                <a:latin typeface="+mj-lt"/>
              </a:rPr>
              <a:t> </a:t>
            </a:r>
            <a:r>
              <a:rPr lang="en-US" sz="1050" dirty="0" err="1">
                <a:latin typeface="+mj-lt"/>
              </a:rPr>
              <a:t>een</a:t>
            </a:r>
            <a:r>
              <a:rPr lang="en-US" sz="1050" dirty="0">
                <a:latin typeface="+mj-lt"/>
              </a:rPr>
              <a:t> ‘</a:t>
            </a:r>
            <a:r>
              <a:rPr lang="en-US" sz="1050" dirty="0" err="1">
                <a:latin typeface="+mj-lt"/>
              </a:rPr>
              <a:t>veranderbegeleider</a:t>
            </a:r>
            <a:r>
              <a:rPr lang="en-US" sz="1050" dirty="0">
                <a:latin typeface="+mj-lt"/>
              </a:rPr>
              <a:t>’ </a:t>
            </a:r>
            <a:r>
              <a:rPr lang="en-US" sz="1050" dirty="0" err="1">
                <a:latin typeface="+mj-lt"/>
              </a:rPr>
              <a:t>genoemd</a:t>
            </a:r>
            <a:r>
              <a:rPr lang="en-US" sz="1050" dirty="0">
                <a:latin typeface="+mj-lt"/>
              </a:rPr>
              <a:t>, is </a:t>
            </a:r>
            <a:r>
              <a:rPr lang="en-US" sz="1050" dirty="0" err="1">
                <a:latin typeface="+mj-lt"/>
              </a:rPr>
              <a:t>iemand</a:t>
            </a:r>
            <a:r>
              <a:rPr lang="en-US" sz="1050" dirty="0">
                <a:latin typeface="+mj-lt"/>
              </a:rPr>
              <a:t> die het </a:t>
            </a:r>
            <a:r>
              <a:rPr lang="en-US" sz="1050" dirty="0" err="1">
                <a:latin typeface="+mj-lt"/>
              </a:rPr>
              <a:t>proces</a:t>
            </a:r>
            <a:r>
              <a:rPr lang="en-US" sz="1050" dirty="0">
                <a:latin typeface="+mj-lt"/>
              </a:rPr>
              <a:t> </a:t>
            </a:r>
            <a:r>
              <a:rPr lang="en-US" sz="1050" dirty="0" err="1">
                <a:latin typeface="+mj-lt"/>
              </a:rPr>
              <a:t>rondom</a:t>
            </a:r>
            <a:r>
              <a:rPr lang="en-US" sz="1050" dirty="0">
                <a:latin typeface="+mj-lt"/>
              </a:rPr>
              <a:t> </a:t>
            </a:r>
            <a:r>
              <a:rPr lang="en-US" sz="1050" dirty="0" err="1">
                <a:latin typeface="+mj-lt"/>
              </a:rPr>
              <a:t>een</a:t>
            </a:r>
            <a:r>
              <a:rPr lang="en-US" sz="1050" dirty="0">
                <a:latin typeface="+mj-lt"/>
              </a:rPr>
              <a:t> </a:t>
            </a:r>
            <a:r>
              <a:rPr lang="en-US" sz="1050" dirty="0" err="1">
                <a:latin typeface="+mj-lt"/>
              </a:rPr>
              <a:t>maatschappelijk</a:t>
            </a:r>
            <a:r>
              <a:rPr lang="en-US" sz="1050" dirty="0">
                <a:latin typeface="+mj-lt"/>
              </a:rPr>
              <a:t> </a:t>
            </a:r>
            <a:r>
              <a:rPr lang="en-US" sz="1050" dirty="0" err="1">
                <a:latin typeface="+mj-lt"/>
              </a:rPr>
              <a:t>vraagstuk</a:t>
            </a:r>
            <a:r>
              <a:rPr lang="en-US" sz="1050" dirty="0">
                <a:latin typeface="+mj-lt"/>
              </a:rPr>
              <a:t> </a:t>
            </a:r>
            <a:r>
              <a:rPr lang="en-US" sz="1050" dirty="0" err="1">
                <a:latin typeface="+mj-lt"/>
              </a:rPr>
              <a:t>begeleidt</a:t>
            </a:r>
            <a:r>
              <a:rPr lang="en-US" sz="1050" dirty="0">
                <a:latin typeface="+mj-lt"/>
              </a:rPr>
              <a:t> </a:t>
            </a:r>
            <a:r>
              <a:rPr lang="en-US" sz="1050" dirty="0" err="1">
                <a:latin typeface="+mj-lt"/>
              </a:rPr>
              <a:t>en</a:t>
            </a:r>
            <a:r>
              <a:rPr lang="en-US" sz="1050" dirty="0">
                <a:latin typeface="+mj-lt"/>
              </a:rPr>
              <a:t> </a:t>
            </a:r>
            <a:r>
              <a:rPr lang="en-US" sz="1050" dirty="0" err="1">
                <a:latin typeface="+mj-lt"/>
              </a:rPr>
              <a:t>duidt</a:t>
            </a:r>
            <a:r>
              <a:rPr lang="en-US" sz="1050" dirty="0">
                <a:latin typeface="+mj-lt"/>
              </a:rPr>
              <a:t> </a:t>
            </a:r>
            <a:r>
              <a:rPr lang="en-US" sz="1050" dirty="0" err="1">
                <a:latin typeface="+mj-lt"/>
              </a:rPr>
              <a:t>en</a:t>
            </a:r>
            <a:r>
              <a:rPr lang="en-US" sz="1050" dirty="0">
                <a:latin typeface="+mj-lt"/>
              </a:rPr>
              <a:t> </a:t>
            </a:r>
            <a:r>
              <a:rPr lang="en-US" sz="1050" dirty="0" err="1">
                <a:latin typeface="+mj-lt"/>
              </a:rPr>
              <a:t>daarbij</a:t>
            </a:r>
            <a:r>
              <a:rPr lang="en-US" sz="1050" dirty="0">
                <a:latin typeface="+mj-lt"/>
              </a:rPr>
              <a:t> </a:t>
            </a:r>
            <a:r>
              <a:rPr lang="en-US" sz="1050" dirty="0" err="1">
                <a:latin typeface="+mj-lt"/>
              </a:rPr>
              <a:t>specifiek</a:t>
            </a:r>
            <a:r>
              <a:rPr lang="en-US" sz="1050" dirty="0">
                <a:latin typeface="+mj-lt"/>
              </a:rPr>
              <a:t> </a:t>
            </a:r>
            <a:r>
              <a:rPr lang="en-US" sz="1050" dirty="0" err="1">
                <a:latin typeface="+mj-lt"/>
              </a:rPr>
              <a:t>aandacht</a:t>
            </a:r>
            <a:r>
              <a:rPr lang="en-US" sz="1050" dirty="0">
                <a:latin typeface="+mj-lt"/>
              </a:rPr>
              <a:t> </a:t>
            </a:r>
            <a:r>
              <a:rPr lang="en-US" sz="1050" dirty="0" err="1">
                <a:latin typeface="+mj-lt"/>
              </a:rPr>
              <a:t>heeft</a:t>
            </a:r>
            <a:r>
              <a:rPr lang="en-US" sz="1050" dirty="0">
                <a:latin typeface="+mj-lt"/>
              </a:rPr>
              <a:t> voor </a:t>
            </a:r>
            <a:r>
              <a:rPr lang="en-US" sz="1050" dirty="0" err="1">
                <a:latin typeface="+mj-lt"/>
              </a:rPr>
              <a:t>een</a:t>
            </a:r>
            <a:r>
              <a:rPr lang="en-US" sz="1050" dirty="0">
                <a:latin typeface="+mj-lt"/>
              </a:rPr>
              <a:t> </a:t>
            </a:r>
            <a:r>
              <a:rPr lang="en-US" sz="1050" dirty="0" err="1">
                <a:latin typeface="+mj-lt"/>
              </a:rPr>
              <a:t>andere</a:t>
            </a:r>
            <a:r>
              <a:rPr lang="en-US" sz="1050" dirty="0">
                <a:latin typeface="+mj-lt"/>
              </a:rPr>
              <a:t> </a:t>
            </a:r>
            <a:r>
              <a:rPr lang="en-US" sz="1050" dirty="0" err="1">
                <a:latin typeface="+mj-lt"/>
              </a:rPr>
              <a:t>manier</a:t>
            </a:r>
            <a:r>
              <a:rPr lang="en-US" sz="1050" dirty="0">
                <a:latin typeface="+mj-lt"/>
              </a:rPr>
              <a:t> van </a:t>
            </a:r>
            <a:r>
              <a:rPr lang="en-US" sz="1050" dirty="0" err="1">
                <a:latin typeface="+mj-lt"/>
              </a:rPr>
              <a:t>samen</a:t>
            </a:r>
            <a:r>
              <a:rPr lang="en-US" sz="1050" dirty="0">
                <a:latin typeface="+mj-lt"/>
              </a:rPr>
              <a:t> </a:t>
            </a:r>
            <a:r>
              <a:rPr lang="en-US" sz="1050" dirty="0" err="1">
                <a:latin typeface="+mj-lt"/>
              </a:rPr>
              <a:t>leren</a:t>
            </a:r>
            <a:r>
              <a:rPr lang="en-US" sz="1050" dirty="0">
                <a:latin typeface="+mj-lt"/>
              </a:rPr>
              <a:t> </a:t>
            </a:r>
            <a:r>
              <a:rPr lang="en-US" sz="1050" dirty="0" err="1">
                <a:latin typeface="+mj-lt"/>
              </a:rPr>
              <a:t>en</a:t>
            </a:r>
            <a:r>
              <a:rPr lang="en-US" sz="1050" dirty="0">
                <a:latin typeface="+mj-lt"/>
              </a:rPr>
              <a:t> </a:t>
            </a:r>
            <a:r>
              <a:rPr lang="en-US" sz="1050" dirty="0" err="1">
                <a:latin typeface="+mj-lt"/>
              </a:rPr>
              <a:t>werken</a:t>
            </a:r>
            <a:r>
              <a:rPr lang="en-US" sz="1050" dirty="0">
                <a:latin typeface="+mj-lt"/>
              </a:rPr>
              <a:t>. De term Facilitator of Change is (</a:t>
            </a:r>
            <a:r>
              <a:rPr lang="en-US" sz="1050" dirty="0" err="1">
                <a:latin typeface="+mj-lt"/>
              </a:rPr>
              <a:t>nog</a:t>
            </a:r>
            <a:r>
              <a:rPr lang="en-US" sz="1050" dirty="0">
                <a:latin typeface="+mj-lt"/>
              </a:rPr>
              <a:t>) </a:t>
            </a:r>
            <a:r>
              <a:rPr lang="en-US" sz="1050" dirty="0" err="1">
                <a:latin typeface="+mj-lt"/>
              </a:rPr>
              <a:t>geen</a:t>
            </a:r>
            <a:r>
              <a:rPr lang="en-US" sz="1050" dirty="0">
                <a:latin typeface="+mj-lt"/>
              </a:rPr>
              <a:t> </a:t>
            </a:r>
            <a:r>
              <a:rPr lang="en-US" sz="1050" dirty="0" err="1">
                <a:latin typeface="+mj-lt"/>
              </a:rPr>
              <a:t>algemeen</a:t>
            </a:r>
            <a:r>
              <a:rPr lang="en-US" sz="1050" dirty="0">
                <a:latin typeface="+mj-lt"/>
              </a:rPr>
              <a:t> </a:t>
            </a:r>
            <a:r>
              <a:rPr lang="en-US" sz="1050" dirty="0" err="1">
                <a:latin typeface="+mj-lt"/>
              </a:rPr>
              <a:t>gangbare</a:t>
            </a:r>
            <a:r>
              <a:rPr lang="en-US" sz="1050" dirty="0">
                <a:latin typeface="+mj-lt"/>
              </a:rPr>
              <a:t> term of </a:t>
            </a:r>
            <a:r>
              <a:rPr lang="en-US" sz="1050" dirty="0" err="1">
                <a:latin typeface="+mj-lt"/>
              </a:rPr>
              <a:t>rol</a:t>
            </a:r>
            <a:r>
              <a:rPr lang="en-US" sz="1050" dirty="0">
                <a:latin typeface="+mj-lt"/>
              </a:rPr>
              <a:t> </a:t>
            </a:r>
            <a:r>
              <a:rPr lang="en-US" sz="1050" dirty="0" err="1">
                <a:latin typeface="+mj-lt"/>
              </a:rPr>
              <a:t>zoals</a:t>
            </a:r>
            <a:r>
              <a:rPr lang="en-US" sz="1050" dirty="0">
                <a:latin typeface="+mj-lt"/>
              </a:rPr>
              <a:t> </a:t>
            </a:r>
            <a:r>
              <a:rPr lang="en-US" sz="1050" dirty="0" err="1">
                <a:latin typeface="+mj-lt"/>
              </a:rPr>
              <a:t>bijvoorbeeld</a:t>
            </a:r>
            <a:r>
              <a:rPr lang="en-US" sz="1050" dirty="0">
                <a:latin typeface="+mj-lt"/>
              </a:rPr>
              <a:t> </a:t>
            </a:r>
            <a:r>
              <a:rPr lang="en-US" sz="1050" dirty="0" err="1">
                <a:latin typeface="+mj-lt"/>
              </a:rPr>
              <a:t>wel</a:t>
            </a:r>
            <a:r>
              <a:rPr lang="en-US" sz="1050" dirty="0">
                <a:latin typeface="+mj-lt"/>
              </a:rPr>
              <a:t> het </a:t>
            </a:r>
            <a:r>
              <a:rPr lang="en-US" sz="1050" dirty="0" err="1">
                <a:latin typeface="+mj-lt"/>
              </a:rPr>
              <a:t>geval</a:t>
            </a:r>
            <a:r>
              <a:rPr lang="en-US" sz="1050" dirty="0">
                <a:latin typeface="+mj-lt"/>
              </a:rPr>
              <a:t> is </a:t>
            </a:r>
            <a:r>
              <a:rPr lang="en-US" sz="1050" dirty="0" err="1">
                <a:latin typeface="+mj-lt"/>
              </a:rPr>
              <a:t>bij</a:t>
            </a:r>
            <a:r>
              <a:rPr lang="en-US" sz="1050" dirty="0">
                <a:latin typeface="+mj-lt"/>
              </a:rPr>
              <a:t> </a:t>
            </a:r>
            <a:r>
              <a:rPr lang="en-US" sz="1050" dirty="0" err="1">
                <a:latin typeface="+mj-lt"/>
              </a:rPr>
              <a:t>een</a:t>
            </a:r>
            <a:r>
              <a:rPr lang="en-US" sz="1050" dirty="0">
                <a:latin typeface="+mj-lt"/>
              </a:rPr>
              <a:t> </a:t>
            </a:r>
            <a:r>
              <a:rPr lang="en-US" sz="1050" dirty="0" err="1">
                <a:latin typeface="+mj-lt"/>
              </a:rPr>
              <a:t>projectleider</a:t>
            </a:r>
            <a:r>
              <a:rPr lang="en-US" sz="1050" dirty="0">
                <a:latin typeface="+mj-lt"/>
              </a:rPr>
              <a:t> of </a:t>
            </a:r>
            <a:r>
              <a:rPr lang="en-US" sz="1050" dirty="0" err="1">
                <a:latin typeface="+mj-lt"/>
              </a:rPr>
              <a:t>procesbegeleider</a:t>
            </a:r>
            <a:r>
              <a:rPr lang="en-US" sz="1050" dirty="0">
                <a:latin typeface="+mj-lt"/>
              </a:rPr>
              <a:t>. Dit </a:t>
            </a:r>
            <a:r>
              <a:rPr lang="en-US" sz="1050" dirty="0" err="1">
                <a:latin typeface="+mj-lt"/>
              </a:rPr>
              <a:t>hoeft</a:t>
            </a:r>
            <a:r>
              <a:rPr lang="en-US" sz="1050" dirty="0">
                <a:latin typeface="+mj-lt"/>
              </a:rPr>
              <a:t> </a:t>
            </a:r>
            <a:r>
              <a:rPr lang="en-US" sz="1050" dirty="0" err="1">
                <a:latin typeface="+mj-lt"/>
              </a:rPr>
              <a:t>ook</a:t>
            </a:r>
            <a:r>
              <a:rPr lang="en-US" sz="1050" dirty="0">
                <a:latin typeface="+mj-lt"/>
              </a:rPr>
              <a:t> </a:t>
            </a:r>
            <a:r>
              <a:rPr lang="en-US" sz="1050" dirty="0" err="1">
                <a:latin typeface="+mj-lt"/>
              </a:rPr>
              <a:t>geen</a:t>
            </a:r>
            <a:r>
              <a:rPr lang="en-US" sz="1050" dirty="0">
                <a:latin typeface="+mj-lt"/>
              </a:rPr>
              <a:t> </a:t>
            </a:r>
            <a:r>
              <a:rPr lang="en-US" sz="1050" dirty="0" err="1">
                <a:latin typeface="+mj-lt"/>
              </a:rPr>
              <a:t>aparte</a:t>
            </a:r>
            <a:r>
              <a:rPr lang="en-US" sz="1050" dirty="0">
                <a:latin typeface="+mj-lt"/>
              </a:rPr>
              <a:t> </a:t>
            </a:r>
            <a:r>
              <a:rPr lang="en-US" sz="1050" dirty="0" err="1">
                <a:latin typeface="+mj-lt"/>
              </a:rPr>
              <a:t>functie</a:t>
            </a:r>
            <a:r>
              <a:rPr lang="en-US" sz="1050" dirty="0">
                <a:latin typeface="+mj-lt"/>
              </a:rPr>
              <a:t> of </a:t>
            </a:r>
            <a:r>
              <a:rPr lang="en-US" sz="1050" dirty="0" err="1">
                <a:latin typeface="+mj-lt"/>
              </a:rPr>
              <a:t>rol</a:t>
            </a:r>
            <a:r>
              <a:rPr lang="en-US" sz="1050" dirty="0">
                <a:latin typeface="+mj-lt"/>
              </a:rPr>
              <a:t> </a:t>
            </a:r>
            <a:r>
              <a:rPr lang="en-US" sz="1050" dirty="0" err="1">
                <a:latin typeface="+mj-lt"/>
              </a:rPr>
              <a:t>te</a:t>
            </a:r>
            <a:r>
              <a:rPr lang="en-US" sz="1050" dirty="0">
                <a:latin typeface="+mj-lt"/>
              </a:rPr>
              <a:t> </a:t>
            </a:r>
            <a:r>
              <a:rPr lang="en-US" sz="1050" dirty="0" err="1">
                <a:latin typeface="+mj-lt"/>
              </a:rPr>
              <a:t>zijn</a:t>
            </a:r>
            <a:r>
              <a:rPr lang="en-US" sz="1050" dirty="0">
                <a:latin typeface="+mj-lt"/>
              </a:rPr>
              <a:t> </a:t>
            </a:r>
            <a:r>
              <a:rPr lang="en-US" sz="1050" dirty="0" err="1">
                <a:latin typeface="+mj-lt"/>
              </a:rPr>
              <a:t>binnen</a:t>
            </a:r>
            <a:r>
              <a:rPr lang="en-US" sz="1050" dirty="0">
                <a:latin typeface="+mj-lt"/>
              </a:rPr>
              <a:t> </a:t>
            </a:r>
            <a:r>
              <a:rPr lang="en-US" sz="1050" dirty="0" err="1">
                <a:latin typeface="+mj-lt"/>
              </a:rPr>
              <a:t>een</a:t>
            </a:r>
            <a:r>
              <a:rPr lang="en-US" sz="1050" dirty="0">
                <a:latin typeface="+mj-lt"/>
              </a:rPr>
              <a:t> </a:t>
            </a:r>
            <a:r>
              <a:rPr lang="en-US" sz="1050" dirty="0" err="1">
                <a:latin typeface="+mj-lt"/>
              </a:rPr>
              <a:t>projectteam</a:t>
            </a:r>
            <a:r>
              <a:rPr lang="en-US" sz="1050" dirty="0">
                <a:latin typeface="+mj-lt"/>
              </a:rPr>
              <a:t>. Het is </a:t>
            </a:r>
            <a:r>
              <a:rPr lang="en-US" sz="1050" dirty="0" err="1">
                <a:latin typeface="+mj-lt"/>
              </a:rPr>
              <a:t>meer</a:t>
            </a:r>
            <a:r>
              <a:rPr lang="en-US" sz="1050" dirty="0">
                <a:latin typeface="+mj-lt"/>
              </a:rPr>
              <a:t> </a:t>
            </a:r>
            <a:r>
              <a:rPr lang="en-US" sz="1050" dirty="0" err="1">
                <a:latin typeface="+mj-lt"/>
              </a:rPr>
              <a:t>een</a:t>
            </a:r>
            <a:r>
              <a:rPr lang="en-US" sz="1050" dirty="0">
                <a:latin typeface="+mj-lt"/>
              </a:rPr>
              <a:t> </a:t>
            </a:r>
            <a:r>
              <a:rPr lang="en-US" sz="1050" dirty="0" err="1">
                <a:latin typeface="+mj-lt"/>
              </a:rPr>
              <a:t>bepaalde</a:t>
            </a:r>
            <a:r>
              <a:rPr lang="en-US" sz="1050" dirty="0">
                <a:latin typeface="+mj-lt"/>
              </a:rPr>
              <a:t> </a:t>
            </a:r>
            <a:r>
              <a:rPr lang="en-US" sz="1050" dirty="0" err="1">
                <a:latin typeface="+mj-lt"/>
              </a:rPr>
              <a:t>manier</a:t>
            </a:r>
            <a:r>
              <a:rPr lang="en-US" sz="1050" dirty="0">
                <a:latin typeface="+mj-lt"/>
              </a:rPr>
              <a:t> van </a:t>
            </a:r>
            <a:r>
              <a:rPr lang="en-US" sz="1050" dirty="0" err="1">
                <a:latin typeface="+mj-lt"/>
              </a:rPr>
              <a:t>werken</a:t>
            </a:r>
            <a:r>
              <a:rPr lang="en-US" sz="1050" dirty="0">
                <a:latin typeface="+mj-lt"/>
              </a:rPr>
              <a:t>, </a:t>
            </a:r>
            <a:r>
              <a:rPr lang="en-US" sz="1050" dirty="0" err="1">
                <a:latin typeface="+mj-lt"/>
              </a:rPr>
              <a:t>een</a:t>
            </a:r>
            <a:r>
              <a:rPr lang="en-US" sz="1050" dirty="0">
                <a:latin typeface="+mj-lt"/>
              </a:rPr>
              <a:t> </a:t>
            </a:r>
            <a:r>
              <a:rPr lang="en-US" sz="1050" dirty="0" err="1">
                <a:latin typeface="+mj-lt"/>
              </a:rPr>
              <a:t>houding</a:t>
            </a:r>
            <a:r>
              <a:rPr lang="en-US" sz="1050" dirty="0">
                <a:latin typeface="+mj-lt"/>
              </a:rPr>
              <a:t>, die je </a:t>
            </a:r>
            <a:r>
              <a:rPr lang="en-US" sz="1050" dirty="0" err="1">
                <a:latin typeface="+mj-lt"/>
              </a:rPr>
              <a:t>vanuit</a:t>
            </a:r>
            <a:r>
              <a:rPr lang="en-US" sz="1050" dirty="0">
                <a:latin typeface="+mj-lt"/>
              </a:rPr>
              <a:t> </a:t>
            </a:r>
            <a:r>
              <a:rPr lang="en-US" sz="1050" dirty="0" err="1">
                <a:latin typeface="+mj-lt"/>
              </a:rPr>
              <a:t>verschillende</a:t>
            </a:r>
            <a:r>
              <a:rPr lang="en-US" sz="1050" dirty="0">
                <a:latin typeface="+mj-lt"/>
              </a:rPr>
              <a:t> </a:t>
            </a:r>
            <a:r>
              <a:rPr lang="en-US" sz="1050" dirty="0" err="1">
                <a:latin typeface="+mj-lt"/>
              </a:rPr>
              <a:t>posities</a:t>
            </a:r>
            <a:r>
              <a:rPr lang="en-US" sz="1050" dirty="0">
                <a:latin typeface="+mj-lt"/>
              </a:rPr>
              <a:t> (</a:t>
            </a:r>
            <a:r>
              <a:rPr lang="en-US" sz="1050" dirty="0" err="1">
                <a:latin typeface="+mj-lt"/>
              </a:rPr>
              <a:t>bijvoorbeeld</a:t>
            </a:r>
            <a:r>
              <a:rPr lang="en-US" sz="1050" dirty="0">
                <a:latin typeface="+mj-lt"/>
              </a:rPr>
              <a:t> </a:t>
            </a:r>
            <a:r>
              <a:rPr lang="en-US" sz="1050" dirty="0" err="1">
                <a:latin typeface="+mj-lt"/>
              </a:rPr>
              <a:t>als</a:t>
            </a:r>
            <a:r>
              <a:rPr lang="en-US" sz="1050" dirty="0">
                <a:latin typeface="+mj-lt"/>
              </a:rPr>
              <a:t> </a:t>
            </a:r>
            <a:r>
              <a:rPr lang="en-US" sz="1050" dirty="0" err="1">
                <a:latin typeface="+mj-lt"/>
              </a:rPr>
              <a:t>projectmanager</a:t>
            </a:r>
            <a:r>
              <a:rPr lang="en-US" sz="1050" dirty="0">
                <a:latin typeface="+mj-lt"/>
              </a:rPr>
              <a:t> maar </a:t>
            </a:r>
            <a:r>
              <a:rPr lang="en-US" sz="1050" dirty="0" err="1">
                <a:latin typeface="+mj-lt"/>
              </a:rPr>
              <a:t>ook</a:t>
            </a:r>
            <a:r>
              <a:rPr lang="en-US" sz="1050" dirty="0">
                <a:latin typeface="+mj-lt"/>
              </a:rPr>
              <a:t> </a:t>
            </a:r>
            <a:r>
              <a:rPr lang="en-US" sz="1050" dirty="0" err="1">
                <a:latin typeface="+mj-lt"/>
              </a:rPr>
              <a:t>als</a:t>
            </a:r>
            <a:r>
              <a:rPr lang="en-US" sz="1050" dirty="0">
                <a:latin typeface="+mj-lt"/>
              </a:rPr>
              <a:t> </a:t>
            </a:r>
            <a:r>
              <a:rPr lang="en-US" sz="1050" dirty="0" err="1">
                <a:latin typeface="+mj-lt"/>
              </a:rPr>
              <a:t>projectteamlid</a:t>
            </a:r>
            <a:r>
              <a:rPr lang="en-US" sz="1050" dirty="0">
                <a:latin typeface="+mj-lt"/>
              </a:rPr>
              <a:t>) </a:t>
            </a:r>
            <a:r>
              <a:rPr lang="en-US" sz="1050" dirty="0" err="1">
                <a:latin typeface="+mj-lt"/>
              </a:rPr>
              <a:t>kunt</a:t>
            </a:r>
            <a:r>
              <a:rPr lang="en-US" sz="1050" dirty="0">
                <a:latin typeface="+mj-lt"/>
              </a:rPr>
              <a:t> </a:t>
            </a:r>
            <a:r>
              <a:rPr lang="en-US" sz="1050" dirty="0" err="1">
                <a:latin typeface="+mj-lt"/>
              </a:rPr>
              <a:t>vervullen</a:t>
            </a:r>
            <a:r>
              <a:rPr lang="en-US" sz="1050" dirty="0">
                <a:latin typeface="+mj-lt"/>
              </a:rPr>
              <a:t>. </a:t>
            </a:r>
          </a:p>
          <a:p>
            <a:pPr marL="0" indent="0">
              <a:lnSpc>
                <a:spcPct val="110000"/>
              </a:lnSpc>
              <a:spcBef>
                <a:spcPts val="600"/>
              </a:spcBef>
              <a:buNone/>
            </a:pPr>
            <a:r>
              <a:rPr lang="en-US" sz="1050" dirty="0" err="1">
                <a:latin typeface="+mj-lt"/>
              </a:rPr>
              <a:t>Een</a:t>
            </a:r>
            <a:r>
              <a:rPr lang="en-US" sz="1050" dirty="0">
                <a:latin typeface="+mj-lt"/>
              </a:rPr>
              <a:t> Facilitator of Change </a:t>
            </a:r>
            <a:r>
              <a:rPr lang="en-US" sz="1050" dirty="0" err="1">
                <a:latin typeface="+mj-lt"/>
              </a:rPr>
              <a:t>probeert</a:t>
            </a:r>
            <a:r>
              <a:rPr lang="en-US" sz="1050" dirty="0">
                <a:latin typeface="+mj-lt"/>
              </a:rPr>
              <a:t> op </a:t>
            </a:r>
            <a:r>
              <a:rPr lang="en-US" sz="1050" dirty="0" err="1">
                <a:latin typeface="+mj-lt"/>
              </a:rPr>
              <a:t>een</a:t>
            </a:r>
            <a:r>
              <a:rPr lang="en-US" sz="1050" dirty="0">
                <a:latin typeface="+mj-lt"/>
              </a:rPr>
              <a:t> </a:t>
            </a:r>
            <a:r>
              <a:rPr lang="en-US" sz="1050" dirty="0" err="1">
                <a:latin typeface="+mj-lt"/>
              </a:rPr>
              <a:t>positieve</a:t>
            </a:r>
            <a:r>
              <a:rPr lang="en-US" sz="1050" dirty="0">
                <a:latin typeface="+mj-lt"/>
              </a:rPr>
              <a:t> </a:t>
            </a:r>
            <a:r>
              <a:rPr lang="en-US" sz="1050" dirty="0" err="1">
                <a:latin typeface="+mj-lt"/>
              </a:rPr>
              <a:t>manier</a:t>
            </a:r>
            <a:r>
              <a:rPr lang="en-US" sz="1050" dirty="0">
                <a:latin typeface="+mj-lt"/>
              </a:rPr>
              <a:t> </a:t>
            </a:r>
            <a:r>
              <a:rPr lang="en-US" sz="1050" dirty="0" err="1">
                <a:latin typeface="+mj-lt"/>
              </a:rPr>
              <a:t>bij</a:t>
            </a:r>
            <a:r>
              <a:rPr lang="en-US" sz="1050" dirty="0">
                <a:latin typeface="+mj-lt"/>
              </a:rPr>
              <a:t> </a:t>
            </a:r>
            <a:r>
              <a:rPr lang="en-US" sz="1050" dirty="0" err="1">
                <a:latin typeface="+mj-lt"/>
              </a:rPr>
              <a:t>te</a:t>
            </a:r>
            <a:r>
              <a:rPr lang="en-US" sz="1050" dirty="0">
                <a:latin typeface="+mj-lt"/>
              </a:rPr>
              <a:t> </a:t>
            </a:r>
            <a:r>
              <a:rPr lang="en-US" sz="1050" dirty="0" err="1">
                <a:latin typeface="+mj-lt"/>
              </a:rPr>
              <a:t>dragen</a:t>
            </a:r>
            <a:r>
              <a:rPr lang="en-US" sz="1050" dirty="0">
                <a:latin typeface="+mj-lt"/>
              </a:rPr>
              <a:t> </a:t>
            </a:r>
            <a:r>
              <a:rPr lang="en-US" sz="1050" dirty="0" err="1">
                <a:latin typeface="+mj-lt"/>
              </a:rPr>
              <a:t>aan</a:t>
            </a:r>
            <a:r>
              <a:rPr lang="en-US" sz="1050" dirty="0">
                <a:latin typeface="+mj-lt"/>
              </a:rPr>
              <a:t> </a:t>
            </a:r>
            <a:r>
              <a:rPr lang="en-US" sz="1050" dirty="0" err="1">
                <a:latin typeface="+mj-lt"/>
              </a:rPr>
              <a:t>deze</a:t>
            </a:r>
            <a:r>
              <a:rPr lang="en-US" sz="1050" dirty="0">
                <a:latin typeface="+mj-lt"/>
              </a:rPr>
              <a:t> </a:t>
            </a:r>
            <a:r>
              <a:rPr lang="en-US" sz="1050" dirty="0" err="1">
                <a:latin typeface="+mj-lt"/>
              </a:rPr>
              <a:t>randvoorwaarden</a:t>
            </a:r>
            <a:r>
              <a:rPr lang="en-US" sz="1050" dirty="0">
                <a:latin typeface="+mj-lt"/>
              </a:rPr>
              <a:t>. Hij of </a:t>
            </a:r>
            <a:r>
              <a:rPr lang="en-US" sz="1050" dirty="0" err="1">
                <a:latin typeface="+mj-lt"/>
              </a:rPr>
              <a:t>zij</a:t>
            </a:r>
            <a:r>
              <a:rPr lang="en-US" sz="1050" dirty="0">
                <a:latin typeface="+mj-lt"/>
              </a:rPr>
              <a:t> </a:t>
            </a:r>
            <a:r>
              <a:rPr lang="en-US" sz="1050" dirty="0" err="1">
                <a:latin typeface="+mj-lt"/>
              </a:rPr>
              <a:t>achterhaalt</a:t>
            </a:r>
            <a:r>
              <a:rPr lang="en-US" sz="1050" dirty="0">
                <a:latin typeface="+mj-lt"/>
              </a:rPr>
              <a:t> de </a:t>
            </a:r>
            <a:r>
              <a:rPr lang="en-US" sz="1050" dirty="0" err="1">
                <a:latin typeface="+mj-lt"/>
              </a:rPr>
              <a:t>belangen</a:t>
            </a:r>
            <a:r>
              <a:rPr lang="en-US" sz="1050" dirty="0">
                <a:latin typeface="+mj-lt"/>
              </a:rPr>
              <a:t> </a:t>
            </a:r>
            <a:r>
              <a:rPr lang="en-US" sz="1050" dirty="0" err="1">
                <a:latin typeface="+mj-lt"/>
              </a:rPr>
              <a:t>en</a:t>
            </a:r>
            <a:r>
              <a:rPr lang="en-US" sz="1050" dirty="0">
                <a:latin typeface="+mj-lt"/>
              </a:rPr>
              <a:t> </a:t>
            </a:r>
            <a:r>
              <a:rPr lang="en-US" sz="1050" dirty="0" err="1">
                <a:latin typeface="+mj-lt"/>
              </a:rPr>
              <a:t>wereldbeelden</a:t>
            </a:r>
            <a:r>
              <a:rPr lang="en-US" sz="1050" dirty="0">
                <a:latin typeface="+mj-lt"/>
              </a:rPr>
              <a:t> van </a:t>
            </a:r>
            <a:r>
              <a:rPr lang="en-US" sz="1050" dirty="0" err="1">
                <a:latin typeface="+mj-lt"/>
              </a:rPr>
              <a:t>verschillende</a:t>
            </a:r>
            <a:r>
              <a:rPr lang="en-US" sz="1050" dirty="0">
                <a:latin typeface="+mj-lt"/>
              </a:rPr>
              <a:t> </a:t>
            </a:r>
            <a:r>
              <a:rPr lang="en-US" sz="1050" dirty="0" err="1">
                <a:latin typeface="+mj-lt"/>
              </a:rPr>
              <a:t>betrokkenen</a:t>
            </a:r>
            <a:r>
              <a:rPr lang="en-US" sz="1050" dirty="0">
                <a:latin typeface="+mj-lt"/>
              </a:rPr>
              <a:t> </a:t>
            </a:r>
            <a:r>
              <a:rPr lang="en-US" sz="1050" dirty="0" err="1">
                <a:latin typeface="+mj-lt"/>
              </a:rPr>
              <a:t>en</a:t>
            </a:r>
            <a:r>
              <a:rPr lang="en-US" sz="1050" dirty="0">
                <a:latin typeface="+mj-lt"/>
              </a:rPr>
              <a:t> </a:t>
            </a:r>
            <a:r>
              <a:rPr lang="en-US" sz="1050" dirty="0" err="1">
                <a:latin typeface="+mj-lt"/>
              </a:rPr>
              <a:t>maakt</a:t>
            </a:r>
            <a:r>
              <a:rPr lang="en-US" sz="1050" dirty="0">
                <a:latin typeface="+mj-lt"/>
              </a:rPr>
              <a:t> </a:t>
            </a:r>
            <a:r>
              <a:rPr lang="en-US" sz="1050" dirty="0" err="1">
                <a:latin typeface="+mj-lt"/>
              </a:rPr>
              <a:t>deze</a:t>
            </a:r>
            <a:r>
              <a:rPr lang="en-US" sz="1050" dirty="0">
                <a:latin typeface="+mj-lt"/>
              </a:rPr>
              <a:t> </a:t>
            </a:r>
            <a:r>
              <a:rPr lang="en-US" sz="1050" dirty="0" err="1">
                <a:latin typeface="+mj-lt"/>
              </a:rPr>
              <a:t>bespreekbaar</a:t>
            </a:r>
            <a:r>
              <a:rPr lang="en-US" sz="1050" dirty="0">
                <a:latin typeface="+mj-lt"/>
              </a:rPr>
              <a:t>. Hij of </a:t>
            </a:r>
            <a:r>
              <a:rPr lang="en-US" sz="1050" dirty="0" err="1">
                <a:latin typeface="+mj-lt"/>
              </a:rPr>
              <a:t>zij</a:t>
            </a:r>
            <a:r>
              <a:rPr lang="en-US" sz="1050" dirty="0">
                <a:latin typeface="+mj-lt"/>
              </a:rPr>
              <a:t> is </a:t>
            </a:r>
            <a:r>
              <a:rPr lang="en-US" sz="1050" dirty="0" err="1">
                <a:latin typeface="+mj-lt"/>
              </a:rPr>
              <a:t>erop</a:t>
            </a:r>
            <a:r>
              <a:rPr lang="en-US" sz="1050" dirty="0">
                <a:latin typeface="+mj-lt"/>
              </a:rPr>
              <a:t> </a:t>
            </a:r>
            <a:r>
              <a:rPr lang="en-US" sz="1050" dirty="0" err="1">
                <a:latin typeface="+mj-lt"/>
              </a:rPr>
              <a:t>gericht</a:t>
            </a:r>
            <a:r>
              <a:rPr lang="en-US" sz="1050" dirty="0">
                <a:latin typeface="+mj-lt"/>
              </a:rPr>
              <a:t> </a:t>
            </a:r>
            <a:r>
              <a:rPr lang="en-US" sz="1050" dirty="0" err="1">
                <a:latin typeface="+mj-lt"/>
              </a:rPr>
              <a:t>samen</a:t>
            </a:r>
            <a:r>
              <a:rPr lang="en-US" sz="1050" dirty="0">
                <a:latin typeface="+mj-lt"/>
              </a:rPr>
              <a:t> met de </a:t>
            </a:r>
            <a:r>
              <a:rPr lang="en-US" sz="1050" dirty="0" err="1">
                <a:latin typeface="+mj-lt"/>
              </a:rPr>
              <a:t>betrokkenen</a:t>
            </a:r>
            <a:r>
              <a:rPr lang="en-US" sz="1050" dirty="0">
                <a:latin typeface="+mj-lt"/>
              </a:rPr>
              <a:t> </a:t>
            </a:r>
            <a:r>
              <a:rPr lang="en-US" sz="1050" dirty="0" err="1">
                <a:latin typeface="+mj-lt"/>
              </a:rPr>
              <a:t>een</a:t>
            </a:r>
            <a:r>
              <a:rPr lang="en-US" sz="1050" dirty="0">
                <a:latin typeface="+mj-lt"/>
              </a:rPr>
              <a:t> </a:t>
            </a:r>
            <a:r>
              <a:rPr lang="en-US" sz="1050" dirty="0" err="1">
                <a:latin typeface="+mj-lt"/>
              </a:rPr>
              <a:t>gedeeld</a:t>
            </a:r>
            <a:r>
              <a:rPr lang="en-US" sz="1050" dirty="0">
                <a:latin typeface="+mj-lt"/>
              </a:rPr>
              <a:t> </a:t>
            </a:r>
            <a:r>
              <a:rPr lang="en-US" sz="1050" dirty="0" err="1">
                <a:latin typeface="+mj-lt"/>
              </a:rPr>
              <a:t>beeld</a:t>
            </a:r>
            <a:r>
              <a:rPr lang="en-US" sz="1050" dirty="0">
                <a:latin typeface="+mj-lt"/>
              </a:rPr>
              <a:t> van de </a:t>
            </a:r>
            <a:r>
              <a:rPr lang="en-US" sz="1050" dirty="0" err="1">
                <a:latin typeface="+mj-lt"/>
              </a:rPr>
              <a:t>opgave</a:t>
            </a:r>
            <a:r>
              <a:rPr lang="en-US" sz="1050" dirty="0">
                <a:latin typeface="+mj-lt"/>
              </a:rPr>
              <a:t> </a:t>
            </a:r>
            <a:r>
              <a:rPr lang="en-US" sz="1050" dirty="0" err="1">
                <a:latin typeface="+mj-lt"/>
              </a:rPr>
              <a:t>te</a:t>
            </a:r>
            <a:r>
              <a:rPr lang="en-US" sz="1050" dirty="0">
                <a:latin typeface="+mj-lt"/>
              </a:rPr>
              <a:t> </a:t>
            </a:r>
            <a:r>
              <a:rPr lang="en-US" sz="1050" dirty="0" err="1">
                <a:latin typeface="+mj-lt"/>
              </a:rPr>
              <a:t>vormen</a:t>
            </a:r>
            <a:r>
              <a:rPr lang="en-US" sz="1050" dirty="0">
                <a:latin typeface="+mj-lt"/>
              </a:rPr>
              <a:t> </a:t>
            </a:r>
            <a:r>
              <a:rPr lang="en-US" sz="1050" dirty="0" err="1">
                <a:latin typeface="+mj-lt"/>
              </a:rPr>
              <a:t>en</a:t>
            </a:r>
            <a:r>
              <a:rPr lang="en-US" sz="1050" dirty="0">
                <a:latin typeface="+mj-lt"/>
              </a:rPr>
              <a:t> van </a:t>
            </a:r>
            <a:r>
              <a:rPr lang="en-US" sz="1050" dirty="0" err="1">
                <a:latin typeface="+mj-lt"/>
              </a:rPr>
              <a:t>daaruit</a:t>
            </a:r>
            <a:r>
              <a:rPr lang="en-US" sz="1050" dirty="0">
                <a:latin typeface="+mj-lt"/>
              </a:rPr>
              <a:t> </a:t>
            </a:r>
            <a:r>
              <a:rPr lang="en-US" sz="1050" dirty="0" err="1">
                <a:latin typeface="+mj-lt"/>
              </a:rPr>
              <a:t>te</a:t>
            </a:r>
            <a:r>
              <a:rPr lang="en-US" sz="1050" dirty="0">
                <a:latin typeface="+mj-lt"/>
              </a:rPr>
              <a:t> </a:t>
            </a:r>
            <a:r>
              <a:rPr lang="en-US" sz="1050" dirty="0" err="1">
                <a:latin typeface="+mj-lt"/>
              </a:rPr>
              <a:t>zoeken</a:t>
            </a:r>
            <a:r>
              <a:rPr lang="en-US" sz="1050" dirty="0">
                <a:latin typeface="+mj-lt"/>
              </a:rPr>
              <a:t> </a:t>
            </a:r>
            <a:r>
              <a:rPr lang="en-US" sz="1050" dirty="0" err="1">
                <a:latin typeface="+mj-lt"/>
              </a:rPr>
              <a:t>naar</a:t>
            </a:r>
            <a:r>
              <a:rPr lang="en-US" sz="1050" dirty="0">
                <a:latin typeface="+mj-lt"/>
              </a:rPr>
              <a:t> </a:t>
            </a:r>
            <a:r>
              <a:rPr lang="en-US" sz="1050" dirty="0" err="1">
                <a:latin typeface="+mj-lt"/>
              </a:rPr>
              <a:t>mogelijke</a:t>
            </a:r>
            <a:r>
              <a:rPr lang="en-US" sz="1050" dirty="0">
                <a:latin typeface="+mj-lt"/>
              </a:rPr>
              <a:t> </a:t>
            </a:r>
            <a:r>
              <a:rPr lang="en-US" sz="1050" dirty="0" err="1">
                <a:latin typeface="+mj-lt"/>
              </a:rPr>
              <a:t>oplossingen</a:t>
            </a:r>
            <a:r>
              <a:rPr lang="en-US" sz="1050" dirty="0">
                <a:latin typeface="+mj-lt"/>
              </a:rPr>
              <a:t> </a:t>
            </a:r>
            <a:r>
              <a:rPr lang="en-US" sz="1050" dirty="0" err="1">
                <a:latin typeface="+mj-lt"/>
              </a:rPr>
              <a:t>voor</a:t>
            </a:r>
            <a:r>
              <a:rPr lang="en-US" sz="1050" dirty="0">
                <a:latin typeface="+mj-lt"/>
              </a:rPr>
              <a:t> het </a:t>
            </a:r>
            <a:r>
              <a:rPr lang="en-US" sz="1050" dirty="0" err="1">
                <a:latin typeface="+mj-lt"/>
              </a:rPr>
              <a:t>vraagstuk</a:t>
            </a:r>
            <a:r>
              <a:rPr lang="en-US" sz="1050" dirty="0">
                <a:latin typeface="+mj-lt"/>
              </a:rPr>
              <a:t>. Door </a:t>
            </a:r>
            <a:r>
              <a:rPr lang="en-US" sz="1050" dirty="0" err="1">
                <a:latin typeface="+mj-lt"/>
              </a:rPr>
              <a:t>actief</a:t>
            </a:r>
            <a:r>
              <a:rPr lang="en-US" sz="1050" dirty="0">
                <a:latin typeface="+mj-lt"/>
              </a:rPr>
              <a:t> </a:t>
            </a:r>
            <a:r>
              <a:rPr lang="en-US" sz="1050" dirty="0" err="1">
                <a:latin typeface="+mj-lt"/>
              </a:rPr>
              <a:t>te</a:t>
            </a:r>
            <a:r>
              <a:rPr lang="en-US" sz="1050" dirty="0">
                <a:latin typeface="+mj-lt"/>
              </a:rPr>
              <a:t> </a:t>
            </a:r>
            <a:r>
              <a:rPr lang="en-US" sz="1050" dirty="0" err="1">
                <a:latin typeface="+mj-lt"/>
              </a:rPr>
              <a:t>werken</a:t>
            </a:r>
            <a:r>
              <a:rPr lang="en-US" sz="1050" dirty="0">
                <a:latin typeface="+mj-lt"/>
              </a:rPr>
              <a:t> </a:t>
            </a:r>
            <a:r>
              <a:rPr lang="en-US" sz="1050" dirty="0" err="1">
                <a:latin typeface="+mj-lt"/>
              </a:rPr>
              <a:t>aan</a:t>
            </a:r>
            <a:r>
              <a:rPr lang="en-US" sz="1050" dirty="0">
                <a:latin typeface="+mj-lt"/>
              </a:rPr>
              <a:t> </a:t>
            </a:r>
            <a:r>
              <a:rPr lang="en-US" sz="1050" dirty="0" err="1">
                <a:latin typeface="+mj-lt"/>
              </a:rPr>
              <a:t>wederzijds</a:t>
            </a:r>
            <a:r>
              <a:rPr lang="en-US" sz="1050" dirty="0">
                <a:latin typeface="+mj-lt"/>
              </a:rPr>
              <a:t> begrip (</a:t>
            </a:r>
            <a:r>
              <a:rPr lang="en-US" sz="1050" dirty="0" err="1">
                <a:latin typeface="+mj-lt"/>
              </a:rPr>
              <a:t>herkenning</a:t>
            </a:r>
            <a:r>
              <a:rPr lang="en-US" sz="1050" dirty="0">
                <a:latin typeface="+mj-lt"/>
              </a:rPr>
              <a:t> </a:t>
            </a:r>
            <a:r>
              <a:rPr lang="en-US" sz="1050" dirty="0" err="1">
                <a:latin typeface="+mj-lt"/>
              </a:rPr>
              <a:t>en</a:t>
            </a:r>
            <a:r>
              <a:rPr lang="en-US" sz="1050" dirty="0">
                <a:latin typeface="+mj-lt"/>
              </a:rPr>
              <a:t> </a:t>
            </a:r>
            <a:r>
              <a:rPr lang="en-US" sz="1050" dirty="0" err="1">
                <a:latin typeface="+mj-lt"/>
              </a:rPr>
              <a:t>erkenning</a:t>
            </a:r>
            <a:r>
              <a:rPr lang="en-US" sz="1050" dirty="0">
                <a:latin typeface="+mj-lt"/>
              </a:rPr>
              <a:t> van </a:t>
            </a:r>
            <a:r>
              <a:rPr lang="en-US" sz="1050" dirty="0" err="1">
                <a:latin typeface="+mj-lt"/>
              </a:rPr>
              <a:t>wereldbeelden</a:t>
            </a:r>
            <a:r>
              <a:rPr lang="en-US" sz="1050" dirty="0">
                <a:latin typeface="+mj-lt"/>
              </a:rPr>
              <a:t>) </a:t>
            </a:r>
            <a:r>
              <a:rPr lang="en-US" sz="1050" dirty="0" err="1">
                <a:latin typeface="+mj-lt"/>
              </a:rPr>
              <a:t>en</a:t>
            </a:r>
            <a:r>
              <a:rPr lang="en-US" sz="1050" dirty="0">
                <a:latin typeface="+mj-lt"/>
              </a:rPr>
              <a:t> </a:t>
            </a:r>
            <a:r>
              <a:rPr lang="en-US" sz="1050" dirty="0" err="1">
                <a:latin typeface="+mj-lt"/>
              </a:rPr>
              <a:t>gedeelde</a:t>
            </a:r>
            <a:r>
              <a:rPr lang="en-US" sz="1050" dirty="0">
                <a:latin typeface="+mj-lt"/>
              </a:rPr>
              <a:t> </a:t>
            </a:r>
            <a:r>
              <a:rPr lang="en-US" sz="1050" dirty="0" err="1">
                <a:latin typeface="+mj-lt"/>
              </a:rPr>
              <a:t>betekenisgeving</a:t>
            </a:r>
            <a:r>
              <a:rPr lang="en-US" sz="1050" dirty="0">
                <a:latin typeface="+mj-lt"/>
              </a:rPr>
              <a:t> (wat </a:t>
            </a:r>
            <a:r>
              <a:rPr lang="en-US" sz="1050" dirty="0" err="1">
                <a:latin typeface="+mj-lt"/>
              </a:rPr>
              <a:t>vinden</a:t>
            </a:r>
            <a:r>
              <a:rPr lang="en-US" sz="1050" dirty="0">
                <a:latin typeface="+mj-lt"/>
              </a:rPr>
              <a:t> </a:t>
            </a:r>
            <a:r>
              <a:rPr lang="en-US" sz="1050" dirty="0" err="1">
                <a:latin typeface="+mj-lt"/>
              </a:rPr>
              <a:t>wij</a:t>
            </a:r>
            <a:r>
              <a:rPr lang="en-US" sz="1050" dirty="0">
                <a:latin typeface="+mj-lt"/>
              </a:rPr>
              <a:t> </a:t>
            </a:r>
            <a:r>
              <a:rPr lang="en-US" sz="1050" dirty="0" err="1">
                <a:latin typeface="+mj-lt"/>
              </a:rPr>
              <a:t>als</a:t>
            </a:r>
            <a:r>
              <a:rPr lang="en-US" sz="1050" dirty="0">
                <a:latin typeface="+mj-lt"/>
              </a:rPr>
              <a:t> </a:t>
            </a:r>
            <a:r>
              <a:rPr lang="en-US" sz="1050" dirty="0" err="1">
                <a:latin typeface="+mj-lt"/>
              </a:rPr>
              <a:t>groep</a:t>
            </a:r>
            <a:r>
              <a:rPr lang="en-US" sz="1050" dirty="0">
                <a:latin typeface="+mj-lt"/>
              </a:rPr>
              <a:t> </a:t>
            </a:r>
            <a:r>
              <a:rPr lang="en-US" sz="1050" dirty="0" err="1">
                <a:latin typeface="+mj-lt"/>
              </a:rPr>
              <a:t>belangrijk</a:t>
            </a:r>
            <a:r>
              <a:rPr lang="en-US" sz="1050" dirty="0">
                <a:latin typeface="+mj-lt"/>
              </a:rPr>
              <a:t> of ‘het </a:t>
            </a:r>
            <a:r>
              <a:rPr lang="en-US" sz="1050" dirty="0" err="1">
                <a:latin typeface="+mj-lt"/>
              </a:rPr>
              <a:t>juiste</a:t>
            </a:r>
            <a:r>
              <a:rPr lang="en-US" sz="1050" dirty="0">
                <a:latin typeface="+mj-lt"/>
              </a:rPr>
              <a:t>’ om </a:t>
            </a:r>
            <a:r>
              <a:rPr lang="en-US" sz="1050" dirty="0" err="1">
                <a:latin typeface="+mj-lt"/>
              </a:rPr>
              <a:t>te</a:t>
            </a:r>
            <a:r>
              <a:rPr lang="en-US" sz="1050" dirty="0">
                <a:latin typeface="+mj-lt"/>
              </a:rPr>
              <a:t> </a:t>
            </a:r>
            <a:r>
              <a:rPr lang="en-US" sz="1050" dirty="0" err="1">
                <a:latin typeface="+mj-lt"/>
              </a:rPr>
              <a:t>doen</a:t>
            </a:r>
            <a:r>
              <a:rPr lang="en-US" sz="1050" dirty="0">
                <a:latin typeface="+mj-lt"/>
              </a:rPr>
              <a:t> in </a:t>
            </a:r>
            <a:r>
              <a:rPr lang="en-US" sz="1050" dirty="0" err="1">
                <a:latin typeface="+mj-lt"/>
              </a:rPr>
              <a:t>deze</a:t>
            </a:r>
            <a:r>
              <a:rPr lang="en-US" sz="1050" dirty="0">
                <a:latin typeface="+mj-lt"/>
              </a:rPr>
              <a:t> </a:t>
            </a:r>
            <a:r>
              <a:rPr lang="en-US" sz="1050" dirty="0" err="1">
                <a:latin typeface="+mj-lt"/>
              </a:rPr>
              <a:t>situatie</a:t>
            </a:r>
            <a:r>
              <a:rPr lang="en-US" sz="1050" dirty="0">
                <a:latin typeface="+mj-lt"/>
              </a:rPr>
              <a:t>?) </a:t>
            </a:r>
            <a:r>
              <a:rPr lang="en-US" sz="1050" dirty="0" err="1">
                <a:latin typeface="+mj-lt"/>
              </a:rPr>
              <a:t>kan</a:t>
            </a:r>
            <a:r>
              <a:rPr lang="en-US" sz="1050" dirty="0">
                <a:latin typeface="+mj-lt"/>
              </a:rPr>
              <a:t> </a:t>
            </a:r>
            <a:r>
              <a:rPr lang="en-US" sz="1050" dirty="0" err="1">
                <a:latin typeface="+mj-lt"/>
              </a:rPr>
              <a:t>een</a:t>
            </a:r>
            <a:r>
              <a:rPr lang="en-US" sz="1050" dirty="0">
                <a:latin typeface="+mj-lt"/>
              </a:rPr>
              <a:t> </a:t>
            </a:r>
            <a:r>
              <a:rPr lang="en-US" sz="1050" dirty="0" err="1">
                <a:latin typeface="+mj-lt"/>
              </a:rPr>
              <a:t>duurzame</a:t>
            </a:r>
            <a:r>
              <a:rPr lang="en-US" sz="1050" dirty="0">
                <a:latin typeface="+mj-lt"/>
              </a:rPr>
              <a:t> </a:t>
            </a:r>
            <a:r>
              <a:rPr lang="en-US" sz="1050" dirty="0" err="1">
                <a:latin typeface="+mj-lt"/>
              </a:rPr>
              <a:t>en</a:t>
            </a:r>
            <a:r>
              <a:rPr lang="en-US" sz="1050" dirty="0">
                <a:latin typeface="+mj-lt"/>
              </a:rPr>
              <a:t> </a:t>
            </a:r>
            <a:r>
              <a:rPr lang="en-US" sz="1050" dirty="0" err="1">
                <a:latin typeface="+mj-lt"/>
              </a:rPr>
              <a:t>gedragen</a:t>
            </a:r>
            <a:r>
              <a:rPr lang="en-US" sz="1050" dirty="0">
                <a:latin typeface="+mj-lt"/>
              </a:rPr>
              <a:t> </a:t>
            </a:r>
            <a:r>
              <a:rPr lang="en-US" sz="1050" dirty="0" err="1">
                <a:latin typeface="+mj-lt"/>
              </a:rPr>
              <a:t>verandering</a:t>
            </a:r>
            <a:r>
              <a:rPr lang="en-US" sz="1050" dirty="0">
                <a:latin typeface="+mj-lt"/>
              </a:rPr>
              <a:t> </a:t>
            </a:r>
            <a:r>
              <a:rPr lang="en-US" sz="1050" dirty="0" err="1">
                <a:latin typeface="+mj-lt"/>
              </a:rPr>
              <a:t>worden</a:t>
            </a:r>
            <a:r>
              <a:rPr lang="en-US" sz="1050" dirty="0">
                <a:latin typeface="+mj-lt"/>
              </a:rPr>
              <a:t> </a:t>
            </a:r>
            <a:r>
              <a:rPr lang="en-US" sz="1050" dirty="0" err="1">
                <a:latin typeface="+mj-lt"/>
              </a:rPr>
              <a:t>bereikt</a:t>
            </a:r>
            <a:r>
              <a:rPr lang="en-US" sz="1050" dirty="0">
                <a:latin typeface="+mj-lt"/>
              </a:rPr>
              <a:t>. </a:t>
            </a:r>
          </a:p>
          <a:p>
            <a:pPr marL="0" indent="0">
              <a:lnSpc>
                <a:spcPct val="110000"/>
              </a:lnSpc>
              <a:spcBef>
                <a:spcPts val="600"/>
              </a:spcBef>
              <a:buNone/>
            </a:pPr>
            <a:r>
              <a:rPr lang="en-US" sz="1050" dirty="0">
                <a:latin typeface="+mj-lt"/>
              </a:rPr>
              <a:t>Om </a:t>
            </a:r>
            <a:r>
              <a:rPr lang="en-US" sz="1050" dirty="0" err="1">
                <a:latin typeface="+mj-lt"/>
              </a:rPr>
              <a:t>dit</a:t>
            </a:r>
            <a:r>
              <a:rPr lang="en-US" sz="1050" dirty="0">
                <a:latin typeface="+mj-lt"/>
              </a:rPr>
              <a:t> </a:t>
            </a:r>
            <a:r>
              <a:rPr lang="en-US" sz="1050" dirty="0" err="1">
                <a:latin typeface="+mj-lt"/>
              </a:rPr>
              <a:t>te</a:t>
            </a:r>
            <a:r>
              <a:rPr lang="en-US" sz="1050" dirty="0">
                <a:latin typeface="+mj-lt"/>
              </a:rPr>
              <a:t> </a:t>
            </a:r>
            <a:r>
              <a:rPr lang="en-US" sz="1050" dirty="0" err="1">
                <a:latin typeface="+mj-lt"/>
              </a:rPr>
              <a:t>kunnen</a:t>
            </a:r>
            <a:r>
              <a:rPr lang="en-US" sz="1050" dirty="0">
                <a:latin typeface="+mj-lt"/>
              </a:rPr>
              <a:t> </a:t>
            </a:r>
            <a:r>
              <a:rPr lang="en-US" sz="1050" dirty="0" err="1">
                <a:latin typeface="+mj-lt"/>
              </a:rPr>
              <a:t>doen</a:t>
            </a:r>
            <a:r>
              <a:rPr lang="en-US" sz="1050" dirty="0">
                <a:latin typeface="+mj-lt"/>
              </a:rPr>
              <a:t> </a:t>
            </a:r>
            <a:r>
              <a:rPr lang="en-US" sz="1050" dirty="0" err="1">
                <a:latin typeface="+mj-lt"/>
              </a:rPr>
              <a:t>beschikt</a:t>
            </a:r>
            <a:r>
              <a:rPr lang="en-US" sz="1050" dirty="0">
                <a:latin typeface="+mj-lt"/>
              </a:rPr>
              <a:t> </a:t>
            </a:r>
            <a:r>
              <a:rPr lang="en-US" sz="1050" dirty="0" err="1">
                <a:latin typeface="+mj-lt"/>
              </a:rPr>
              <a:t>een</a:t>
            </a:r>
            <a:r>
              <a:rPr lang="en-US" sz="1050" dirty="0">
                <a:latin typeface="+mj-lt"/>
              </a:rPr>
              <a:t> Facilitator of Change over </a:t>
            </a:r>
            <a:r>
              <a:rPr lang="en-US" sz="1050" dirty="0" err="1">
                <a:latin typeface="+mj-lt"/>
              </a:rPr>
              <a:t>verschillende</a:t>
            </a:r>
            <a:r>
              <a:rPr lang="en-US" sz="1050" dirty="0">
                <a:latin typeface="+mj-lt"/>
              </a:rPr>
              <a:t> </a:t>
            </a:r>
            <a:r>
              <a:rPr lang="en-US" sz="1050" dirty="0" err="1">
                <a:latin typeface="+mj-lt"/>
              </a:rPr>
              <a:t>competenties</a:t>
            </a:r>
            <a:r>
              <a:rPr lang="en-US" sz="1050" dirty="0">
                <a:latin typeface="+mj-lt"/>
              </a:rPr>
              <a:t>:</a:t>
            </a:r>
          </a:p>
          <a:p>
            <a:pPr marL="269875" indent="-177800">
              <a:lnSpc>
                <a:spcPct val="110000"/>
              </a:lnSpc>
              <a:spcBef>
                <a:spcPts val="600"/>
              </a:spcBef>
            </a:pPr>
            <a:r>
              <a:rPr lang="nl-NL" sz="1050" i="1" dirty="0">
                <a:latin typeface="+mj-lt"/>
              </a:rPr>
              <a:t>Verbinden</a:t>
            </a:r>
            <a:r>
              <a:rPr lang="nl-NL" sz="1050" dirty="0">
                <a:latin typeface="+mj-lt"/>
              </a:rPr>
              <a:t>: De Facilitator of Change is in staat verbindingen te leggen tussen hem/haarzelf en andere betrokkenen en de verschillende betrokkenen onderling, onder meer door een open en onbevooroordeelde houding;</a:t>
            </a:r>
            <a:endParaRPr lang="nl-NL" sz="1050" dirty="0">
              <a:latin typeface="+mj-lt"/>
              <a:cs typeface="Calibri"/>
            </a:endParaRPr>
          </a:p>
          <a:p>
            <a:pPr marL="269875" indent="-177800">
              <a:lnSpc>
                <a:spcPct val="110000"/>
              </a:lnSpc>
              <a:spcBef>
                <a:spcPts val="600"/>
              </a:spcBef>
            </a:pPr>
            <a:r>
              <a:rPr lang="nl-NL" sz="1050" i="1" dirty="0">
                <a:latin typeface="+mj-lt"/>
              </a:rPr>
              <a:t>Conceptueel denken</a:t>
            </a:r>
            <a:r>
              <a:rPr lang="nl-NL" sz="1050" dirty="0">
                <a:latin typeface="+mj-lt"/>
              </a:rPr>
              <a:t>: kan de situatie en zijn complexiteit inzichtelijk maken voor en met alle betrokkenen, verschillende scenario’s schetsen en op basis daarvan, samen met andere betrokkenen, verbeteringen voorstellen.</a:t>
            </a:r>
            <a:endParaRPr lang="nl-NL" sz="1050" dirty="0">
              <a:latin typeface="+mj-lt"/>
              <a:cs typeface="Calibri"/>
            </a:endParaRPr>
          </a:p>
          <a:p>
            <a:pPr marL="269875" indent="-177800">
              <a:lnSpc>
                <a:spcPct val="110000"/>
              </a:lnSpc>
              <a:spcBef>
                <a:spcPts val="600"/>
              </a:spcBef>
            </a:pPr>
            <a:r>
              <a:rPr lang="nl-NL" sz="1050" i="1" dirty="0">
                <a:latin typeface="+mj-lt"/>
              </a:rPr>
              <a:t>Kritisch reflecteren</a:t>
            </a:r>
            <a:r>
              <a:rPr lang="nl-NL" sz="1050" dirty="0">
                <a:latin typeface="+mj-lt"/>
              </a:rPr>
              <a:t>: kan observeren en zichtbaar maken met welke overtuigingen en aannames verschillende betrokkenen, waaronder hij/zijzelf, naar het vraagstuk (project, initiatief, etc.) kijken. Daardoor kunnen wereldbeelden worden uitgediept en verrijkt en ontstaat er nieuwe bewegingsruimte</a:t>
            </a:r>
            <a:endParaRPr lang="nl-NL" sz="1050" dirty="0">
              <a:latin typeface="+mj-lt"/>
              <a:cs typeface="Calibri"/>
            </a:endParaRPr>
          </a:p>
          <a:p>
            <a:pPr marL="0" indent="0">
              <a:lnSpc>
                <a:spcPct val="110000"/>
              </a:lnSpc>
              <a:spcBef>
                <a:spcPts val="600"/>
              </a:spcBef>
              <a:buNone/>
            </a:pPr>
            <a:r>
              <a:rPr lang="en-US" sz="1050" dirty="0">
                <a:latin typeface="+mj-lt"/>
              </a:rPr>
              <a:t>Een </a:t>
            </a:r>
            <a:r>
              <a:rPr lang="en-US" sz="1050" dirty="0" err="1">
                <a:latin typeface="+mj-lt"/>
              </a:rPr>
              <a:t>goede</a:t>
            </a:r>
            <a:r>
              <a:rPr lang="en-US" sz="1050" dirty="0">
                <a:latin typeface="+mj-lt"/>
              </a:rPr>
              <a:t> Facilitator of Change </a:t>
            </a:r>
            <a:r>
              <a:rPr lang="en-US" sz="1050" dirty="0" err="1">
                <a:latin typeface="+mj-lt"/>
              </a:rPr>
              <a:t>heeft</a:t>
            </a:r>
            <a:r>
              <a:rPr lang="en-US" sz="1050" dirty="0">
                <a:latin typeface="+mj-lt"/>
              </a:rPr>
              <a:t> </a:t>
            </a:r>
            <a:r>
              <a:rPr lang="en-US" sz="1050" dirty="0" err="1">
                <a:latin typeface="+mj-lt"/>
              </a:rPr>
              <a:t>dus</a:t>
            </a:r>
            <a:r>
              <a:rPr lang="en-US" sz="1050" dirty="0">
                <a:latin typeface="+mj-lt"/>
              </a:rPr>
              <a:t> </a:t>
            </a:r>
            <a:r>
              <a:rPr lang="en-US" sz="1050" dirty="0" err="1">
                <a:latin typeface="+mj-lt"/>
              </a:rPr>
              <a:t>zowel</a:t>
            </a:r>
            <a:r>
              <a:rPr lang="en-US" sz="1050" dirty="0">
                <a:latin typeface="+mj-lt"/>
              </a:rPr>
              <a:t> </a:t>
            </a:r>
            <a:r>
              <a:rPr lang="en-US" sz="1050" dirty="0" err="1">
                <a:latin typeface="+mj-lt"/>
              </a:rPr>
              <a:t>sterke</a:t>
            </a:r>
            <a:r>
              <a:rPr lang="en-US" sz="1050" dirty="0">
                <a:latin typeface="+mj-lt"/>
              </a:rPr>
              <a:t> </a:t>
            </a:r>
            <a:r>
              <a:rPr lang="en-US" sz="1050" dirty="0" err="1">
                <a:latin typeface="+mj-lt"/>
              </a:rPr>
              <a:t>sociale</a:t>
            </a:r>
            <a:r>
              <a:rPr lang="en-US" sz="1050" dirty="0">
                <a:latin typeface="+mj-lt"/>
              </a:rPr>
              <a:t> </a:t>
            </a:r>
            <a:r>
              <a:rPr lang="en-US" sz="1050" dirty="0" err="1">
                <a:latin typeface="+mj-lt"/>
              </a:rPr>
              <a:t>vaardigheden</a:t>
            </a:r>
            <a:r>
              <a:rPr lang="en-US" sz="1050" dirty="0">
                <a:latin typeface="+mj-lt"/>
              </a:rPr>
              <a:t> </a:t>
            </a:r>
            <a:r>
              <a:rPr lang="en-US" sz="1050" dirty="0" err="1">
                <a:latin typeface="+mj-lt"/>
              </a:rPr>
              <a:t>als</a:t>
            </a:r>
            <a:r>
              <a:rPr lang="en-US" sz="1050" dirty="0">
                <a:latin typeface="+mj-lt"/>
              </a:rPr>
              <a:t> </a:t>
            </a:r>
            <a:r>
              <a:rPr lang="en-US" sz="1050" dirty="0" err="1">
                <a:latin typeface="+mj-lt"/>
              </a:rPr>
              <a:t>analytische</a:t>
            </a:r>
            <a:r>
              <a:rPr lang="en-US" sz="1050" dirty="0">
                <a:latin typeface="+mj-lt"/>
              </a:rPr>
              <a:t> </a:t>
            </a:r>
            <a:r>
              <a:rPr lang="en-US" sz="1050" dirty="0" err="1">
                <a:latin typeface="+mj-lt"/>
              </a:rPr>
              <a:t>kwaliteiten</a:t>
            </a:r>
            <a:r>
              <a:rPr lang="en-US" sz="1050" dirty="0">
                <a:latin typeface="+mj-lt"/>
              </a:rPr>
              <a:t>. Het </a:t>
            </a:r>
            <a:r>
              <a:rPr lang="en-US" sz="1050" dirty="0" err="1">
                <a:latin typeface="+mj-lt"/>
              </a:rPr>
              <a:t>één</a:t>
            </a:r>
            <a:r>
              <a:rPr lang="en-US" sz="1050" dirty="0">
                <a:latin typeface="+mj-lt"/>
              </a:rPr>
              <a:t> </a:t>
            </a:r>
            <a:r>
              <a:rPr lang="en-US" sz="1050" dirty="0" err="1">
                <a:latin typeface="+mj-lt"/>
              </a:rPr>
              <a:t>kan</a:t>
            </a:r>
            <a:r>
              <a:rPr lang="en-US" sz="1050" dirty="0">
                <a:latin typeface="+mj-lt"/>
              </a:rPr>
              <a:t> </a:t>
            </a:r>
            <a:r>
              <a:rPr lang="en-US" sz="1050" dirty="0" err="1">
                <a:latin typeface="+mj-lt"/>
              </a:rPr>
              <a:t>niet</a:t>
            </a:r>
            <a:r>
              <a:rPr lang="en-US" sz="1050" dirty="0">
                <a:latin typeface="+mj-lt"/>
              </a:rPr>
              <a:t> </a:t>
            </a:r>
            <a:r>
              <a:rPr lang="en-US" sz="1050" dirty="0" err="1">
                <a:latin typeface="+mj-lt"/>
              </a:rPr>
              <a:t>zonder</a:t>
            </a:r>
            <a:r>
              <a:rPr lang="en-US" sz="1050" dirty="0">
                <a:latin typeface="+mj-lt"/>
              </a:rPr>
              <a:t> het </a:t>
            </a:r>
            <a:r>
              <a:rPr lang="en-US" sz="1050" dirty="0" err="1">
                <a:latin typeface="+mj-lt"/>
              </a:rPr>
              <a:t>ander</a:t>
            </a:r>
            <a:r>
              <a:rPr lang="en-US" sz="1050" dirty="0">
                <a:latin typeface="+mj-lt"/>
              </a:rPr>
              <a:t>. </a:t>
            </a:r>
            <a:endParaRPr lang="en-US" sz="1050" dirty="0">
              <a:latin typeface="+mj-lt"/>
              <a:cs typeface="Calibri" panose="020F0502020204030204"/>
            </a:endParaRPr>
          </a:p>
        </p:txBody>
      </p:sp>
      <p:sp>
        <p:nvSpPr>
          <p:cNvPr id="4" name="Rectangle 3">
            <a:extLst>
              <a:ext uri="{FF2B5EF4-FFF2-40B4-BE49-F238E27FC236}">
                <a16:creationId xmlns:a16="http://schemas.microsoft.com/office/drawing/2014/main" id="{22C812C6-1A8D-42CD-A7FA-AFADEDE721F7}"/>
              </a:ext>
            </a:extLst>
          </p:cNvPr>
          <p:cNvSpPr/>
          <p:nvPr/>
        </p:nvSpPr>
        <p:spPr>
          <a:xfrm>
            <a:off x="11133937" y="130136"/>
            <a:ext cx="932557" cy="568298"/>
          </a:xfrm>
          <a:prstGeom prst="rect">
            <a:avLst/>
          </a:prstGeom>
          <a:solidFill>
            <a:srgbClr val="FFCCCC"/>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solidFill>
                  <a:schemeClr val="tx1"/>
                </a:solidFill>
              </a:rPr>
              <a:t>Algemene uitleg verander-leerproces</a:t>
            </a:r>
          </a:p>
        </p:txBody>
      </p:sp>
      <p:sp>
        <p:nvSpPr>
          <p:cNvPr id="5" name="TextBox 4">
            <a:extLst>
              <a:ext uri="{FF2B5EF4-FFF2-40B4-BE49-F238E27FC236}">
                <a16:creationId xmlns:a16="http://schemas.microsoft.com/office/drawing/2014/main" id="{45AF6808-34DE-4646-8541-2ECB76A52129}"/>
              </a:ext>
            </a:extLst>
          </p:cNvPr>
          <p:cNvSpPr txBox="1"/>
          <p:nvPr/>
        </p:nvSpPr>
        <p:spPr>
          <a:xfrm>
            <a:off x="5901906" y="6459609"/>
            <a:ext cx="388188" cy="261610"/>
          </a:xfrm>
          <a:prstGeom prst="rect">
            <a:avLst/>
          </a:prstGeom>
          <a:noFill/>
        </p:spPr>
        <p:txBody>
          <a:bodyPr wrap="square" rtlCol="0">
            <a:spAutoFit/>
          </a:bodyPr>
          <a:lstStyle/>
          <a:p>
            <a:pPr algn="ctr"/>
            <a:r>
              <a:rPr lang="nl-NL" sz="1050" dirty="0">
                <a:latin typeface="+mj-lt"/>
              </a:rPr>
              <a:t>1</a:t>
            </a:r>
          </a:p>
        </p:txBody>
      </p:sp>
      <p:pic>
        <p:nvPicPr>
          <p:cNvPr id="7" name="Picture 6">
            <a:extLst>
              <a:ext uri="{FF2B5EF4-FFF2-40B4-BE49-F238E27FC236}">
                <a16:creationId xmlns:a16="http://schemas.microsoft.com/office/drawing/2014/main" id="{7FC162BA-1AB5-4D2E-A6D2-3B6C9B800E4C}"/>
              </a:ext>
            </a:extLst>
          </p:cNvPr>
          <p:cNvPicPr>
            <a:picLocks noChangeAspect="1"/>
          </p:cNvPicPr>
          <p:nvPr/>
        </p:nvPicPr>
        <p:blipFill>
          <a:blip r:embed="rId2"/>
          <a:stretch>
            <a:fillRect/>
          </a:stretch>
        </p:blipFill>
        <p:spPr>
          <a:xfrm>
            <a:off x="9740007" y="150465"/>
            <a:ext cx="1251659" cy="1145909"/>
          </a:xfrm>
          <a:prstGeom prst="rect">
            <a:avLst/>
          </a:prstGeom>
        </p:spPr>
      </p:pic>
    </p:spTree>
    <p:extLst>
      <p:ext uri="{BB962C8B-B14F-4D97-AF65-F5344CB8AC3E}">
        <p14:creationId xmlns:p14="http://schemas.microsoft.com/office/powerpoint/2010/main" val="3571099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E24F9-FC3D-4C25-970E-62740433EDF7}"/>
              </a:ext>
            </a:extLst>
          </p:cNvPr>
          <p:cNvSpPr>
            <a:spLocks noGrp="1"/>
          </p:cNvSpPr>
          <p:nvPr>
            <p:ph type="title"/>
          </p:nvPr>
        </p:nvSpPr>
        <p:spPr>
          <a:xfrm>
            <a:off x="485952" y="267009"/>
            <a:ext cx="10356077" cy="1325563"/>
          </a:xfrm>
        </p:spPr>
        <p:txBody>
          <a:bodyPr/>
          <a:lstStyle/>
          <a:p>
            <a:r>
              <a:rPr lang="en-US" dirty="0"/>
              <a:t>Living lab </a:t>
            </a:r>
            <a:r>
              <a:rPr lang="en-US" dirty="0" err="1"/>
              <a:t>Energietransitie</a:t>
            </a:r>
            <a:br>
              <a:rPr lang="en-US" dirty="0"/>
            </a:br>
            <a:r>
              <a:rPr lang="en-US" sz="2800" dirty="0" err="1"/>
              <a:t>Introductie</a:t>
            </a:r>
            <a:r>
              <a:rPr lang="en-US" sz="4000" dirty="0"/>
              <a:t> </a:t>
            </a:r>
            <a:endParaRPr lang="nl-NL" dirty="0">
              <a:highlight>
                <a:srgbClr val="CCFFCC"/>
              </a:highlight>
            </a:endParaRPr>
          </a:p>
        </p:txBody>
      </p:sp>
      <p:sp>
        <p:nvSpPr>
          <p:cNvPr id="5" name="Rectangle 4">
            <a:extLst>
              <a:ext uri="{FF2B5EF4-FFF2-40B4-BE49-F238E27FC236}">
                <a16:creationId xmlns:a16="http://schemas.microsoft.com/office/drawing/2014/main" id="{E4060D3F-AB44-4AA5-A0FA-4828CDD3D4BF}"/>
              </a:ext>
            </a:extLst>
          </p:cNvPr>
          <p:cNvSpPr/>
          <p:nvPr/>
        </p:nvSpPr>
        <p:spPr>
          <a:xfrm>
            <a:off x="11116007" y="152475"/>
            <a:ext cx="932556" cy="568298"/>
          </a:xfrm>
          <a:prstGeom prst="rect">
            <a:avLst/>
          </a:prstGeom>
          <a:solidFill>
            <a:schemeClr val="accent4">
              <a:lumMod val="40000"/>
              <a:lumOff val="6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solidFill>
                  <a:schemeClr val="tx1"/>
                </a:solidFill>
              </a:rPr>
              <a:t>Voorbeeld</a:t>
            </a:r>
          </a:p>
        </p:txBody>
      </p:sp>
      <p:sp>
        <p:nvSpPr>
          <p:cNvPr id="10" name="Content Placeholder 2">
            <a:extLst>
              <a:ext uri="{FF2B5EF4-FFF2-40B4-BE49-F238E27FC236}">
                <a16:creationId xmlns:a16="http://schemas.microsoft.com/office/drawing/2014/main" id="{E6021D37-7153-4A78-8CE7-1466473D7BDD}"/>
              </a:ext>
            </a:extLst>
          </p:cNvPr>
          <p:cNvSpPr>
            <a:spLocks noGrp="1"/>
          </p:cNvSpPr>
          <p:nvPr>
            <p:ph idx="1"/>
          </p:nvPr>
        </p:nvSpPr>
        <p:spPr>
          <a:xfrm>
            <a:off x="517584" y="1673525"/>
            <a:ext cx="11188461" cy="4786084"/>
          </a:xfrm>
        </p:spPr>
        <p:txBody>
          <a:bodyPr vert="horz" lIns="91440" tIns="45720" rIns="91440" bIns="45720" numCol="2" spcCol="360000" rtlCol="0" anchor="t">
            <a:normAutofit/>
          </a:bodyPr>
          <a:lstStyle/>
          <a:p>
            <a:pPr marL="0" indent="0">
              <a:lnSpc>
                <a:spcPct val="110000"/>
              </a:lnSpc>
              <a:spcBef>
                <a:spcPts val="600"/>
              </a:spcBef>
              <a:buNone/>
            </a:pPr>
            <a:r>
              <a:rPr lang="en-US" sz="1050" dirty="0" err="1">
                <a:latin typeface="+mj-lt"/>
              </a:rPr>
              <a:t>Ieder</a:t>
            </a:r>
            <a:r>
              <a:rPr lang="en-US" sz="1050" dirty="0">
                <a:latin typeface="+mj-lt"/>
              </a:rPr>
              <a:t> semester </a:t>
            </a:r>
            <a:r>
              <a:rPr lang="en-US" sz="1050" dirty="0" err="1">
                <a:latin typeface="+mj-lt"/>
              </a:rPr>
              <a:t>werken</a:t>
            </a:r>
            <a:r>
              <a:rPr lang="en-US" sz="1050" dirty="0">
                <a:latin typeface="+mj-lt"/>
              </a:rPr>
              <a:t> </a:t>
            </a:r>
            <a:r>
              <a:rPr lang="en-US" sz="1050" dirty="0" err="1">
                <a:latin typeface="+mj-lt"/>
              </a:rPr>
              <a:t>studenten</a:t>
            </a:r>
            <a:r>
              <a:rPr lang="en-US" sz="1050" dirty="0">
                <a:latin typeface="+mj-lt"/>
              </a:rPr>
              <a:t> van de </a:t>
            </a:r>
            <a:r>
              <a:rPr lang="en-US" sz="1050" dirty="0" err="1">
                <a:latin typeface="+mj-lt"/>
              </a:rPr>
              <a:t>opleiding</a:t>
            </a:r>
            <a:r>
              <a:rPr lang="en-US" sz="1050" dirty="0">
                <a:latin typeface="+mj-lt"/>
              </a:rPr>
              <a:t> Global Project and Change Management van de HZ University of Applied Sciences </a:t>
            </a:r>
            <a:r>
              <a:rPr lang="en-US" sz="1050" dirty="0" err="1">
                <a:latin typeface="+mj-lt"/>
              </a:rPr>
              <a:t>samen</a:t>
            </a:r>
            <a:r>
              <a:rPr lang="en-US" sz="1050" dirty="0">
                <a:latin typeface="+mj-lt"/>
              </a:rPr>
              <a:t> met </a:t>
            </a:r>
            <a:r>
              <a:rPr lang="en-US" sz="1050" dirty="0" err="1">
                <a:latin typeface="+mj-lt"/>
              </a:rPr>
              <a:t>maatschappelijke</a:t>
            </a:r>
            <a:r>
              <a:rPr lang="en-US" sz="1050" dirty="0">
                <a:latin typeface="+mj-lt"/>
              </a:rPr>
              <a:t> partners </a:t>
            </a:r>
            <a:r>
              <a:rPr lang="en-US" sz="1050" dirty="0" err="1">
                <a:latin typeface="+mj-lt"/>
              </a:rPr>
              <a:t>aan</a:t>
            </a:r>
            <a:r>
              <a:rPr lang="en-US" sz="1050" dirty="0">
                <a:latin typeface="+mj-lt"/>
              </a:rPr>
              <a:t> </a:t>
            </a:r>
            <a:r>
              <a:rPr lang="en-US" sz="1050" dirty="0" err="1">
                <a:latin typeface="+mj-lt"/>
              </a:rPr>
              <a:t>complexe</a:t>
            </a:r>
            <a:r>
              <a:rPr lang="en-US" sz="1050" dirty="0">
                <a:latin typeface="+mj-lt"/>
              </a:rPr>
              <a:t> </a:t>
            </a:r>
            <a:r>
              <a:rPr lang="en-US" sz="1050" dirty="0" err="1">
                <a:latin typeface="+mj-lt"/>
              </a:rPr>
              <a:t>vraagstukken</a:t>
            </a:r>
            <a:r>
              <a:rPr lang="en-US" sz="1050" dirty="0">
                <a:latin typeface="+mj-lt"/>
              </a:rPr>
              <a:t> in </a:t>
            </a:r>
            <a:r>
              <a:rPr lang="en-US" sz="1050" dirty="0" err="1">
                <a:latin typeface="+mj-lt"/>
              </a:rPr>
              <a:t>een</a:t>
            </a:r>
            <a:r>
              <a:rPr lang="en-US" sz="1050" dirty="0">
                <a:latin typeface="+mj-lt"/>
              </a:rPr>
              <a:t> </a:t>
            </a:r>
            <a:r>
              <a:rPr lang="en-US" sz="1050" dirty="0" err="1">
                <a:latin typeface="+mj-lt"/>
              </a:rPr>
              <a:t>zogenaamd</a:t>
            </a:r>
            <a:r>
              <a:rPr lang="en-US" sz="1050" dirty="0">
                <a:latin typeface="+mj-lt"/>
              </a:rPr>
              <a:t> living lab. Een </a:t>
            </a:r>
            <a:r>
              <a:rPr lang="en-US" sz="1050" dirty="0" err="1">
                <a:latin typeface="+mj-lt"/>
              </a:rPr>
              <a:t>rijke</a:t>
            </a:r>
            <a:r>
              <a:rPr lang="en-US" sz="1050" dirty="0">
                <a:latin typeface="+mj-lt"/>
              </a:rPr>
              <a:t> </a:t>
            </a:r>
            <a:r>
              <a:rPr lang="en-US" sz="1050" dirty="0" err="1">
                <a:latin typeface="+mj-lt"/>
              </a:rPr>
              <a:t>leeromgeving</a:t>
            </a:r>
            <a:r>
              <a:rPr lang="en-US" sz="1050" dirty="0">
                <a:latin typeface="+mj-lt"/>
              </a:rPr>
              <a:t> </a:t>
            </a:r>
            <a:r>
              <a:rPr lang="en-US" sz="1050" dirty="0" err="1">
                <a:latin typeface="+mj-lt"/>
              </a:rPr>
              <a:t>waarin</a:t>
            </a:r>
            <a:r>
              <a:rPr lang="en-US" sz="1050" dirty="0">
                <a:latin typeface="+mj-lt"/>
              </a:rPr>
              <a:t> </a:t>
            </a:r>
            <a:r>
              <a:rPr lang="en-US" sz="1050" dirty="0" err="1">
                <a:latin typeface="+mj-lt"/>
              </a:rPr>
              <a:t>studenten</a:t>
            </a:r>
            <a:r>
              <a:rPr lang="en-US" sz="1050" dirty="0">
                <a:latin typeface="+mj-lt"/>
              </a:rPr>
              <a:t>, </a:t>
            </a:r>
            <a:r>
              <a:rPr lang="en-US" sz="1050" dirty="0" err="1">
                <a:latin typeface="+mj-lt"/>
              </a:rPr>
              <a:t>docenten</a:t>
            </a:r>
            <a:r>
              <a:rPr lang="en-US" sz="1050" dirty="0">
                <a:latin typeface="+mj-lt"/>
              </a:rPr>
              <a:t> </a:t>
            </a:r>
            <a:r>
              <a:rPr lang="en-US" sz="1050" dirty="0" err="1">
                <a:latin typeface="+mj-lt"/>
              </a:rPr>
              <a:t>en</a:t>
            </a:r>
            <a:r>
              <a:rPr lang="en-US" sz="1050" dirty="0">
                <a:latin typeface="+mj-lt"/>
              </a:rPr>
              <a:t> </a:t>
            </a:r>
            <a:r>
              <a:rPr lang="en-US" sz="1050" dirty="0" err="1">
                <a:latin typeface="+mj-lt"/>
              </a:rPr>
              <a:t>verschillende</a:t>
            </a:r>
            <a:r>
              <a:rPr lang="en-US" sz="1050" dirty="0">
                <a:latin typeface="+mj-lt"/>
              </a:rPr>
              <a:t> partners “</a:t>
            </a:r>
            <a:r>
              <a:rPr lang="en-US" sz="1050" dirty="0" err="1">
                <a:latin typeface="+mj-lt"/>
              </a:rPr>
              <a:t>uit</a:t>
            </a:r>
            <a:r>
              <a:rPr lang="en-US" sz="1050" dirty="0">
                <a:latin typeface="+mj-lt"/>
              </a:rPr>
              <a:t> de </a:t>
            </a:r>
            <a:r>
              <a:rPr lang="en-US" sz="1050" dirty="0" err="1">
                <a:latin typeface="+mj-lt"/>
              </a:rPr>
              <a:t>praktijk</a:t>
            </a:r>
            <a:r>
              <a:rPr lang="en-US" sz="1050" dirty="0">
                <a:latin typeface="+mj-lt"/>
              </a:rPr>
              <a:t>” </a:t>
            </a:r>
            <a:r>
              <a:rPr lang="en-US" sz="1050" dirty="0" err="1">
                <a:latin typeface="+mj-lt"/>
              </a:rPr>
              <a:t>samen</a:t>
            </a:r>
            <a:r>
              <a:rPr lang="en-US" sz="1050" dirty="0">
                <a:latin typeface="+mj-lt"/>
              </a:rPr>
              <a:t> </a:t>
            </a:r>
            <a:r>
              <a:rPr lang="en-US" sz="1050" dirty="0" err="1">
                <a:latin typeface="+mj-lt"/>
              </a:rPr>
              <a:t>werken</a:t>
            </a:r>
            <a:r>
              <a:rPr lang="en-US" sz="1050" dirty="0">
                <a:latin typeface="+mj-lt"/>
              </a:rPr>
              <a:t> </a:t>
            </a:r>
            <a:r>
              <a:rPr lang="en-US" sz="1050" dirty="0" err="1">
                <a:latin typeface="+mj-lt"/>
              </a:rPr>
              <a:t>aan</a:t>
            </a:r>
            <a:r>
              <a:rPr lang="en-US" sz="1050" dirty="0">
                <a:latin typeface="+mj-lt"/>
              </a:rPr>
              <a:t> </a:t>
            </a:r>
            <a:r>
              <a:rPr lang="en-US" sz="1050" dirty="0" err="1">
                <a:latin typeface="+mj-lt"/>
              </a:rPr>
              <a:t>echte</a:t>
            </a:r>
            <a:r>
              <a:rPr lang="en-US" sz="1050" dirty="0">
                <a:latin typeface="+mj-lt"/>
              </a:rPr>
              <a:t> </a:t>
            </a:r>
            <a:r>
              <a:rPr lang="en-US" sz="1050" dirty="0" err="1">
                <a:latin typeface="+mj-lt"/>
              </a:rPr>
              <a:t>vraagstukken</a:t>
            </a:r>
            <a:r>
              <a:rPr lang="en-US" sz="1050" dirty="0">
                <a:latin typeface="+mj-lt"/>
              </a:rPr>
              <a:t> </a:t>
            </a:r>
            <a:r>
              <a:rPr lang="en-US" sz="1050" dirty="0" err="1">
                <a:latin typeface="+mj-lt"/>
              </a:rPr>
              <a:t>waar</a:t>
            </a:r>
            <a:r>
              <a:rPr lang="en-US" sz="1050" dirty="0">
                <a:latin typeface="+mj-lt"/>
              </a:rPr>
              <a:t> de </a:t>
            </a:r>
            <a:r>
              <a:rPr lang="en-US" sz="1050" dirty="0" err="1">
                <a:latin typeface="+mj-lt"/>
              </a:rPr>
              <a:t>praktijkpartners</a:t>
            </a:r>
            <a:r>
              <a:rPr lang="en-US" sz="1050" dirty="0">
                <a:latin typeface="+mj-lt"/>
              </a:rPr>
              <a:t> </a:t>
            </a:r>
            <a:r>
              <a:rPr lang="en-US" sz="1050" dirty="0" err="1">
                <a:latin typeface="+mj-lt"/>
              </a:rPr>
              <a:t>zich</a:t>
            </a:r>
            <a:r>
              <a:rPr lang="en-US" sz="1050" dirty="0">
                <a:latin typeface="+mj-lt"/>
              </a:rPr>
              <a:t> mee </a:t>
            </a:r>
            <a:r>
              <a:rPr lang="en-US" sz="1050" dirty="0" err="1">
                <a:latin typeface="+mj-lt"/>
              </a:rPr>
              <a:t>bezighouden</a:t>
            </a:r>
            <a:r>
              <a:rPr lang="en-US" sz="1050" dirty="0">
                <a:latin typeface="+mj-lt"/>
              </a:rPr>
              <a:t>. </a:t>
            </a:r>
            <a:r>
              <a:rPr lang="en-US" sz="1050" dirty="0" err="1">
                <a:latin typeface="+mj-lt"/>
              </a:rPr>
              <a:t>Tijdens</a:t>
            </a:r>
            <a:r>
              <a:rPr lang="en-US" sz="1050" dirty="0">
                <a:latin typeface="+mj-lt"/>
              </a:rPr>
              <a:t> het </a:t>
            </a:r>
            <a:r>
              <a:rPr lang="en-US" sz="1050" dirty="0" err="1">
                <a:latin typeface="+mj-lt"/>
              </a:rPr>
              <a:t>tweede</a:t>
            </a:r>
            <a:r>
              <a:rPr lang="en-US" sz="1050" dirty="0">
                <a:latin typeface="+mj-lt"/>
              </a:rPr>
              <a:t> semester van </a:t>
            </a:r>
            <a:r>
              <a:rPr lang="en-US" sz="1050" dirty="0" err="1">
                <a:latin typeface="+mj-lt"/>
              </a:rPr>
              <a:t>hun</a:t>
            </a:r>
            <a:r>
              <a:rPr lang="en-US" sz="1050" dirty="0">
                <a:latin typeface="+mj-lt"/>
              </a:rPr>
              <a:t> </a:t>
            </a:r>
            <a:r>
              <a:rPr lang="en-US" sz="1050" dirty="0" err="1">
                <a:latin typeface="+mj-lt"/>
              </a:rPr>
              <a:t>eerste</a:t>
            </a:r>
            <a:r>
              <a:rPr lang="en-US" sz="1050" dirty="0">
                <a:latin typeface="+mj-lt"/>
              </a:rPr>
              <a:t> </a:t>
            </a:r>
            <a:r>
              <a:rPr lang="en-US" sz="1050" dirty="0" err="1">
                <a:latin typeface="+mj-lt"/>
              </a:rPr>
              <a:t>jaar</a:t>
            </a:r>
            <a:r>
              <a:rPr lang="en-US" sz="1050" dirty="0">
                <a:latin typeface="+mj-lt"/>
              </a:rPr>
              <a:t> </a:t>
            </a:r>
            <a:r>
              <a:rPr lang="en-US" sz="1050" dirty="0" err="1">
                <a:latin typeface="+mj-lt"/>
              </a:rPr>
              <a:t>werkten</a:t>
            </a:r>
            <a:r>
              <a:rPr lang="en-US" sz="1050" dirty="0">
                <a:latin typeface="+mj-lt"/>
              </a:rPr>
              <a:t> </a:t>
            </a:r>
            <a:r>
              <a:rPr lang="en-US" sz="1050" dirty="0" err="1">
                <a:latin typeface="+mj-lt"/>
              </a:rPr>
              <a:t>zes</a:t>
            </a:r>
            <a:r>
              <a:rPr lang="en-US" sz="1050" dirty="0">
                <a:latin typeface="+mj-lt"/>
              </a:rPr>
              <a:t> </a:t>
            </a:r>
            <a:r>
              <a:rPr lang="en-US" sz="1050" dirty="0" err="1">
                <a:latin typeface="+mj-lt"/>
              </a:rPr>
              <a:t>studenten</a:t>
            </a:r>
            <a:r>
              <a:rPr lang="en-US" sz="1050" dirty="0">
                <a:latin typeface="+mj-lt"/>
              </a:rPr>
              <a:t> </a:t>
            </a:r>
            <a:r>
              <a:rPr lang="en-US" sz="1050" dirty="0" err="1">
                <a:latin typeface="+mj-lt"/>
              </a:rPr>
              <a:t>aan</a:t>
            </a:r>
            <a:r>
              <a:rPr lang="en-US" sz="1050" dirty="0">
                <a:latin typeface="+mj-lt"/>
              </a:rPr>
              <a:t> </a:t>
            </a:r>
            <a:r>
              <a:rPr lang="en-US" sz="1050" dirty="0" err="1">
                <a:latin typeface="+mj-lt"/>
              </a:rPr>
              <a:t>een</a:t>
            </a:r>
            <a:r>
              <a:rPr lang="en-US" sz="1050" dirty="0">
                <a:latin typeface="+mj-lt"/>
              </a:rPr>
              <a:t> </a:t>
            </a:r>
            <a:r>
              <a:rPr lang="en-US" sz="1050" dirty="0" err="1">
                <a:latin typeface="+mj-lt"/>
              </a:rPr>
              <a:t>vraagstuk</a:t>
            </a:r>
            <a:r>
              <a:rPr lang="en-US" sz="1050" dirty="0">
                <a:latin typeface="+mj-lt"/>
              </a:rPr>
              <a:t> </a:t>
            </a:r>
            <a:r>
              <a:rPr lang="en-US" sz="1050" dirty="0" err="1">
                <a:latin typeface="+mj-lt"/>
              </a:rPr>
              <a:t>omtrent</a:t>
            </a:r>
            <a:r>
              <a:rPr lang="en-US" sz="1050" dirty="0">
                <a:latin typeface="+mj-lt"/>
              </a:rPr>
              <a:t> de </a:t>
            </a:r>
            <a:r>
              <a:rPr lang="en-US" sz="1050" dirty="0" err="1">
                <a:latin typeface="+mj-lt"/>
              </a:rPr>
              <a:t>energietransitie</a:t>
            </a:r>
            <a:r>
              <a:rPr lang="en-US" sz="1050" dirty="0">
                <a:latin typeface="+mj-lt"/>
              </a:rPr>
              <a:t>. In </a:t>
            </a:r>
            <a:r>
              <a:rPr lang="en-US" sz="1050" dirty="0" err="1">
                <a:latin typeface="+mj-lt"/>
              </a:rPr>
              <a:t>deze</a:t>
            </a:r>
            <a:r>
              <a:rPr lang="en-US" sz="1050" dirty="0">
                <a:latin typeface="+mj-lt"/>
              </a:rPr>
              <a:t> gids </a:t>
            </a:r>
            <a:r>
              <a:rPr lang="en-US" sz="1050" dirty="0" err="1">
                <a:latin typeface="+mj-lt"/>
              </a:rPr>
              <a:t>gebruiken</a:t>
            </a:r>
            <a:r>
              <a:rPr lang="en-US" sz="1050" dirty="0">
                <a:latin typeface="+mj-lt"/>
              </a:rPr>
              <a:t> we het </a:t>
            </a:r>
            <a:r>
              <a:rPr lang="en-US" sz="1050" dirty="0" err="1">
                <a:latin typeface="+mj-lt"/>
              </a:rPr>
              <a:t>traject</a:t>
            </a:r>
            <a:r>
              <a:rPr lang="en-US" sz="1050" dirty="0">
                <a:latin typeface="+mj-lt"/>
              </a:rPr>
              <a:t> </a:t>
            </a:r>
            <a:r>
              <a:rPr lang="en-US" sz="1050" dirty="0" err="1">
                <a:latin typeface="+mj-lt"/>
              </a:rPr>
              <a:t>dat</a:t>
            </a:r>
            <a:r>
              <a:rPr lang="en-US" sz="1050" dirty="0">
                <a:latin typeface="+mj-lt"/>
              </a:rPr>
              <a:t> </a:t>
            </a:r>
            <a:r>
              <a:rPr lang="en-US" sz="1050" dirty="0" err="1">
                <a:latin typeface="+mj-lt"/>
              </a:rPr>
              <a:t>zij</a:t>
            </a:r>
            <a:r>
              <a:rPr lang="en-US" sz="1050" dirty="0">
                <a:latin typeface="+mj-lt"/>
              </a:rPr>
              <a:t> </a:t>
            </a:r>
            <a:r>
              <a:rPr lang="en-US" sz="1050" dirty="0" err="1">
                <a:latin typeface="+mj-lt"/>
              </a:rPr>
              <a:t>doorlopen</a:t>
            </a:r>
            <a:r>
              <a:rPr lang="en-US" sz="1050" dirty="0">
                <a:latin typeface="+mj-lt"/>
              </a:rPr>
              <a:t> </a:t>
            </a:r>
            <a:r>
              <a:rPr lang="en-US" sz="1050" dirty="0" err="1">
                <a:latin typeface="+mj-lt"/>
              </a:rPr>
              <a:t>hebben</a:t>
            </a:r>
            <a:r>
              <a:rPr lang="en-US" sz="1050" dirty="0">
                <a:latin typeface="+mj-lt"/>
              </a:rPr>
              <a:t> </a:t>
            </a:r>
            <a:r>
              <a:rPr lang="en-US" sz="1050" dirty="0" err="1">
                <a:latin typeface="+mj-lt"/>
              </a:rPr>
              <a:t>als</a:t>
            </a:r>
            <a:r>
              <a:rPr lang="en-US" sz="1050" dirty="0">
                <a:latin typeface="+mj-lt"/>
              </a:rPr>
              <a:t> </a:t>
            </a:r>
            <a:r>
              <a:rPr lang="en-US" sz="1050" dirty="0" err="1">
                <a:latin typeface="+mj-lt"/>
              </a:rPr>
              <a:t>voorbeeld</a:t>
            </a:r>
            <a:r>
              <a:rPr lang="en-US" sz="1050" dirty="0">
                <a:latin typeface="+mj-lt"/>
              </a:rPr>
              <a:t>. </a:t>
            </a:r>
            <a:endParaRPr lang="en-US" sz="1050" b="1" dirty="0">
              <a:latin typeface="+mj-lt"/>
              <a:cs typeface="Calibri" panose="020F0502020204030204"/>
            </a:endParaRPr>
          </a:p>
          <a:p>
            <a:pPr marL="0" indent="0">
              <a:lnSpc>
                <a:spcPct val="110000"/>
              </a:lnSpc>
              <a:spcBef>
                <a:spcPts val="600"/>
              </a:spcBef>
              <a:buNone/>
            </a:pPr>
            <a:r>
              <a:rPr lang="en-US" sz="1050" b="1" dirty="0" err="1">
                <a:latin typeface="+mj-lt"/>
              </a:rPr>
              <a:t>Aanleiding</a:t>
            </a:r>
            <a:endParaRPr lang="en-US" sz="1050" b="1" dirty="0">
              <a:latin typeface="+mj-lt"/>
            </a:endParaRPr>
          </a:p>
          <a:p>
            <a:pPr marL="0" indent="0">
              <a:lnSpc>
                <a:spcPct val="110000"/>
              </a:lnSpc>
              <a:spcBef>
                <a:spcPts val="600"/>
              </a:spcBef>
              <a:buNone/>
            </a:pPr>
            <a:r>
              <a:rPr lang="en-US" sz="1050" dirty="0" err="1">
                <a:latin typeface="+mj-lt"/>
              </a:rPr>
              <a:t>Binnen</a:t>
            </a:r>
            <a:r>
              <a:rPr lang="en-US" sz="1050" dirty="0">
                <a:latin typeface="+mj-lt"/>
              </a:rPr>
              <a:t> </a:t>
            </a:r>
            <a:r>
              <a:rPr lang="en-US" sz="1050" dirty="0" err="1">
                <a:latin typeface="+mj-lt"/>
              </a:rPr>
              <a:t>hun</a:t>
            </a:r>
            <a:r>
              <a:rPr lang="en-US" sz="1050" dirty="0">
                <a:latin typeface="+mj-lt"/>
              </a:rPr>
              <a:t> living lab </a:t>
            </a:r>
            <a:r>
              <a:rPr lang="en-US" sz="1050" dirty="0" err="1">
                <a:latin typeface="+mj-lt"/>
              </a:rPr>
              <a:t>werkten</a:t>
            </a:r>
            <a:r>
              <a:rPr lang="en-US" sz="1050" dirty="0">
                <a:latin typeface="+mj-lt"/>
              </a:rPr>
              <a:t> de </a:t>
            </a:r>
            <a:r>
              <a:rPr lang="en-US" sz="1050" dirty="0" err="1">
                <a:latin typeface="+mj-lt"/>
              </a:rPr>
              <a:t>studenten</a:t>
            </a:r>
            <a:r>
              <a:rPr lang="en-US" sz="1050" dirty="0">
                <a:latin typeface="+mj-lt"/>
              </a:rPr>
              <a:t> </a:t>
            </a:r>
            <a:r>
              <a:rPr lang="en-US" sz="1050" dirty="0" err="1">
                <a:latin typeface="+mj-lt"/>
              </a:rPr>
              <a:t>aan</a:t>
            </a:r>
            <a:r>
              <a:rPr lang="en-US" sz="1050" dirty="0">
                <a:latin typeface="+mj-lt"/>
              </a:rPr>
              <a:t> </a:t>
            </a:r>
            <a:r>
              <a:rPr lang="en-US" sz="1050" dirty="0" err="1">
                <a:latin typeface="+mj-lt"/>
              </a:rPr>
              <a:t>een</a:t>
            </a:r>
            <a:r>
              <a:rPr lang="en-US" sz="1050" dirty="0">
                <a:latin typeface="+mj-lt"/>
              </a:rPr>
              <a:t> </a:t>
            </a:r>
            <a:r>
              <a:rPr lang="en-US" sz="1050" dirty="0" err="1">
                <a:latin typeface="+mj-lt"/>
              </a:rPr>
              <a:t>vraagstuk</a:t>
            </a:r>
            <a:r>
              <a:rPr lang="en-US" sz="1050" dirty="0">
                <a:latin typeface="+mj-lt"/>
              </a:rPr>
              <a:t> </a:t>
            </a:r>
            <a:r>
              <a:rPr lang="en-US" sz="1050" dirty="0" err="1">
                <a:latin typeface="+mj-lt"/>
              </a:rPr>
              <a:t>ingebracht</a:t>
            </a:r>
            <a:r>
              <a:rPr lang="en-US" sz="1050" dirty="0">
                <a:latin typeface="+mj-lt"/>
              </a:rPr>
              <a:t> door </a:t>
            </a:r>
            <a:r>
              <a:rPr lang="en-US" sz="1050" dirty="0" err="1">
                <a:latin typeface="+mj-lt"/>
              </a:rPr>
              <a:t>een</a:t>
            </a:r>
            <a:r>
              <a:rPr lang="en-US" sz="1050" dirty="0">
                <a:latin typeface="+mj-lt"/>
              </a:rPr>
              <a:t> </a:t>
            </a:r>
            <a:r>
              <a:rPr lang="en-US" sz="1050" dirty="0" err="1">
                <a:latin typeface="+mj-lt"/>
              </a:rPr>
              <a:t>groot</a:t>
            </a:r>
            <a:r>
              <a:rPr lang="en-US" sz="1050" dirty="0">
                <a:latin typeface="+mj-lt"/>
              </a:rPr>
              <a:t> </a:t>
            </a:r>
            <a:r>
              <a:rPr lang="en-US" sz="1050" dirty="0" err="1">
                <a:latin typeface="+mj-lt"/>
              </a:rPr>
              <a:t>Zeeuws</a:t>
            </a:r>
            <a:r>
              <a:rPr lang="en-US" sz="1050" dirty="0">
                <a:latin typeface="+mj-lt"/>
              </a:rPr>
              <a:t> </a:t>
            </a:r>
            <a:r>
              <a:rPr lang="en-US" sz="1050" dirty="0" err="1">
                <a:latin typeface="+mj-lt"/>
              </a:rPr>
              <a:t>transportbedrijf</a:t>
            </a:r>
            <a:r>
              <a:rPr lang="en-US" sz="1050" dirty="0">
                <a:latin typeface="+mj-lt"/>
              </a:rPr>
              <a:t>. Een </a:t>
            </a:r>
            <a:r>
              <a:rPr lang="en-US" sz="1050" dirty="0" err="1">
                <a:latin typeface="+mj-lt"/>
              </a:rPr>
              <a:t>tweede</a:t>
            </a:r>
            <a:r>
              <a:rPr lang="en-US" sz="1050" dirty="0">
                <a:latin typeface="+mj-lt"/>
              </a:rPr>
              <a:t> </a:t>
            </a:r>
            <a:r>
              <a:rPr lang="en-US" sz="1050" dirty="0" err="1">
                <a:latin typeface="+mj-lt"/>
              </a:rPr>
              <a:t>belangrijke</a:t>
            </a:r>
            <a:r>
              <a:rPr lang="en-US" sz="1050" dirty="0">
                <a:latin typeface="+mj-lt"/>
              </a:rPr>
              <a:t> partner </a:t>
            </a:r>
            <a:r>
              <a:rPr lang="en-US" sz="1050" dirty="0" err="1">
                <a:latin typeface="+mj-lt"/>
              </a:rPr>
              <a:t>bij</a:t>
            </a:r>
            <a:r>
              <a:rPr lang="en-US" sz="1050" dirty="0">
                <a:latin typeface="+mj-lt"/>
              </a:rPr>
              <a:t> </a:t>
            </a:r>
            <a:r>
              <a:rPr lang="en-US" sz="1050" dirty="0" err="1">
                <a:latin typeface="+mj-lt"/>
              </a:rPr>
              <a:t>dit</a:t>
            </a:r>
            <a:r>
              <a:rPr lang="en-US" sz="1050" dirty="0">
                <a:latin typeface="+mj-lt"/>
              </a:rPr>
              <a:t> </a:t>
            </a:r>
            <a:r>
              <a:rPr lang="en-US" sz="1050" dirty="0" err="1">
                <a:latin typeface="+mj-lt"/>
              </a:rPr>
              <a:t>proces</a:t>
            </a:r>
            <a:r>
              <a:rPr lang="en-US" sz="1050" dirty="0">
                <a:latin typeface="+mj-lt"/>
              </a:rPr>
              <a:t> was </a:t>
            </a:r>
            <a:r>
              <a:rPr lang="en-US" sz="1050" dirty="0" err="1">
                <a:latin typeface="+mj-lt"/>
              </a:rPr>
              <a:t>een</a:t>
            </a:r>
            <a:r>
              <a:rPr lang="en-US" sz="1050" dirty="0">
                <a:latin typeface="+mj-lt"/>
              </a:rPr>
              <a:t> </a:t>
            </a:r>
            <a:r>
              <a:rPr lang="en-US" sz="1050" dirty="0" err="1">
                <a:latin typeface="+mj-lt"/>
              </a:rPr>
              <a:t>Zeeuwse</a:t>
            </a:r>
            <a:r>
              <a:rPr lang="en-US" sz="1050" dirty="0">
                <a:latin typeface="+mj-lt"/>
              </a:rPr>
              <a:t> </a:t>
            </a:r>
            <a:r>
              <a:rPr lang="en-US" sz="1050" dirty="0" err="1">
                <a:latin typeface="+mj-lt"/>
              </a:rPr>
              <a:t>netwerkorganisatie</a:t>
            </a:r>
            <a:r>
              <a:rPr lang="en-US" sz="1050" dirty="0">
                <a:latin typeface="+mj-lt"/>
              </a:rPr>
              <a:t> </a:t>
            </a:r>
            <a:r>
              <a:rPr lang="en-US" sz="1050" dirty="0" err="1">
                <a:latin typeface="+mj-lt"/>
              </a:rPr>
              <a:t>gericht</a:t>
            </a:r>
            <a:r>
              <a:rPr lang="en-US" sz="1050" dirty="0">
                <a:latin typeface="+mj-lt"/>
              </a:rPr>
              <a:t> op de </a:t>
            </a:r>
            <a:r>
              <a:rPr lang="en-US" sz="1050" dirty="0" err="1">
                <a:latin typeface="+mj-lt"/>
              </a:rPr>
              <a:t>logistieke</a:t>
            </a:r>
            <a:r>
              <a:rPr lang="en-US" sz="1050" dirty="0">
                <a:latin typeface="+mj-lt"/>
              </a:rPr>
              <a:t> sector. </a:t>
            </a:r>
            <a:endParaRPr lang="en-US" sz="1050" b="1" dirty="0">
              <a:latin typeface="+mj-lt"/>
              <a:cs typeface="Calibri" panose="020F0502020204030204"/>
            </a:endParaRPr>
          </a:p>
          <a:p>
            <a:pPr marL="0" indent="0">
              <a:lnSpc>
                <a:spcPct val="110000"/>
              </a:lnSpc>
              <a:spcBef>
                <a:spcPts val="600"/>
              </a:spcBef>
              <a:buNone/>
            </a:pPr>
            <a:r>
              <a:rPr lang="en-US" sz="1050" dirty="0">
                <a:latin typeface="+mj-lt"/>
              </a:rPr>
              <a:t>Het </a:t>
            </a:r>
            <a:r>
              <a:rPr lang="en-US" sz="1050" dirty="0" err="1">
                <a:latin typeface="+mj-lt"/>
              </a:rPr>
              <a:t>transportbedrijf</a:t>
            </a:r>
            <a:r>
              <a:rPr lang="en-US" sz="1050" dirty="0">
                <a:latin typeface="+mj-lt"/>
              </a:rPr>
              <a:t> </a:t>
            </a:r>
            <a:r>
              <a:rPr lang="en-US" sz="1050" dirty="0" err="1">
                <a:latin typeface="+mj-lt"/>
              </a:rPr>
              <a:t>hield</a:t>
            </a:r>
            <a:r>
              <a:rPr lang="en-US" sz="1050" dirty="0">
                <a:latin typeface="+mj-lt"/>
              </a:rPr>
              <a:t> </a:t>
            </a:r>
            <a:r>
              <a:rPr lang="en-US" sz="1050" dirty="0" err="1">
                <a:latin typeface="+mj-lt"/>
              </a:rPr>
              <a:t>zich</a:t>
            </a:r>
            <a:r>
              <a:rPr lang="en-US" sz="1050" dirty="0">
                <a:latin typeface="+mj-lt"/>
              </a:rPr>
              <a:t> al </a:t>
            </a:r>
            <a:r>
              <a:rPr lang="en-US" sz="1050" dirty="0" err="1">
                <a:latin typeface="+mj-lt"/>
              </a:rPr>
              <a:t>langere</a:t>
            </a:r>
            <a:r>
              <a:rPr lang="en-US" sz="1050" dirty="0">
                <a:latin typeface="+mj-lt"/>
              </a:rPr>
              <a:t> </a:t>
            </a:r>
            <a:r>
              <a:rPr lang="en-US" sz="1050" dirty="0" err="1">
                <a:latin typeface="+mj-lt"/>
              </a:rPr>
              <a:t>tijd</a:t>
            </a:r>
            <a:r>
              <a:rPr lang="en-US" sz="1050" dirty="0">
                <a:latin typeface="+mj-lt"/>
              </a:rPr>
              <a:t> </a:t>
            </a:r>
            <a:r>
              <a:rPr lang="en-US" sz="1050" dirty="0" err="1">
                <a:latin typeface="+mj-lt"/>
              </a:rPr>
              <a:t>bezig</a:t>
            </a:r>
            <a:r>
              <a:rPr lang="en-US" sz="1050" dirty="0">
                <a:latin typeface="+mj-lt"/>
              </a:rPr>
              <a:t> met </a:t>
            </a:r>
            <a:r>
              <a:rPr lang="en-US" sz="1050" dirty="0" err="1">
                <a:latin typeface="+mj-lt"/>
              </a:rPr>
              <a:t>verduurzaming</a:t>
            </a:r>
            <a:r>
              <a:rPr lang="en-US" sz="1050" dirty="0">
                <a:latin typeface="+mj-lt"/>
              </a:rPr>
              <a:t> van het </a:t>
            </a:r>
            <a:r>
              <a:rPr lang="en-US" sz="1050" dirty="0" err="1">
                <a:latin typeface="+mj-lt"/>
              </a:rPr>
              <a:t>bedrijf</a:t>
            </a:r>
            <a:r>
              <a:rPr lang="en-US" sz="1050" dirty="0">
                <a:latin typeface="+mj-lt"/>
              </a:rPr>
              <a:t>. </a:t>
            </a:r>
            <a:r>
              <a:rPr lang="en-US" sz="1050" dirty="0" err="1">
                <a:latin typeface="+mj-lt"/>
              </a:rPr>
              <a:t>Één</a:t>
            </a:r>
            <a:r>
              <a:rPr lang="en-US" sz="1050" dirty="0">
                <a:latin typeface="+mj-lt"/>
              </a:rPr>
              <a:t> van de </a:t>
            </a:r>
            <a:r>
              <a:rPr lang="en-US" sz="1050" dirty="0" err="1">
                <a:latin typeface="+mj-lt"/>
              </a:rPr>
              <a:t>thema’s</a:t>
            </a:r>
            <a:r>
              <a:rPr lang="en-US" sz="1050" dirty="0">
                <a:latin typeface="+mj-lt"/>
              </a:rPr>
              <a:t> </a:t>
            </a:r>
            <a:r>
              <a:rPr lang="en-US" sz="1050" dirty="0" err="1">
                <a:latin typeface="+mj-lt"/>
              </a:rPr>
              <a:t>waar</a:t>
            </a:r>
            <a:r>
              <a:rPr lang="en-US" sz="1050" dirty="0">
                <a:latin typeface="+mj-lt"/>
              </a:rPr>
              <a:t> </a:t>
            </a:r>
            <a:r>
              <a:rPr lang="en-US" sz="1050" dirty="0" err="1">
                <a:latin typeface="+mj-lt"/>
              </a:rPr>
              <a:t>zij</a:t>
            </a:r>
            <a:r>
              <a:rPr lang="en-US" sz="1050" dirty="0">
                <a:latin typeface="+mj-lt"/>
              </a:rPr>
              <a:t> </a:t>
            </a:r>
            <a:r>
              <a:rPr lang="en-US" sz="1050" dirty="0" err="1">
                <a:latin typeface="+mj-lt"/>
              </a:rPr>
              <a:t>zich</a:t>
            </a:r>
            <a:r>
              <a:rPr lang="en-US" sz="1050" dirty="0">
                <a:latin typeface="+mj-lt"/>
              </a:rPr>
              <a:t> op </a:t>
            </a:r>
            <a:r>
              <a:rPr lang="en-US" sz="1050" dirty="0" err="1">
                <a:latin typeface="+mj-lt"/>
              </a:rPr>
              <a:t>richten</a:t>
            </a:r>
            <a:r>
              <a:rPr lang="en-US" sz="1050" dirty="0">
                <a:latin typeface="+mj-lt"/>
              </a:rPr>
              <a:t> is </a:t>
            </a:r>
            <a:r>
              <a:rPr lang="en-US" sz="1050" dirty="0" err="1">
                <a:latin typeface="+mj-lt"/>
              </a:rPr>
              <a:t>schone</a:t>
            </a:r>
            <a:r>
              <a:rPr lang="en-US" sz="1050" dirty="0">
                <a:latin typeface="+mj-lt"/>
              </a:rPr>
              <a:t> </a:t>
            </a:r>
            <a:r>
              <a:rPr lang="en-US" sz="1050" dirty="0" err="1">
                <a:latin typeface="+mj-lt"/>
              </a:rPr>
              <a:t>energie</a:t>
            </a:r>
            <a:r>
              <a:rPr lang="en-US" sz="1050" dirty="0">
                <a:latin typeface="+mj-lt"/>
              </a:rPr>
              <a:t>. Met </a:t>
            </a:r>
            <a:r>
              <a:rPr lang="en-US" sz="1050" dirty="0" err="1">
                <a:latin typeface="+mj-lt"/>
              </a:rPr>
              <a:t>een</a:t>
            </a:r>
            <a:r>
              <a:rPr lang="en-US" sz="1050" dirty="0">
                <a:latin typeface="+mj-lt"/>
              </a:rPr>
              <a:t> </a:t>
            </a:r>
            <a:r>
              <a:rPr lang="en-US" sz="1050" dirty="0" err="1">
                <a:latin typeface="+mj-lt"/>
              </a:rPr>
              <a:t>groot</a:t>
            </a:r>
            <a:r>
              <a:rPr lang="en-US" sz="1050" dirty="0">
                <a:latin typeface="+mj-lt"/>
              </a:rPr>
              <a:t> </a:t>
            </a:r>
            <a:r>
              <a:rPr lang="en-US" sz="1050" dirty="0" err="1">
                <a:latin typeface="+mj-lt"/>
              </a:rPr>
              <a:t>wagenpark</a:t>
            </a:r>
            <a:r>
              <a:rPr lang="en-US" sz="1050" dirty="0">
                <a:latin typeface="+mj-lt"/>
              </a:rPr>
              <a:t> is het </a:t>
            </a:r>
            <a:r>
              <a:rPr lang="en-US" sz="1050" dirty="0" err="1">
                <a:latin typeface="+mj-lt"/>
              </a:rPr>
              <a:t>bedrijf</a:t>
            </a:r>
            <a:r>
              <a:rPr lang="en-US" sz="1050" dirty="0">
                <a:latin typeface="+mj-lt"/>
              </a:rPr>
              <a:t> </a:t>
            </a:r>
            <a:r>
              <a:rPr lang="en-US" sz="1050" dirty="0" err="1">
                <a:latin typeface="+mj-lt"/>
              </a:rPr>
              <a:t>een</a:t>
            </a:r>
            <a:r>
              <a:rPr lang="en-US" sz="1050" dirty="0">
                <a:latin typeface="+mj-lt"/>
              </a:rPr>
              <a:t> </a:t>
            </a:r>
            <a:r>
              <a:rPr lang="en-US" sz="1050" dirty="0" err="1">
                <a:latin typeface="+mj-lt"/>
              </a:rPr>
              <a:t>grootverbruiker</a:t>
            </a:r>
            <a:r>
              <a:rPr lang="en-US" sz="1050" dirty="0">
                <a:latin typeface="+mj-lt"/>
              </a:rPr>
              <a:t> van </a:t>
            </a:r>
            <a:r>
              <a:rPr lang="en-US" sz="1050" dirty="0" err="1">
                <a:latin typeface="+mj-lt"/>
              </a:rPr>
              <a:t>energie</a:t>
            </a:r>
            <a:r>
              <a:rPr lang="en-US" sz="1050" dirty="0">
                <a:latin typeface="+mj-lt"/>
              </a:rPr>
              <a:t> </a:t>
            </a:r>
            <a:r>
              <a:rPr lang="en-US" sz="1050" dirty="0" err="1">
                <a:latin typeface="+mj-lt"/>
              </a:rPr>
              <a:t>en</a:t>
            </a:r>
            <a:r>
              <a:rPr lang="en-US" sz="1050" dirty="0">
                <a:latin typeface="+mj-lt"/>
              </a:rPr>
              <a:t> het </a:t>
            </a:r>
            <a:r>
              <a:rPr lang="en-US" sz="1050" dirty="0" err="1">
                <a:latin typeface="+mj-lt"/>
              </a:rPr>
              <a:t>wil</a:t>
            </a:r>
            <a:r>
              <a:rPr lang="en-US" sz="1050" dirty="0">
                <a:latin typeface="+mj-lt"/>
              </a:rPr>
              <a:t> </a:t>
            </a:r>
            <a:r>
              <a:rPr lang="en-US" sz="1050" dirty="0" err="1">
                <a:latin typeface="+mj-lt"/>
              </a:rPr>
              <a:t>zoveel</a:t>
            </a:r>
            <a:r>
              <a:rPr lang="en-US" sz="1050" dirty="0">
                <a:latin typeface="+mj-lt"/>
              </a:rPr>
              <a:t> </a:t>
            </a:r>
            <a:r>
              <a:rPr lang="en-US" sz="1050" dirty="0" err="1">
                <a:latin typeface="+mj-lt"/>
              </a:rPr>
              <a:t>als</a:t>
            </a:r>
            <a:r>
              <a:rPr lang="en-US" sz="1050" dirty="0">
                <a:latin typeface="+mj-lt"/>
              </a:rPr>
              <a:t> </a:t>
            </a:r>
            <a:r>
              <a:rPr lang="en-US" sz="1050" dirty="0" err="1">
                <a:latin typeface="+mj-lt"/>
              </a:rPr>
              <a:t>mogelijk</a:t>
            </a:r>
            <a:r>
              <a:rPr lang="en-US" sz="1050" dirty="0">
                <a:latin typeface="+mj-lt"/>
              </a:rPr>
              <a:t> </a:t>
            </a:r>
            <a:r>
              <a:rPr lang="en-US" sz="1050" dirty="0" err="1">
                <a:latin typeface="+mj-lt"/>
              </a:rPr>
              <a:t>overstappen</a:t>
            </a:r>
            <a:r>
              <a:rPr lang="en-US" sz="1050" dirty="0">
                <a:latin typeface="+mj-lt"/>
              </a:rPr>
              <a:t> op </a:t>
            </a:r>
            <a:r>
              <a:rPr lang="en-US" sz="1050" dirty="0" err="1">
                <a:latin typeface="+mj-lt"/>
              </a:rPr>
              <a:t>duurzame</a:t>
            </a:r>
            <a:r>
              <a:rPr lang="en-US" sz="1050" dirty="0">
                <a:latin typeface="+mj-lt"/>
              </a:rPr>
              <a:t> </a:t>
            </a:r>
            <a:r>
              <a:rPr lang="en-US" sz="1050" dirty="0" err="1">
                <a:latin typeface="+mj-lt"/>
              </a:rPr>
              <a:t>energiebronnen</a:t>
            </a:r>
            <a:r>
              <a:rPr lang="en-US" sz="1050" dirty="0">
                <a:latin typeface="+mj-lt"/>
              </a:rPr>
              <a:t>. </a:t>
            </a:r>
            <a:r>
              <a:rPr lang="en-US" sz="1050" dirty="0" err="1">
                <a:latin typeface="+mj-lt"/>
              </a:rPr>
              <a:t>Hiervoor</a:t>
            </a:r>
            <a:r>
              <a:rPr lang="en-US" sz="1050" dirty="0">
                <a:latin typeface="+mj-lt"/>
              </a:rPr>
              <a:t> </a:t>
            </a:r>
            <a:r>
              <a:rPr lang="en-US" sz="1050" dirty="0" err="1">
                <a:latin typeface="+mj-lt"/>
              </a:rPr>
              <a:t>investeert</a:t>
            </a:r>
            <a:r>
              <a:rPr lang="en-US" sz="1050" dirty="0">
                <a:latin typeface="+mj-lt"/>
              </a:rPr>
              <a:t> het </a:t>
            </a:r>
            <a:r>
              <a:rPr lang="en-US" sz="1050" dirty="0" err="1">
                <a:latin typeface="+mj-lt"/>
              </a:rPr>
              <a:t>bedrijf</a:t>
            </a:r>
            <a:r>
              <a:rPr lang="en-US" sz="1050" dirty="0">
                <a:latin typeface="+mj-lt"/>
              </a:rPr>
              <a:t> </a:t>
            </a:r>
            <a:r>
              <a:rPr lang="en-US" sz="1050" dirty="0" err="1">
                <a:latin typeface="+mj-lt"/>
              </a:rPr>
              <a:t>onder</a:t>
            </a:r>
            <a:r>
              <a:rPr lang="en-US" sz="1050" dirty="0">
                <a:latin typeface="+mj-lt"/>
              </a:rPr>
              <a:t> </a:t>
            </a:r>
            <a:r>
              <a:rPr lang="en-US" sz="1050" dirty="0" err="1">
                <a:latin typeface="+mj-lt"/>
              </a:rPr>
              <a:t>meer</a:t>
            </a:r>
            <a:r>
              <a:rPr lang="en-US" sz="1050" dirty="0">
                <a:latin typeface="+mj-lt"/>
              </a:rPr>
              <a:t> in de </a:t>
            </a:r>
            <a:r>
              <a:rPr lang="en-US" sz="1050" dirty="0" err="1">
                <a:latin typeface="+mj-lt"/>
              </a:rPr>
              <a:t>aanschaf</a:t>
            </a:r>
            <a:r>
              <a:rPr lang="en-US" sz="1050" dirty="0">
                <a:latin typeface="+mj-lt"/>
              </a:rPr>
              <a:t> van e-trucks. Een </a:t>
            </a:r>
            <a:r>
              <a:rPr lang="en-US" sz="1050" dirty="0" err="1">
                <a:latin typeface="+mj-lt"/>
              </a:rPr>
              <a:t>belangrijke</a:t>
            </a:r>
            <a:r>
              <a:rPr lang="en-US" sz="1050" dirty="0">
                <a:latin typeface="+mj-lt"/>
              </a:rPr>
              <a:t> </a:t>
            </a:r>
            <a:r>
              <a:rPr lang="en-US" sz="1050" dirty="0" err="1">
                <a:latin typeface="+mj-lt"/>
              </a:rPr>
              <a:t>voorwaarde</a:t>
            </a:r>
            <a:r>
              <a:rPr lang="en-US" sz="1050" dirty="0">
                <a:latin typeface="+mj-lt"/>
              </a:rPr>
              <a:t> om het </a:t>
            </a:r>
            <a:r>
              <a:rPr lang="en-US" sz="1050" dirty="0" err="1">
                <a:latin typeface="+mj-lt"/>
              </a:rPr>
              <a:t>wagenpark</a:t>
            </a:r>
            <a:r>
              <a:rPr lang="en-US" sz="1050" dirty="0">
                <a:latin typeface="+mj-lt"/>
              </a:rPr>
              <a:t> </a:t>
            </a:r>
            <a:r>
              <a:rPr lang="en-US" sz="1050" dirty="0" err="1">
                <a:latin typeface="+mj-lt"/>
              </a:rPr>
              <a:t>te</a:t>
            </a:r>
            <a:r>
              <a:rPr lang="en-US" sz="1050" dirty="0">
                <a:latin typeface="+mj-lt"/>
              </a:rPr>
              <a:t> </a:t>
            </a:r>
            <a:r>
              <a:rPr lang="en-US" sz="1050" dirty="0" err="1">
                <a:latin typeface="+mj-lt"/>
              </a:rPr>
              <a:t>kunnen</a:t>
            </a:r>
            <a:r>
              <a:rPr lang="en-US" sz="1050" dirty="0">
                <a:latin typeface="+mj-lt"/>
              </a:rPr>
              <a:t> </a:t>
            </a:r>
            <a:r>
              <a:rPr lang="en-US" sz="1050" dirty="0" err="1">
                <a:latin typeface="+mj-lt"/>
              </a:rPr>
              <a:t>verduurzamen</a:t>
            </a:r>
            <a:r>
              <a:rPr lang="en-US" sz="1050" dirty="0">
                <a:latin typeface="+mj-lt"/>
              </a:rPr>
              <a:t> is de </a:t>
            </a:r>
            <a:r>
              <a:rPr lang="en-US" sz="1050" dirty="0" err="1">
                <a:latin typeface="+mj-lt"/>
              </a:rPr>
              <a:t>beschikbaarheid</a:t>
            </a:r>
            <a:r>
              <a:rPr lang="en-US" sz="1050" dirty="0">
                <a:latin typeface="+mj-lt"/>
              </a:rPr>
              <a:t> van </a:t>
            </a:r>
            <a:r>
              <a:rPr lang="en-US" sz="1050" dirty="0" err="1">
                <a:latin typeface="+mj-lt"/>
              </a:rPr>
              <a:t>alternatieve</a:t>
            </a:r>
            <a:r>
              <a:rPr lang="en-US" sz="1050" dirty="0">
                <a:latin typeface="+mj-lt"/>
              </a:rPr>
              <a:t> </a:t>
            </a:r>
            <a:r>
              <a:rPr lang="en-US" sz="1050" dirty="0" err="1">
                <a:latin typeface="+mj-lt"/>
              </a:rPr>
              <a:t>energiebronnen</a:t>
            </a:r>
            <a:r>
              <a:rPr lang="en-US" sz="1050" dirty="0">
                <a:latin typeface="+mj-lt"/>
              </a:rPr>
              <a:t>. </a:t>
            </a:r>
            <a:r>
              <a:rPr lang="en-US" sz="1050" dirty="0" err="1">
                <a:latin typeface="+mj-lt"/>
              </a:rPr>
              <a:t>Elektrische</a:t>
            </a:r>
            <a:r>
              <a:rPr lang="en-US" sz="1050" dirty="0">
                <a:latin typeface="+mj-lt"/>
              </a:rPr>
              <a:t> </a:t>
            </a:r>
            <a:r>
              <a:rPr lang="en-US" sz="1050" dirty="0" err="1">
                <a:latin typeface="+mj-lt"/>
              </a:rPr>
              <a:t>voertuigen</a:t>
            </a:r>
            <a:r>
              <a:rPr lang="en-US" sz="1050" dirty="0">
                <a:latin typeface="+mj-lt"/>
              </a:rPr>
              <a:t> </a:t>
            </a:r>
            <a:r>
              <a:rPr lang="en-US" sz="1050" dirty="0" err="1">
                <a:latin typeface="+mj-lt"/>
              </a:rPr>
              <a:t>moeten</a:t>
            </a:r>
            <a:r>
              <a:rPr lang="en-US" sz="1050" dirty="0">
                <a:latin typeface="+mj-lt"/>
              </a:rPr>
              <a:t> </a:t>
            </a:r>
            <a:r>
              <a:rPr lang="en-US" sz="1050" dirty="0" err="1">
                <a:latin typeface="+mj-lt"/>
              </a:rPr>
              <a:t>logischerwijs</a:t>
            </a:r>
            <a:r>
              <a:rPr lang="en-US" sz="1050" dirty="0">
                <a:latin typeface="+mj-lt"/>
              </a:rPr>
              <a:t> </a:t>
            </a:r>
            <a:r>
              <a:rPr lang="en-US" sz="1050" dirty="0" err="1">
                <a:latin typeface="+mj-lt"/>
              </a:rPr>
              <a:t>ook</a:t>
            </a:r>
            <a:r>
              <a:rPr lang="en-US" sz="1050" dirty="0">
                <a:latin typeface="+mj-lt"/>
              </a:rPr>
              <a:t> </a:t>
            </a:r>
            <a:r>
              <a:rPr lang="en-US" sz="1050" dirty="0" err="1">
                <a:latin typeface="+mj-lt"/>
              </a:rPr>
              <a:t>opgeladen</a:t>
            </a:r>
            <a:r>
              <a:rPr lang="en-US" sz="1050" dirty="0">
                <a:latin typeface="+mj-lt"/>
              </a:rPr>
              <a:t> </a:t>
            </a:r>
            <a:r>
              <a:rPr lang="en-US" sz="1050" dirty="0" err="1">
                <a:latin typeface="+mj-lt"/>
              </a:rPr>
              <a:t>worden</a:t>
            </a:r>
            <a:r>
              <a:rPr lang="en-US" sz="1050" dirty="0">
                <a:latin typeface="+mj-lt"/>
              </a:rPr>
              <a:t>. </a:t>
            </a:r>
            <a:r>
              <a:rPr lang="en-US" sz="1050" dirty="0" err="1">
                <a:latin typeface="+mj-lt"/>
              </a:rPr>
              <a:t>Gezien</a:t>
            </a:r>
            <a:r>
              <a:rPr lang="en-US" sz="1050" dirty="0">
                <a:latin typeface="+mj-lt"/>
              </a:rPr>
              <a:t> de </a:t>
            </a:r>
            <a:r>
              <a:rPr lang="en-US" sz="1050" dirty="0" err="1">
                <a:latin typeface="+mj-lt"/>
              </a:rPr>
              <a:t>omvang</a:t>
            </a:r>
            <a:r>
              <a:rPr lang="en-US" sz="1050" dirty="0">
                <a:latin typeface="+mj-lt"/>
              </a:rPr>
              <a:t> van het </a:t>
            </a:r>
            <a:r>
              <a:rPr lang="en-US" sz="1050" dirty="0" err="1">
                <a:latin typeface="+mj-lt"/>
              </a:rPr>
              <a:t>bedrijf</a:t>
            </a:r>
            <a:r>
              <a:rPr lang="en-US" sz="1050" dirty="0">
                <a:latin typeface="+mj-lt"/>
              </a:rPr>
              <a:t> </a:t>
            </a:r>
            <a:r>
              <a:rPr lang="en-US" sz="1050" dirty="0" err="1">
                <a:latin typeface="+mj-lt"/>
              </a:rPr>
              <a:t>en</a:t>
            </a:r>
            <a:r>
              <a:rPr lang="en-US" sz="1050" dirty="0">
                <a:latin typeface="+mj-lt"/>
              </a:rPr>
              <a:t> </a:t>
            </a:r>
            <a:r>
              <a:rPr lang="en-US" sz="1050" dirty="0" err="1">
                <a:latin typeface="+mj-lt"/>
              </a:rPr>
              <a:t>ook</a:t>
            </a:r>
            <a:r>
              <a:rPr lang="en-US" sz="1050" dirty="0">
                <a:latin typeface="+mj-lt"/>
              </a:rPr>
              <a:t> de </a:t>
            </a:r>
            <a:r>
              <a:rPr lang="en-US" sz="1050" dirty="0" err="1">
                <a:latin typeface="+mj-lt"/>
              </a:rPr>
              <a:t>zware</a:t>
            </a:r>
            <a:r>
              <a:rPr lang="en-US" sz="1050" dirty="0">
                <a:latin typeface="+mj-lt"/>
              </a:rPr>
              <a:t> </a:t>
            </a:r>
            <a:r>
              <a:rPr lang="en-US" sz="1050" dirty="0" err="1">
                <a:latin typeface="+mj-lt"/>
              </a:rPr>
              <a:t>klasse</a:t>
            </a:r>
            <a:r>
              <a:rPr lang="en-US" sz="1050" dirty="0">
                <a:latin typeface="+mj-lt"/>
              </a:rPr>
              <a:t> </a:t>
            </a:r>
            <a:r>
              <a:rPr lang="en-US" sz="1050" dirty="0" err="1">
                <a:latin typeface="+mj-lt"/>
              </a:rPr>
              <a:t>voertuigen</a:t>
            </a:r>
            <a:r>
              <a:rPr lang="en-US" sz="1050" dirty="0">
                <a:latin typeface="+mj-lt"/>
              </a:rPr>
              <a:t> in het </a:t>
            </a:r>
            <a:r>
              <a:rPr lang="en-US" sz="1050" dirty="0" err="1">
                <a:latin typeface="+mj-lt"/>
              </a:rPr>
              <a:t>wagenpark</a:t>
            </a:r>
            <a:r>
              <a:rPr lang="en-US" sz="1050" dirty="0">
                <a:latin typeface="+mj-lt"/>
              </a:rPr>
              <a:t> is </a:t>
            </a:r>
            <a:r>
              <a:rPr lang="en-US" sz="1050" dirty="0" err="1">
                <a:latin typeface="+mj-lt"/>
              </a:rPr>
              <a:t>hiervoor</a:t>
            </a:r>
            <a:r>
              <a:rPr lang="en-US" sz="1050" dirty="0">
                <a:latin typeface="+mj-lt"/>
              </a:rPr>
              <a:t> </a:t>
            </a:r>
            <a:r>
              <a:rPr lang="en-US" sz="1050" dirty="0" err="1">
                <a:latin typeface="+mj-lt"/>
              </a:rPr>
              <a:t>een</a:t>
            </a:r>
            <a:r>
              <a:rPr lang="en-US" sz="1050" dirty="0">
                <a:latin typeface="+mj-lt"/>
              </a:rPr>
              <a:t> </a:t>
            </a:r>
            <a:r>
              <a:rPr lang="en-US" sz="1050" dirty="0" err="1">
                <a:latin typeface="+mj-lt"/>
              </a:rPr>
              <a:t>goede</a:t>
            </a:r>
            <a:r>
              <a:rPr lang="en-US" sz="1050" dirty="0">
                <a:latin typeface="+mj-lt"/>
              </a:rPr>
              <a:t> </a:t>
            </a:r>
            <a:r>
              <a:rPr lang="en-US" sz="1050" dirty="0" err="1">
                <a:latin typeface="+mj-lt"/>
              </a:rPr>
              <a:t>infrastructuur</a:t>
            </a:r>
            <a:r>
              <a:rPr lang="en-US" sz="1050" dirty="0">
                <a:latin typeface="+mj-lt"/>
              </a:rPr>
              <a:t> </a:t>
            </a:r>
            <a:r>
              <a:rPr lang="en-US" sz="1050" dirty="0" err="1">
                <a:latin typeface="+mj-lt"/>
              </a:rPr>
              <a:t>nodig</a:t>
            </a:r>
            <a:r>
              <a:rPr lang="en-US" sz="1050" dirty="0">
                <a:latin typeface="+mj-lt"/>
              </a:rPr>
              <a:t>. </a:t>
            </a:r>
          </a:p>
          <a:p>
            <a:pPr marL="0" indent="0">
              <a:lnSpc>
                <a:spcPct val="110000"/>
              </a:lnSpc>
              <a:spcBef>
                <a:spcPts val="600"/>
              </a:spcBef>
              <a:buNone/>
            </a:pPr>
            <a:r>
              <a:rPr lang="en-US" sz="1050" dirty="0">
                <a:latin typeface="+mj-lt"/>
              </a:rPr>
              <a:t>Het </a:t>
            </a:r>
            <a:r>
              <a:rPr lang="en-US" sz="1050" dirty="0" err="1">
                <a:latin typeface="+mj-lt"/>
              </a:rPr>
              <a:t>bedrijf</a:t>
            </a:r>
            <a:r>
              <a:rPr lang="en-US" sz="1050" dirty="0">
                <a:latin typeface="+mj-lt"/>
              </a:rPr>
              <a:t> </a:t>
            </a:r>
            <a:r>
              <a:rPr lang="en-US" sz="1050" dirty="0" err="1">
                <a:latin typeface="+mj-lt"/>
              </a:rPr>
              <a:t>dacht</a:t>
            </a:r>
            <a:r>
              <a:rPr lang="en-US" sz="1050" dirty="0">
                <a:latin typeface="+mj-lt"/>
              </a:rPr>
              <a:t> </a:t>
            </a:r>
            <a:r>
              <a:rPr lang="en-US" sz="1050" dirty="0" err="1">
                <a:latin typeface="+mj-lt"/>
              </a:rPr>
              <a:t>na</a:t>
            </a:r>
            <a:r>
              <a:rPr lang="en-US" sz="1050" dirty="0">
                <a:latin typeface="+mj-lt"/>
              </a:rPr>
              <a:t> over de </a:t>
            </a:r>
            <a:r>
              <a:rPr lang="en-US" sz="1050" dirty="0" err="1">
                <a:latin typeface="+mj-lt"/>
              </a:rPr>
              <a:t>creatie</a:t>
            </a:r>
            <a:r>
              <a:rPr lang="en-US" sz="1050" dirty="0">
                <a:latin typeface="+mj-lt"/>
              </a:rPr>
              <a:t> van </a:t>
            </a:r>
            <a:r>
              <a:rPr lang="en-US" sz="1050" dirty="0" err="1">
                <a:latin typeface="+mj-lt"/>
              </a:rPr>
              <a:t>een</a:t>
            </a:r>
            <a:r>
              <a:rPr lang="en-US" sz="1050" dirty="0">
                <a:latin typeface="+mj-lt"/>
              </a:rPr>
              <a:t> </a:t>
            </a:r>
            <a:r>
              <a:rPr lang="en-US" sz="1050" dirty="0" err="1">
                <a:latin typeface="+mj-lt"/>
              </a:rPr>
              <a:t>zogenaamde</a:t>
            </a:r>
            <a:r>
              <a:rPr lang="en-US" sz="1050" dirty="0">
                <a:latin typeface="+mj-lt"/>
              </a:rPr>
              <a:t> clean energy hub op het </a:t>
            </a:r>
            <a:r>
              <a:rPr lang="en-US" sz="1050" dirty="0" err="1">
                <a:latin typeface="+mj-lt"/>
              </a:rPr>
              <a:t>bedrijventerrein</a:t>
            </a:r>
            <a:r>
              <a:rPr lang="en-US" sz="1050" dirty="0">
                <a:latin typeface="+mj-lt"/>
              </a:rPr>
              <a:t> </a:t>
            </a:r>
            <a:r>
              <a:rPr lang="en-US" sz="1050" dirty="0" err="1">
                <a:latin typeface="+mj-lt"/>
              </a:rPr>
              <a:t>waar</a:t>
            </a:r>
            <a:r>
              <a:rPr lang="en-US" sz="1050" dirty="0">
                <a:latin typeface="+mj-lt"/>
              </a:rPr>
              <a:t> het </a:t>
            </a:r>
            <a:r>
              <a:rPr lang="en-US" sz="1050" dirty="0" err="1">
                <a:latin typeface="+mj-lt"/>
              </a:rPr>
              <a:t>gehuisvest</a:t>
            </a:r>
            <a:r>
              <a:rPr lang="en-US" sz="1050" dirty="0">
                <a:latin typeface="+mj-lt"/>
              </a:rPr>
              <a:t> is. Een clean energy hub is </a:t>
            </a:r>
            <a:r>
              <a:rPr lang="en-US" sz="1050" dirty="0" err="1">
                <a:latin typeface="+mj-lt"/>
              </a:rPr>
              <a:t>een</a:t>
            </a:r>
            <a:r>
              <a:rPr lang="en-US" sz="1050" dirty="0">
                <a:latin typeface="+mj-lt"/>
              </a:rPr>
              <a:t> tank- of </a:t>
            </a:r>
            <a:r>
              <a:rPr lang="en-US" sz="1050" dirty="0" err="1">
                <a:latin typeface="+mj-lt"/>
              </a:rPr>
              <a:t>laadstation</a:t>
            </a:r>
            <a:r>
              <a:rPr lang="en-US" sz="1050" dirty="0">
                <a:latin typeface="+mj-lt"/>
              </a:rPr>
              <a:t> </a:t>
            </a:r>
            <a:r>
              <a:rPr lang="en-US" sz="1050" dirty="0" err="1">
                <a:latin typeface="+mj-lt"/>
              </a:rPr>
              <a:t>waar</a:t>
            </a:r>
            <a:r>
              <a:rPr lang="en-US" sz="1050" dirty="0">
                <a:latin typeface="+mj-lt"/>
              </a:rPr>
              <a:t> </a:t>
            </a:r>
            <a:r>
              <a:rPr lang="en-US" sz="1050" dirty="0" err="1">
                <a:latin typeface="+mj-lt"/>
              </a:rPr>
              <a:t>minimaal</a:t>
            </a:r>
            <a:r>
              <a:rPr lang="en-US" sz="1050" dirty="0">
                <a:latin typeface="+mj-lt"/>
              </a:rPr>
              <a:t> twee </a:t>
            </a:r>
            <a:r>
              <a:rPr lang="en-US" sz="1050" dirty="0" err="1">
                <a:latin typeface="+mj-lt"/>
              </a:rPr>
              <a:t>duurzame</a:t>
            </a:r>
            <a:r>
              <a:rPr lang="en-US" sz="1050" dirty="0">
                <a:latin typeface="+mj-lt"/>
              </a:rPr>
              <a:t> </a:t>
            </a:r>
            <a:r>
              <a:rPr lang="en-US" sz="1050" dirty="0" err="1">
                <a:latin typeface="+mj-lt"/>
              </a:rPr>
              <a:t>energiebronnen</a:t>
            </a:r>
            <a:r>
              <a:rPr lang="en-US" sz="1050" dirty="0">
                <a:latin typeface="+mj-lt"/>
              </a:rPr>
              <a:t> </a:t>
            </a:r>
            <a:r>
              <a:rPr lang="en-US" sz="1050" dirty="0" err="1">
                <a:latin typeface="+mj-lt"/>
              </a:rPr>
              <a:t>beschikbaar</a:t>
            </a:r>
            <a:r>
              <a:rPr lang="en-US" sz="1050" dirty="0">
                <a:latin typeface="+mj-lt"/>
              </a:rPr>
              <a:t> </a:t>
            </a:r>
            <a:r>
              <a:rPr lang="en-US" sz="1050" dirty="0" err="1">
                <a:latin typeface="+mj-lt"/>
              </a:rPr>
              <a:t>zijn</a:t>
            </a:r>
            <a:r>
              <a:rPr lang="en-US" sz="1050" dirty="0">
                <a:latin typeface="+mj-lt"/>
              </a:rPr>
              <a:t>. Denk </a:t>
            </a:r>
            <a:r>
              <a:rPr lang="en-US" sz="1050" dirty="0" err="1">
                <a:latin typeface="+mj-lt"/>
              </a:rPr>
              <a:t>aan</a:t>
            </a:r>
            <a:r>
              <a:rPr lang="en-US" sz="1050" dirty="0">
                <a:latin typeface="+mj-lt"/>
              </a:rPr>
              <a:t> de </a:t>
            </a:r>
            <a:r>
              <a:rPr lang="en-US" sz="1050" dirty="0" err="1">
                <a:latin typeface="+mj-lt"/>
              </a:rPr>
              <a:t>beschikbaarheid</a:t>
            </a:r>
            <a:r>
              <a:rPr lang="en-US" sz="1050" dirty="0">
                <a:latin typeface="+mj-lt"/>
              </a:rPr>
              <a:t> van bio-diesel </a:t>
            </a:r>
            <a:r>
              <a:rPr lang="en-US" sz="1050" dirty="0" err="1">
                <a:latin typeface="+mj-lt"/>
              </a:rPr>
              <a:t>en</a:t>
            </a:r>
            <a:r>
              <a:rPr lang="en-US" sz="1050" dirty="0">
                <a:latin typeface="+mj-lt"/>
              </a:rPr>
              <a:t> </a:t>
            </a:r>
            <a:r>
              <a:rPr lang="en-US" sz="1050" dirty="0" err="1">
                <a:latin typeface="+mj-lt"/>
              </a:rPr>
              <a:t>laadstations</a:t>
            </a:r>
            <a:r>
              <a:rPr lang="en-US" sz="1050" dirty="0">
                <a:latin typeface="+mj-lt"/>
              </a:rPr>
              <a:t> for </a:t>
            </a:r>
            <a:r>
              <a:rPr lang="en-US" sz="1050" dirty="0" err="1">
                <a:latin typeface="+mj-lt"/>
              </a:rPr>
              <a:t>electrische</a:t>
            </a:r>
            <a:r>
              <a:rPr lang="en-US" sz="1050" dirty="0">
                <a:latin typeface="+mj-lt"/>
              </a:rPr>
              <a:t> auto's. Een </a:t>
            </a:r>
            <a:r>
              <a:rPr lang="en-US" sz="1050" dirty="0" err="1">
                <a:latin typeface="+mj-lt"/>
              </a:rPr>
              <a:t>duurzaam</a:t>
            </a:r>
            <a:r>
              <a:rPr lang="en-US" sz="1050" dirty="0">
                <a:latin typeface="+mj-lt"/>
              </a:rPr>
              <a:t> </a:t>
            </a:r>
            <a:r>
              <a:rPr lang="en-US" sz="1050" dirty="0" err="1">
                <a:latin typeface="+mj-lt"/>
              </a:rPr>
              <a:t>tankstation</a:t>
            </a:r>
            <a:r>
              <a:rPr lang="en-US" sz="1050" dirty="0">
                <a:latin typeface="+mj-lt"/>
              </a:rPr>
              <a:t> </a:t>
            </a:r>
            <a:r>
              <a:rPr lang="en-US" sz="1050" dirty="0" err="1">
                <a:latin typeface="+mj-lt"/>
              </a:rPr>
              <a:t>dus</a:t>
            </a:r>
            <a:r>
              <a:rPr lang="en-US" sz="1050" dirty="0">
                <a:latin typeface="+mj-lt"/>
              </a:rPr>
              <a:t>. Een </a:t>
            </a:r>
            <a:r>
              <a:rPr lang="en-US" sz="1050" dirty="0" err="1">
                <a:latin typeface="+mj-lt"/>
              </a:rPr>
              <a:t>dergelijke</a:t>
            </a:r>
            <a:r>
              <a:rPr lang="en-US" sz="1050" dirty="0">
                <a:latin typeface="+mj-lt"/>
              </a:rPr>
              <a:t> hub </a:t>
            </a:r>
            <a:r>
              <a:rPr lang="en-US" sz="1050" dirty="0" err="1">
                <a:latin typeface="+mj-lt"/>
              </a:rPr>
              <a:t>kan</a:t>
            </a:r>
            <a:r>
              <a:rPr lang="en-US" sz="1050" dirty="0">
                <a:latin typeface="+mj-lt"/>
              </a:rPr>
              <a:t> je </a:t>
            </a:r>
            <a:r>
              <a:rPr lang="en-US" sz="1050" dirty="0" err="1">
                <a:latin typeface="+mj-lt"/>
              </a:rPr>
              <a:t>niet</a:t>
            </a:r>
            <a:r>
              <a:rPr lang="en-US" sz="1050" dirty="0">
                <a:latin typeface="+mj-lt"/>
              </a:rPr>
              <a:t> in je </a:t>
            </a:r>
            <a:r>
              <a:rPr lang="en-US" sz="1050" dirty="0" err="1">
                <a:latin typeface="+mj-lt"/>
              </a:rPr>
              <a:t>eentje</a:t>
            </a:r>
            <a:r>
              <a:rPr lang="en-US" sz="1050" dirty="0">
                <a:latin typeface="+mj-lt"/>
              </a:rPr>
              <a:t> </a:t>
            </a:r>
            <a:r>
              <a:rPr lang="en-US" sz="1050" dirty="0" err="1">
                <a:latin typeface="+mj-lt"/>
              </a:rPr>
              <a:t>realiseren</a:t>
            </a:r>
            <a:r>
              <a:rPr lang="en-US" sz="1050" dirty="0">
                <a:latin typeface="+mj-lt"/>
              </a:rPr>
              <a:t>. Samenwerking met </a:t>
            </a:r>
            <a:r>
              <a:rPr lang="en-US" sz="1050" dirty="0" err="1">
                <a:latin typeface="+mj-lt"/>
              </a:rPr>
              <a:t>verschillende</a:t>
            </a:r>
            <a:r>
              <a:rPr lang="en-US" sz="1050" dirty="0">
                <a:latin typeface="+mj-lt"/>
              </a:rPr>
              <a:t> partners, van </a:t>
            </a:r>
            <a:r>
              <a:rPr lang="en-US" sz="1050" dirty="0" err="1">
                <a:latin typeface="+mj-lt"/>
              </a:rPr>
              <a:t>collega</a:t>
            </a:r>
            <a:r>
              <a:rPr lang="en-US" sz="1050" dirty="0">
                <a:latin typeface="+mj-lt"/>
              </a:rPr>
              <a:t> </a:t>
            </a:r>
            <a:r>
              <a:rPr lang="en-US" sz="1050" dirty="0" err="1">
                <a:latin typeface="+mj-lt"/>
              </a:rPr>
              <a:t>bedrijven</a:t>
            </a:r>
            <a:r>
              <a:rPr lang="en-US" sz="1050" dirty="0">
                <a:latin typeface="+mj-lt"/>
              </a:rPr>
              <a:t> tot </a:t>
            </a:r>
            <a:r>
              <a:rPr lang="en-US" sz="1050" dirty="0" err="1">
                <a:latin typeface="+mj-lt"/>
              </a:rPr>
              <a:t>gemeenten</a:t>
            </a:r>
            <a:r>
              <a:rPr lang="en-US" sz="1050" dirty="0">
                <a:latin typeface="+mj-lt"/>
              </a:rPr>
              <a:t>, </a:t>
            </a:r>
            <a:r>
              <a:rPr lang="en-US" sz="1050" dirty="0" err="1">
                <a:latin typeface="+mj-lt"/>
              </a:rPr>
              <a:t>provincie</a:t>
            </a:r>
            <a:r>
              <a:rPr lang="en-US" sz="1050" dirty="0">
                <a:latin typeface="+mj-lt"/>
              </a:rPr>
              <a:t> </a:t>
            </a:r>
            <a:r>
              <a:rPr lang="en-US" sz="1050" dirty="0" err="1">
                <a:latin typeface="+mj-lt"/>
              </a:rPr>
              <a:t>en</a:t>
            </a:r>
            <a:r>
              <a:rPr lang="en-US" sz="1050" dirty="0">
                <a:latin typeface="+mj-lt"/>
              </a:rPr>
              <a:t> </a:t>
            </a:r>
            <a:r>
              <a:rPr lang="en-US" sz="1050" dirty="0" err="1">
                <a:latin typeface="+mj-lt"/>
              </a:rPr>
              <a:t>nutsbedrijven</a:t>
            </a:r>
            <a:r>
              <a:rPr lang="en-US" sz="1050" dirty="0">
                <a:latin typeface="+mj-lt"/>
              </a:rPr>
              <a:t>, is </a:t>
            </a:r>
            <a:r>
              <a:rPr lang="en-US" sz="1050" dirty="0" err="1">
                <a:latin typeface="+mj-lt"/>
              </a:rPr>
              <a:t>hiervoor</a:t>
            </a:r>
            <a:r>
              <a:rPr lang="en-US" sz="1050" dirty="0">
                <a:latin typeface="+mj-lt"/>
              </a:rPr>
              <a:t> </a:t>
            </a:r>
            <a:r>
              <a:rPr lang="en-US" sz="1050" dirty="0" err="1">
                <a:latin typeface="+mj-lt"/>
              </a:rPr>
              <a:t>essentieel</a:t>
            </a:r>
            <a:r>
              <a:rPr lang="en-US" sz="1050" dirty="0">
                <a:latin typeface="+mj-lt"/>
              </a:rPr>
              <a:t>. </a:t>
            </a:r>
            <a:br>
              <a:rPr lang="en-US" sz="1050" dirty="0">
                <a:latin typeface="+mj-lt"/>
              </a:rPr>
            </a:br>
            <a:r>
              <a:rPr lang="en-US" sz="1050" dirty="0">
                <a:latin typeface="+mj-lt"/>
              </a:rPr>
              <a:t>Ten </a:t>
            </a:r>
            <a:r>
              <a:rPr lang="en-US" sz="1050" dirty="0" err="1">
                <a:latin typeface="+mj-lt"/>
              </a:rPr>
              <a:t>tijde</a:t>
            </a:r>
            <a:r>
              <a:rPr lang="en-US" sz="1050" dirty="0">
                <a:latin typeface="+mj-lt"/>
              </a:rPr>
              <a:t> van de start van </a:t>
            </a:r>
            <a:r>
              <a:rPr lang="en-US" sz="1050" dirty="0" err="1">
                <a:latin typeface="+mj-lt"/>
              </a:rPr>
              <a:t>dit</a:t>
            </a:r>
            <a:r>
              <a:rPr lang="en-US" sz="1050" dirty="0">
                <a:latin typeface="+mj-lt"/>
              </a:rPr>
              <a:t> project </a:t>
            </a:r>
            <a:r>
              <a:rPr lang="en-US" sz="1050" dirty="0" err="1">
                <a:latin typeface="+mj-lt"/>
              </a:rPr>
              <a:t>zat</a:t>
            </a:r>
            <a:r>
              <a:rPr lang="en-US" sz="1050" dirty="0">
                <a:latin typeface="+mj-lt"/>
              </a:rPr>
              <a:t> </a:t>
            </a:r>
            <a:r>
              <a:rPr lang="en-US" sz="1050" dirty="0" err="1">
                <a:latin typeface="+mj-lt"/>
              </a:rPr>
              <a:t>deze</a:t>
            </a:r>
            <a:r>
              <a:rPr lang="en-US" sz="1050" dirty="0">
                <a:latin typeface="+mj-lt"/>
              </a:rPr>
              <a:t> </a:t>
            </a:r>
            <a:r>
              <a:rPr lang="en-US" sz="1050" dirty="0" err="1">
                <a:latin typeface="+mj-lt"/>
              </a:rPr>
              <a:t>ontwikkeling</a:t>
            </a:r>
            <a:r>
              <a:rPr lang="en-US" sz="1050" dirty="0">
                <a:latin typeface="+mj-lt"/>
              </a:rPr>
              <a:t> </a:t>
            </a:r>
            <a:r>
              <a:rPr lang="en-US" sz="1050" dirty="0" err="1">
                <a:latin typeface="+mj-lt"/>
              </a:rPr>
              <a:t>nog</a:t>
            </a:r>
            <a:r>
              <a:rPr lang="en-US" sz="1050" dirty="0">
                <a:latin typeface="+mj-lt"/>
              </a:rPr>
              <a:t> in de </a:t>
            </a:r>
            <a:r>
              <a:rPr lang="en-US" sz="1050" dirty="0" err="1">
                <a:latin typeface="+mj-lt"/>
              </a:rPr>
              <a:t>verkennende</a:t>
            </a:r>
            <a:r>
              <a:rPr lang="en-US" sz="1050" dirty="0">
                <a:latin typeface="+mj-lt"/>
              </a:rPr>
              <a:t> </a:t>
            </a:r>
            <a:r>
              <a:rPr lang="en-US" sz="1050" dirty="0" err="1">
                <a:latin typeface="+mj-lt"/>
              </a:rPr>
              <a:t>fase</a:t>
            </a:r>
            <a:r>
              <a:rPr lang="en-US" sz="1050" dirty="0">
                <a:latin typeface="+mj-lt"/>
              </a:rPr>
              <a:t>. De </a:t>
            </a:r>
            <a:r>
              <a:rPr lang="en-US" sz="1050" dirty="0" err="1">
                <a:latin typeface="+mj-lt"/>
              </a:rPr>
              <a:t>studenten</a:t>
            </a:r>
            <a:r>
              <a:rPr lang="en-US" sz="1050" dirty="0">
                <a:latin typeface="+mj-lt"/>
              </a:rPr>
              <a:t> </a:t>
            </a:r>
            <a:r>
              <a:rPr lang="en-US" sz="1050" dirty="0" err="1">
                <a:latin typeface="+mj-lt"/>
              </a:rPr>
              <a:t>werd</a:t>
            </a:r>
            <a:r>
              <a:rPr lang="en-US" sz="1050" dirty="0">
                <a:latin typeface="+mj-lt"/>
              </a:rPr>
              <a:t> </a:t>
            </a:r>
            <a:r>
              <a:rPr lang="en-US" sz="1050" dirty="0" err="1">
                <a:latin typeface="+mj-lt"/>
              </a:rPr>
              <a:t>gevraagd</a:t>
            </a:r>
            <a:r>
              <a:rPr lang="en-US" sz="1050" dirty="0">
                <a:latin typeface="+mj-lt"/>
              </a:rPr>
              <a:t> </a:t>
            </a:r>
            <a:r>
              <a:rPr lang="en-US" sz="1050" dirty="0" err="1">
                <a:latin typeface="+mj-lt"/>
              </a:rPr>
              <a:t>een</a:t>
            </a:r>
            <a:r>
              <a:rPr lang="en-US" sz="1050" dirty="0">
                <a:latin typeface="+mj-lt"/>
              </a:rPr>
              <a:t> </a:t>
            </a:r>
            <a:r>
              <a:rPr lang="en-US" sz="1050" dirty="0" err="1">
                <a:latin typeface="+mj-lt"/>
              </a:rPr>
              <a:t>inventarisatie</a:t>
            </a:r>
            <a:r>
              <a:rPr lang="en-US" sz="1050" dirty="0">
                <a:latin typeface="+mj-lt"/>
              </a:rPr>
              <a:t> </a:t>
            </a:r>
            <a:r>
              <a:rPr lang="en-US" sz="1050" dirty="0" err="1">
                <a:latin typeface="+mj-lt"/>
              </a:rPr>
              <a:t>te</a:t>
            </a:r>
            <a:r>
              <a:rPr lang="en-US" sz="1050" dirty="0">
                <a:latin typeface="+mj-lt"/>
              </a:rPr>
              <a:t> </a:t>
            </a:r>
            <a:r>
              <a:rPr lang="en-US" sz="1050" dirty="0" err="1">
                <a:latin typeface="+mj-lt"/>
              </a:rPr>
              <a:t>doen</a:t>
            </a:r>
            <a:r>
              <a:rPr lang="en-US" sz="1050" dirty="0">
                <a:latin typeface="+mj-lt"/>
              </a:rPr>
              <a:t> om </a:t>
            </a:r>
            <a:r>
              <a:rPr lang="en-US" sz="1050" dirty="0" err="1">
                <a:latin typeface="+mj-lt"/>
              </a:rPr>
              <a:t>te</a:t>
            </a:r>
            <a:r>
              <a:rPr lang="en-US" sz="1050" dirty="0">
                <a:latin typeface="+mj-lt"/>
              </a:rPr>
              <a:t> </a:t>
            </a:r>
            <a:r>
              <a:rPr lang="en-US" sz="1050" dirty="0" err="1">
                <a:latin typeface="+mj-lt"/>
              </a:rPr>
              <a:t>achterhalen</a:t>
            </a:r>
            <a:r>
              <a:rPr lang="en-US" sz="1050" dirty="0">
                <a:latin typeface="+mj-lt"/>
              </a:rPr>
              <a:t> hoe </a:t>
            </a:r>
            <a:r>
              <a:rPr lang="en-US" sz="1050" dirty="0" err="1">
                <a:latin typeface="+mj-lt"/>
              </a:rPr>
              <a:t>andere</a:t>
            </a:r>
            <a:r>
              <a:rPr lang="en-US" sz="1050" dirty="0">
                <a:latin typeface="+mj-lt"/>
              </a:rPr>
              <a:t> </a:t>
            </a:r>
            <a:r>
              <a:rPr lang="en-US" sz="1050" dirty="0" err="1">
                <a:latin typeface="+mj-lt"/>
              </a:rPr>
              <a:t>bedrijven</a:t>
            </a:r>
            <a:r>
              <a:rPr lang="en-US" sz="1050" dirty="0">
                <a:latin typeface="+mj-lt"/>
              </a:rPr>
              <a:t> op het </a:t>
            </a:r>
            <a:r>
              <a:rPr lang="en-US" sz="1050" dirty="0" err="1">
                <a:latin typeface="+mj-lt"/>
              </a:rPr>
              <a:t>bedrijventerrein</a:t>
            </a:r>
            <a:r>
              <a:rPr lang="en-US" sz="1050" dirty="0">
                <a:latin typeface="+mj-lt"/>
              </a:rPr>
              <a:t> </a:t>
            </a:r>
            <a:r>
              <a:rPr lang="en-US" sz="1050" dirty="0" err="1">
                <a:latin typeface="+mj-lt"/>
              </a:rPr>
              <a:t>dachten</a:t>
            </a:r>
            <a:r>
              <a:rPr lang="en-US" sz="1050" dirty="0">
                <a:latin typeface="+mj-lt"/>
              </a:rPr>
              <a:t> over </a:t>
            </a:r>
            <a:r>
              <a:rPr lang="en-US" sz="1050" dirty="0" err="1">
                <a:latin typeface="+mj-lt"/>
              </a:rPr>
              <a:t>duurzame</a:t>
            </a:r>
            <a:r>
              <a:rPr lang="en-US" sz="1050" dirty="0">
                <a:latin typeface="+mj-lt"/>
              </a:rPr>
              <a:t> </a:t>
            </a:r>
            <a:r>
              <a:rPr lang="en-US" sz="1050" dirty="0" err="1">
                <a:latin typeface="+mj-lt"/>
              </a:rPr>
              <a:t>energie</a:t>
            </a:r>
            <a:r>
              <a:rPr lang="en-US" sz="1050" dirty="0">
                <a:latin typeface="+mj-lt"/>
              </a:rPr>
              <a:t> </a:t>
            </a:r>
            <a:r>
              <a:rPr lang="en-US" sz="1050" dirty="0" err="1">
                <a:latin typeface="+mj-lt"/>
              </a:rPr>
              <a:t>en</a:t>
            </a:r>
            <a:r>
              <a:rPr lang="en-US" sz="1050" dirty="0">
                <a:latin typeface="+mj-lt"/>
              </a:rPr>
              <a:t> het </a:t>
            </a:r>
            <a:r>
              <a:rPr lang="en-US" sz="1050" dirty="0" err="1">
                <a:latin typeface="+mj-lt"/>
              </a:rPr>
              <a:t>creëeren</a:t>
            </a:r>
            <a:r>
              <a:rPr lang="en-US" sz="1050" dirty="0">
                <a:latin typeface="+mj-lt"/>
              </a:rPr>
              <a:t> van </a:t>
            </a:r>
            <a:r>
              <a:rPr lang="en-US" sz="1050" dirty="0" err="1">
                <a:latin typeface="+mj-lt"/>
              </a:rPr>
              <a:t>een</a:t>
            </a:r>
            <a:r>
              <a:rPr lang="en-US" sz="1050" dirty="0">
                <a:latin typeface="+mj-lt"/>
              </a:rPr>
              <a:t> clean energy hub </a:t>
            </a:r>
            <a:r>
              <a:rPr lang="en-US" sz="1050" dirty="0" err="1">
                <a:latin typeface="+mj-lt"/>
              </a:rPr>
              <a:t>en</a:t>
            </a:r>
            <a:r>
              <a:rPr lang="en-US" sz="1050" dirty="0">
                <a:latin typeface="+mj-lt"/>
              </a:rPr>
              <a:t> </a:t>
            </a:r>
            <a:r>
              <a:rPr lang="en-US" sz="1050" dirty="0" err="1">
                <a:latin typeface="+mj-lt"/>
              </a:rPr>
              <a:t>te</a:t>
            </a:r>
            <a:r>
              <a:rPr lang="en-US" sz="1050" dirty="0">
                <a:latin typeface="+mj-lt"/>
              </a:rPr>
              <a:t> </a:t>
            </a:r>
            <a:r>
              <a:rPr lang="en-US" sz="1050" dirty="0" err="1">
                <a:latin typeface="+mj-lt"/>
              </a:rPr>
              <a:t>kijken</a:t>
            </a:r>
            <a:r>
              <a:rPr lang="en-US" sz="1050" dirty="0">
                <a:latin typeface="+mj-lt"/>
              </a:rPr>
              <a:t> </a:t>
            </a:r>
            <a:r>
              <a:rPr lang="en-US" sz="1050" dirty="0" err="1">
                <a:latin typeface="+mj-lt"/>
              </a:rPr>
              <a:t>wie</a:t>
            </a:r>
            <a:r>
              <a:rPr lang="en-US" sz="1050" dirty="0">
                <a:latin typeface="+mj-lt"/>
              </a:rPr>
              <a:t> er </a:t>
            </a:r>
            <a:r>
              <a:rPr lang="en-US" sz="1050" dirty="0" err="1">
                <a:latin typeface="+mj-lt"/>
              </a:rPr>
              <a:t>mogelijk</a:t>
            </a:r>
            <a:r>
              <a:rPr lang="en-US" sz="1050" dirty="0">
                <a:latin typeface="+mj-lt"/>
              </a:rPr>
              <a:t> </a:t>
            </a:r>
            <a:r>
              <a:rPr lang="en-US" sz="1050" dirty="0" err="1">
                <a:latin typeface="+mj-lt"/>
              </a:rPr>
              <a:t>wilden</a:t>
            </a:r>
            <a:r>
              <a:rPr lang="en-US" sz="1050" dirty="0">
                <a:latin typeface="+mj-lt"/>
              </a:rPr>
              <a:t> </a:t>
            </a:r>
            <a:r>
              <a:rPr lang="en-US" sz="1050" dirty="0" err="1">
                <a:latin typeface="+mj-lt"/>
              </a:rPr>
              <a:t>deelnemen</a:t>
            </a:r>
            <a:r>
              <a:rPr lang="en-US" sz="1050" dirty="0">
                <a:latin typeface="+mj-lt"/>
              </a:rPr>
              <a:t> </a:t>
            </a:r>
            <a:r>
              <a:rPr lang="en-US" sz="1050" dirty="0" err="1">
                <a:latin typeface="+mj-lt"/>
              </a:rPr>
              <a:t>aan</a:t>
            </a:r>
            <a:r>
              <a:rPr lang="en-US" sz="1050" dirty="0">
                <a:latin typeface="+mj-lt"/>
              </a:rPr>
              <a:t> </a:t>
            </a:r>
            <a:r>
              <a:rPr lang="en-US" sz="1050" dirty="0" err="1">
                <a:latin typeface="+mj-lt"/>
              </a:rPr>
              <a:t>een</a:t>
            </a:r>
            <a:r>
              <a:rPr lang="en-US" sz="1050" dirty="0">
                <a:latin typeface="+mj-lt"/>
              </a:rPr>
              <a:t> consortium </a:t>
            </a:r>
            <a:r>
              <a:rPr lang="en-US" sz="1050" dirty="0" err="1">
                <a:latin typeface="+mj-lt"/>
              </a:rPr>
              <a:t>dat</a:t>
            </a:r>
            <a:r>
              <a:rPr lang="en-US" sz="1050" dirty="0">
                <a:latin typeface="+mj-lt"/>
              </a:rPr>
              <a:t> </a:t>
            </a:r>
            <a:r>
              <a:rPr lang="en-US" sz="1050" dirty="0" err="1">
                <a:latin typeface="+mj-lt"/>
              </a:rPr>
              <a:t>daadwerkelijk</a:t>
            </a:r>
            <a:r>
              <a:rPr lang="en-US" sz="1050" dirty="0">
                <a:latin typeface="+mj-lt"/>
              </a:rPr>
              <a:t> </a:t>
            </a:r>
            <a:r>
              <a:rPr lang="en-US" sz="1050" dirty="0" err="1">
                <a:latin typeface="+mj-lt"/>
              </a:rPr>
              <a:t>een</a:t>
            </a:r>
            <a:r>
              <a:rPr lang="en-US" sz="1050" dirty="0">
                <a:latin typeface="+mj-lt"/>
              </a:rPr>
              <a:t> project </a:t>
            </a:r>
            <a:r>
              <a:rPr lang="en-US" sz="1050" dirty="0" err="1">
                <a:latin typeface="+mj-lt"/>
              </a:rPr>
              <a:t>zou</a:t>
            </a:r>
            <a:r>
              <a:rPr lang="en-US" sz="1050" dirty="0">
                <a:latin typeface="+mj-lt"/>
              </a:rPr>
              <a:t> </a:t>
            </a:r>
            <a:r>
              <a:rPr lang="en-US" sz="1050" dirty="0" err="1">
                <a:latin typeface="+mj-lt"/>
              </a:rPr>
              <a:t>kunnen</a:t>
            </a:r>
            <a:r>
              <a:rPr lang="en-US" sz="1050" dirty="0">
                <a:latin typeface="+mj-lt"/>
              </a:rPr>
              <a:t> </a:t>
            </a:r>
            <a:r>
              <a:rPr lang="en-US" sz="1050" dirty="0" err="1">
                <a:latin typeface="+mj-lt"/>
              </a:rPr>
              <a:t>starten</a:t>
            </a:r>
            <a:r>
              <a:rPr lang="en-US" sz="1050" dirty="0">
                <a:latin typeface="+mj-lt"/>
              </a:rPr>
              <a:t>.  </a:t>
            </a:r>
          </a:p>
          <a:p>
            <a:pPr marL="0" indent="0">
              <a:lnSpc>
                <a:spcPct val="110000"/>
              </a:lnSpc>
              <a:spcBef>
                <a:spcPts val="600"/>
              </a:spcBef>
              <a:buNone/>
            </a:pPr>
            <a:r>
              <a:rPr lang="en-US" sz="1050" dirty="0">
                <a:latin typeface="+mj-lt"/>
              </a:rPr>
              <a:t>De </a:t>
            </a:r>
            <a:r>
              <a:rPr lang="en-US" sz="1050" dirty="0" err="1">
                <a:latin typeface="+mj-lt"/>
              </a:rPr>
              <a:t>studenten</a:t>
            </a:r>
            <a:r>
              <a:rPr lang="en-US" sz="1050" dirty="0">
                <a:latin typeface="+mj-lt"/>
              </a:rPr>
              <a:t> </a:t>
            </a:r>
            <a:r>
              <a:rPr lang="en-US" sz="1050" dirty="0" err="1">
                <a:latin typeface="+mj-lt"/>
              </a:rPr>
              <a:t>hadden</a:t>
            </a:r>
            <a:r>
              <a:rPr lang="en-US" sz="1050" dirty="0">
                <a:latin typeface="+mj-lt"/>
              </a:rPr>
              <a:t> 16 </a:t>
            </a:r>
            <a:r>
              <a:rPr lang="en-US" sz="1050" dirty="0" err="1">
                <a:latin typeface="+mj-lt"/>
              </a:rPr>
              <a:t>weken</a:t>
            </a:r>
            <a:r>
              <a:rPr lang="en-US" sz="1050" dirty="0">
                <a:latin typeface="+mj-lt"/>
              </a:rPr>
              <a:t> de </a:t>
            </a:r>
            <a:r>
              <a:rPr lang="en-US" sz="1050" dirty="0" err="1">
                <a:latin typeface="+mj-lt"/>
              </a:rPr>
              <a:t>tijd</a:t>
            </a:r>
            <a:r>
              <a:rPr lang="en-US" sz="1050" dirty="0">
                <a:latin typeface="+mj-lt"/>
              </a:rPr>
              <a:t> om </a:t>
            </a:r>
            <a:r>
              <a:rPr lang="en-US" sz="1050" dirty="0" err="1">
                <a:latin typeface="+mj-lt"/>
              </a:rPr>
              <a:t>zich</a:t>
            </a:r>
            <a:r>
              <a:rPr lang="en-US" sz="1050" dirty="0">
                <a:latin typeface="+mj-lt"/>
              </a:rPr>
              <a:t> in </a:t>
            </a:r>
            <a:r>
              <a:rPr lang="en-US" sz="1050" dirty="0" err="1">
                <a:latin typeface="+mj-lt"/>
              </a:rPr>
              <a:t>dit</a:t>
            </a:r>
            <a:r>
              <a:rPr lang="en-US" sz="1050" dirty="0">
                <a:latin typeface="+mj-lt"/>
              </a:rPr>
              <a:t> </a:t>
            </a:r>
            <a:r>
              <a:rPr lang="en-US" sz="1050" dirty="0" err="1">
                <a:latin typeface="+mj-lt"/>
              </a:rPr>
              <a:t>vraagstuk</a:t>
            </a:r>
            <a:r>
              <a:rPr lang="en-US" sz="1050" dirty="0">
                <a:latin typeface="+mj-lt"/>
              </a:rPr>
              <a:t> vast </a:t>
            </a:r>
            <a:r>
              <a:rPr lang="en-US" sz="1050" dirty="0" err="1">
                <a:latin typeface="+mj-lt"/>
              </a:rPr>
              <a:t>te</a:t>
            </a:r>
            <a:r>
              <a:rPr lang="en-US" sz="1050" dirty="0">
                <a:latin typeface="+mj-lt"/>
              </a:rPr>
              <a:t> </a:t>
            </a:r>
            <a:r>
              <a:rPr lang="en-US" sz="1050" dirty="0" err="1">
                <a:latin typeface="+mj-lt"/>
              </a:rPr>
              <a:t>bijten</a:t>
            </a:r>
            <a:r>
              <a:rPr lang="en-US" sz="1050" dirty="0">
                <a:latin typeface="+mj-lt"/>
              </a:rPr>
              <a:t>. </a:t>
            </a:r>
          </a:p>
          <a:p>
            <a:pPr marL="0" indent="0">
              <a:lnSpc>
                <a:spcPct val="110000"/>
              </a:lnSpc>
              <a:spcBef>
                <a:spcPts val="600"/>
              </a:spcBef>
              <a:buNone/>
            </a:pPr>
            <a:endParaRPr lang="en-US" sz="1050" dirty="0">
              <a:latin typeface="+mj-lt"/>
            </a:endParaRPr>
          </a:p>
        </p:txBody>
      </p:sp>
      <p:sp>
        <p:nvSpPr>
          <p:cNvPr id="6" name="TextBox 5">
            <a:extLst>
              <a:ext uri="{FF2B5EF4-FFF2-40B4-BE49-F238E27FC236}">
                <a16:creationId xmlns:a16="http://schemas.microsoft.com/office/drawing/2014/main" id="{D3B3E76F-8BD8-4D6F-B2A7-936C9B426872}"/>
              </a:ext>
            </a:extLst>
          </p:cNvPr>
          <p:cNvSpPr txBox="1"/>
          <p:nvPr/>
        </p:nvSpPr>
        <p:spPr>
          <a:xfrm>
            <a:off x="5901906" y="6459609"/>
            <a:ext cx="388188" cy="261610"/>
          </a:xfrm>
          <a:prstGeom prst="rect">
            <a:avLst/>
          </a:prstGeom>
          <a:noFill/>
        </p:spPr>
        <p:txBody>
          <a:bodyPr wrap="square" rtlCol="0">
            <a:spAutoFit/>
          </a:bodyPr>
          <a:lstStyle/>
          <a:p>
            <a:pPr algn="ctr"/>
            <a:r>
              <a:rPr lang="nl-NL" sz="1050" dirty="0">
                <a:latin typeface="+mj-lt"/>
              </a:rPr>
              <a:t>1</a:t>
            </a:r>
          </a:p>
        </p:txBody>
      </p:sp>
      <p:pic>
        <p:nvPicPr>
          <p:cNvPr id="11" name="Picture 10">
            <a:extLst>
              <a:ext uri="{FF2B5EF4-FFF2-40B4-BE49-F238E27FC236}">
                <a16:creationId xmlns:a16="http://schemas.microsoft.com/office/drawing/2014/main" id="{88B059F5-7918-478F-A564-FF6E5BFE5043}"/>
              </a:ext>
            </a:extLst>
          </p:cNvPr>
          <p:cNvPicPr>
            <a:picLocks noChangeAspect="1"/>
          </p:cNvPicPr>
          <p:nvPr/>
        </p:nvPicPr>
        <p:blipFill>
          <a:blip r:embed="rId2"/>
          <a:stretch>
            <a:fillRect/>
          </a:stretch>
        </p:blipFill>
        <p:spPr>
          <a:xfrm>
            <a:off x="9740007" y="150465"/>
            <a:ext cx="1251659" cy="1145909"/>
          </a:xfrm>
          <a:prstGeom prst="rect">
            <a:avLst/>
          </a:prstGeom>
        </p:spPr>
      </p:pic>
      <p:sp>
        <p:nvSpPr>
          <p:cNvPr id="9" name="Rectangle 8">
            <a:extLst>
              <a:ext uri="{FF2B5EF4-FFF2-40B4-BE49-F238E27FC236}">
                <a16:creationId xmlns:a16="http://schemas.microsoft.com/office/drawing/2014/main" id="{0C2D14D2-C30C-4C95-8957-1AF87967D199}"/>
              </a:ext>
            </a:extLst>
          </p:cNvPr>
          <p:cNvSpPr/>
          <p:nvPr/>
        </p:nvSpPr>
        <p:spPr>
          <a:xfrm>
            <a:off x="6661030" y="6052454"/>
            <a:ext cx="1946367" cy="253916"/>
          </a:xfrm>
          <a:prstGeom prst="rect">
            <a:avLst/>
          </a:prstGeom>
        </p:spPr>
        <p:txBody>
          <a:bodyPr wrap="none">
            <a:spAutoFit/>
          </a:bodyPr>
          <a:lstStyle/>
          <a:p>
            <a:r>
              <a:rPr lang="en-US" sz="1050" dirty="0"/>
              <a:t>Photo by </a:t>
            </a:r>
            <a:r>
              <a:rPr lang="en-US" sz="1050" dirty="0" err="1">
                <a:hlinkClick r:id="rId3"/>
              </a:rPr>
              <a:t>Netze</a:t>
            </a:r>
            <a:r>
              <a:rPr lang="en-US" sz="1050" dirty="0">
                <a:hlinkClick r:id="rId3"/>
              </a:rPr>
              <a:t> BW</a:t>
            </a:r>
            <a:r>
              <a:rPr lang="en-US" sz="1050" dirty="0"/>
              <a:t> on </a:t>
            </a:r>
            <a:r>
              <a:rPr lang="en-US" sz="1050" dirty="0" err="1">
                <a:hlinkClick r:id="rId4"/>
              </a:rPr>
              <a:t>Unsplash</a:t>
            </a:r>
            <a:endParaRPr lang="nl-NL" sz="1050" dirty="0">
              <a:latin typeface="+mj-lt"/>
            </a:endParaRPr>
          </a:p>
        </p:txBody>
      </p:sp>
      <p:pic>
        <p:nvPicPr>
          <p:cNvPr id="15" name="Picture 14">
            <a:extLst>
              <a:ext uri="{FF2B5EF4-FFF2-40B4-BE49-F238E27FC236}">
                <a16:creationId xmlns:a16="http://schemas.microsoft.com/office/drawing/2014/main" id="{E014419F-5D28-4FA8-BEEB-E5C1AD205F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8424" y="3176902"/>
            <a:ext cx="4192686" cy="2794599"/>
          </a:xfrm>
          <a:prstGeom prst="rect">
            <a:avLst/>
          </a:prstGeom>
        </p:spPr>
      </p:pic>
    </p:spTree>
    <p:extLst>
      <p:ext uri="{BB962C8B-B14F-4D97-AF65-F5344CB8AC3E}">
        <p14:creationId xmlns:p14="http://schemas.microsoft.com/office/powerpoint/2010/main" val="3059068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0A00F-6B07-4266-BA40-DCB4C29C3726}"/>
              </a:ext>
            </a:extLst>
          </p:cNvPr>
          <p:cNvSpPr>
            <a:spLocks noGrp="1"/>
          </p:cNvSpPr>
          <p:nvPr>
            <p:ph type="title"/>
          </p:nvPr>
        </p:nvSpPr>
        <p:spPr>
          <a:xfrm>
            <a:off x="432762" y="86264"/>
            <a:ext cx="10515600" cy="1325563"/>
          </a:xfrm>
        </p:spPr>
        <p:txBody>
          <a:bodyPr/>
          <a:lstStyle/>
          <a:p>
            <a:r>
              <a:rPr lang="en-US" dirty="0" err="1"/>
              <a:t>Fase</a:t>
            </a:r>
            <a:r>
              <a:rPr lang="en-US" dirty="0"/>
              <a:t> I: Het </a:t>
            </a:r>
            <a:r>
              <a:rPr lang="en-US" dirty="0" err="1"/>
              <a:t>vraagstuk</a:t>
            </a:r>
            <a:r>
              <a:rPr lang="en-US" dirty="0"/>
              <a:t> in </a:t>
            </a:r>
            <a:r>
              <a:rPr lang="en-US" dirty="0" err="1"/>
              <a:t>beeld</a:t>
            </a:r>
            <a:r>
              <a:rPr lang="en-US" dirty="0"/>
              <a:t> </a:t>
            </a:r>
            <a:r>
              <a:rPr lang="en-US" dirty="0" err="1"/>
              <a:t>brengen</a:t>
            </a:r>
            <a:endParaRPr lang="nl-NL" dirty="0"/>
          </a:p>
        </p:txBody>
      </p:sp>
      <p:sp>
        <p:nvSpPr>
          <p:cNvPr id="3" name="Content Placeholder 2">
            <a:extLst>
              <a:ext uri="{FF2B5EF4-FFF2-40B4-BE49-F238E27FC236}">
                <a16:creationId xmlns:a16="http://schemas.microsoft.com/office/drawing/2014/main" id="{CB0B9C5C-49C1-43BF-A771-BF7D1EF63A1E}"/>
              </a:ext>
            </a:extLst>
          </p:cNvPr>
          <p:cNvSpPr>
            <a:spLocks noGrp="1"/>
          </p:cNvSpPr>
          <p:nvPr>
            <p:ph idx="1"/>
          </p:nvPr>
        </p:nvSpPr>
        <p:spPr>
          <a:xfrm>
            <a:off x="432762" y="1411826"/>
            <a:ext cx="11326476" cy="4894083"/>
          </a:xfrm>
        </p:spPr>
        <p:txBody>
          <a:bodyPr vert="horz" lIns="91440" tIns="45720" rIns="91440" bIns="45720" numCol="2" spcCol="360000" rtlCol="0" anchor="t">
            <a:normAutofit/>
          </a:bodyPr>
          <a:lstStyle/>
          <a:p>
            <a:pPr marL="0" indent="0">
              <a:lnSpc>
                <a:spcPct val="110000"/>
              </a:lnSpc>
              <a:spcBef>
                <a:spcPts val="600"/>
              </a:spcBef>
              <a:buNone/>
            </a:pPr>
            <a:r>
              <a:rPr lang="en-US" sz="1050" dirty="0">
                <a:latin typeface="+mj-lt"/>
              </a:rPr>
              <a:t>In de </a:t>
            </a:r>
            <a:r>
              <a:rPr lang="en-US" sz="1050" dirty="0" err="1">
                <a:latin typeface="+mj-lt"/>
              </a:rPr>
              <a:t>eerste</a:t>
            </a:r>
            <a:r>
              <a:rPr lang="en-US" sz="1050" dirty="0">
                <a:latin typeface="+mj-lt"/>
              </a:rPr>
              <a:t> </a:t>
            </a:r>
            <a:r>
              <a:rPr lang="en-US" sz="1050" dirty="0" err="1">
                <a:latin typeface="+mj-lt"/>
              </a:rPr>
              <a:t>fase</a:t>
            </a:r>
            <a:r>
              <a:rPr lang="en-US" sz="1050" dirty="0">
                <a:latin typeface="+mj-lt"/>
              </a:rPr>
              <a:t> van het </a:t>
            </a:r>
            <a:r>
              <a:rPr lang="en-US" sz="1050" dirty="0" err="1">
                <a:latin typeface="+mj-lt"/>
              </a:rPr>
              <a:t>veranderproces</a:t>
            </a:r>
            <a:r>
              <a:rPr lang="en-US" sz="1050" dirty="0">
                <a:latin typeface="+mj-lt"/>
              </a:rPr>
              <a:t> </a:t>
            </a:r>
            <a:r>
              <a:rPr lang="en-US" sz="1050" dirty="0" err="1">
                <a:latin typeface="+mj-lt"/>
              </a:rPr>
              <a:t>probeer</a:t>
            </a:r>
            <a:r>
              <a:rPr lang="en-US" sz="1050" dirty="0">
                <a:latin typeface="+mj-lt"/>
              </a:rPr>
              <a:t> je </a:t>
            </a:r>
            <a:r>
              <a:rPr lang="en-US" sz="1050" dirty="0" err="1">
                <a:latin typeface="+mj-lt"/>
              </a:rPr>
              <a:t>als</a:t>
            </a:r>
            <a:r>
              <a:rPr lang="en-US" sz="1050" dirty="0">
                <a:latin typeface="+mj-lt"/>
              </a:rPr>
              <a:t> Facilitator of Change </a:t>
            </a:r>
            <a:r>
              <a:rPr lang="en-US" sz="1050" dirty="0" err="1">
                <a:latin typeface="+mj-lt"/>
              </a:rPr>
              <a:t>zicht</a:t>
            </a:r>
            <a:r>
              <a:rPr lang="en-US" sz="1050" dirty="0">
                <a:latin typeface="+mj-lt"/>
              </a:rPr>
              <a:t> </a:t>
            </a:r>
            <a:r>
              <a:rPr lang="en-US" sz="1050" dirty="0" err="1">
                <a:latin typeface="+mj-lt"/>
              </a:rPr>
              <a:t>te</a:t>
            </a:r>
            <a:r>
              <a:rPr lang="en-US" sz="1050" dirty="0">
                <a:latin typeface="+mj-lt"/>
              </a:rPr>
              <a:t> </a:t>
            </a:r>
            <a:r>
              <a:rPr lang="en-US" sz="1050" dirty="0" err="1">
                <a:latin typeface="+mj-lt"/>
              </a:rPr>
              <a:t>krijgen</a:t>
            </a:r>
            <a:r>
              <a:rPr lang="en-US" sz="1050" dirty="0">
                <a:latin typeface="+mj-lt"/>
              </a:rPr>
              <a:t> op het </a:t>
            </a:r>
            <a:r>
              <a:rPr lang="en-US" sz="1050" dirty="0" err="1">
                <a:latin typeface="+mj-lt"/>
              </a:rPr>
              <a:t>vraagstuk</a:t>
            </a:r>
            <a:r>
              <a:rPr lang="en-US" sz="1050" dirty="0">
                <a:latin typeface="+mj-lt"/>
              </a:rPr>
              <a:t>. Dit doe je in </a:t>
            </a:r>
            <a:r>
              <a:rPr lang="en-US" sz="1050" dirty="0" err="1">
                <a:latin typeface="+mj-lt"/>
              </a:rPr>
              <a:t>eerste</a:t>
            </a:r>
            <a:r>
              <a:rPr lang="en-US" sz="1050" dirty="0">
                <a:latin typeface="+mj-lt"/>
              </a:rPr>
              <a:t> </a:t>
            </a:r>
            <a:r>
              <a:rPr lang="en-US" sz="1050" dirty="0" err="1">
                <a:latin typeface="+mj-lt"/>
              </a:rPr>
              <a:t>instantie</a:t>
            </a:r>
            <a:r>
              <a:rPr lang="en-US" sz="1050" dirty="0">
                <a:latin typeface="+mj-lt"/>
              </a:rPr>
              <a:t> door </a:t>
            </a:r>
            <a:r>
              <a:rPr lang="en-US" sz="1050" dirty="0" err="1">
                <a:latin typeface="+mj-lt"/>
              </a:rPr>
              <a:t>veel</a:t>
            </a:r>
            <a:r>
              <a:rPr lang="en-US" sz="1050" dirty="0">
                <a:latin typeface="+mj-lt"/>
              </a:rPr>
              <a:t> </a:t>
            </a:r>
            <a:r>
              <a:rPr lang="en-US" sz="1050" dirty="0" err="1">
                <a:latin typeface="+mj-lt"/>
              </a:rPr>
              <a:t>één</a:t>
            </a:r>
            <a:r>
              <a:rPr lang="en-US" sz="1050" dirty="0">
                <a:latin typeface="+mj-lt"/>
              </a:rPr>
              <a:t>-op-</a:t>
            </a:r>
            <a:r>
              <a:rPr lang="en-US" sz="1050" dirty="0" err="1">
                <a:latin typeface="+mj-lt"/>
              </a:rPr>
              <a:t>één</a:t>
            </a:r>
            <a:r>
              <a:rPr lang="en-US" sz="1050" dirty="0">
                <a:latin typeface="+mj-lt"/>
              </a:rPr>
              <a:t> </a:t>
            </a:r>
            <a:r>
              <a:rPr lang="en-US" sz="1050" dirty="0" err="1">
                <a:latin typeface="+mj-lt"/>
              </a:rPr>
              <a:t>gesprekken</a:t>
            </a:r>
            <a:r>
              <a:rPr lang="en-US" sz="1050" dirty="0">
                <a:latin typeface="+mj-lt"/>
              </a:rPr>
              <a:t> </a:t>
            </a:r>
            <a:r>
              <a:rPr lang="en-US" sz="1050" dirty="0" err="1">
                <a:latin typeface="+mj-lt"/>
              </a:rPr>
              <a:t>te</a:t>
            </a:r>
            <a:r>
              <a:rPr lang="en-US" sz="1050" dirty="0">
                <a:latin typeface="+mj-lt"/>
              </a:rPr>
              <a:t> </a:t>
            </a:r>
            <a:r>
              <a:rPr lang="en-US" sz="1050" dirty="0" err="1">
                <a:latin typeface="+mj-lt"/>
              </a:rPr>
              <a:t>voeren</a:t>
            </a:r>
            <a:r>
              <a:rPr lang="en-US" sz="1050" dirty="0">
                <a:latin typeface="+mj-lt"/>
              </a:rPr>
              <a:t> met </a:t>
            </a:r>
            <a:r>
              <a:rPr lang="en-US" sz="1050" dirty="0" err="1">
                <a:latin typeface="+mj-lt"/>
              </a:rPr>
              <a:t>verschillende</a:t>
            </a:r>
            <a:r>
              <a:rPr lang="en-US" sz="1050" dirty="0">
                <a:latin typeface="+mj-lt"/>
              </a:rPr>
              <a:t> </a:t>
            </a:r>
            <a:r>
              <a:rPr lang="en-US" sz="1050" dirty="0" err="1">
                <a:latin typeface="+mj-lt"/>
              </a:rPr>
              <a:t>betrokkenen</a:t>
            </a:r>
            <a:r>
              <a:rPr lang="en-US" sz="1050" dirty="0">
                <a:latin typeface="+mj-lt"/>
              </a:rPr>
              <a:t>. Door in- </a:t>
            </a:r>
            <a:r>
              <a:rPr lang="en-US" sz="1050" dirty="0" err="1">
                <a:latin typeface="+mj-lt"/>
              </a:rPr>
              <a:t>en</a:t>
            </a:r>
            <a:r>
              <a:rPr lang="en-US" sz="1050" dirty="0">
                <a:latin typeface="+mj-lt"/>
              </a:rPr>
              <a:t> </a:t>
            </a:r>
            <a:r>
              <a:rPr lang="en-US" sz="1050" dirty="0" err="1">
                <a:latin typeface="+mj-lt"/>
              </a:rPr>
              <a:t>uit</a:t>
            </a:r>
            <a:r>
              <a:rPr lang="en-US" sz="1050" dirty="0">
                <a:latin typeface="+mj-lt"/>
              </a:rPr>
              <a:t> </a:t>
            </a:r>
            <a:r>
              <a:rPr lang="en-US" sz="1050" dirty="0" err="1">
                <a:latin typeface="+mj-lt"/>
              </a:rPr>
              <a:t>te</a:t>
            </a:r>
            <a:r>
              <a:rPr lang="en-US" sz="1050" dirty="0">
                <a:latin typeface="+mj-lt"/>
              </a:rPr>
              <a:t> </a:t>
            </a:r>
            <a:r>
              <a:rPr lang="en-US" sz="1050" dirty="0" err="1">
                <a:latin typeface="+mj-lt"/>
              </a:rPr>
              <a:t>zoomen</a:t>
            </a:r>
            <a:r>
              <a:rPr lang="en-US" sz="1050" dirty="0">
                <a:latin typeface="+mj-lt"/>
              </a:rPr>
              <a:t> </a:t>
            </a:r>
            <a:r>
              <a:rPr lang="en-US" sz="1050" dirty="0" err="1">
                <a:latin typeface="+mj-lt"/>
              </a:rPr>
              <a:t>tussen</a:t>
            </a:r>
            <a:r>
              <a:rPr lang="en-US" sz="1050" dirty="0">
                <a:latin typeface="+mj-lt"/>
              </a:rPr>
              <a:t> </a:t>
            </a:r>
            <a:r>
              <a:rPr lang="en-US" sz="1050" dirty="0" err="1">
                <a:latin typeface="+mj-lt"/>
              </a:rPr>
              <a:t>verschillende</a:t>
            </a:r>
            <a:r>
              <a:rPr lang="en-US" sz="1050" dirty="0">
                <a:latin typeface="+mj-lt"/>
              </a:rPr>
              <a:t> </a:t>
            </a:r>
            <a:r>
              <a:rPr lang="en-US" sz="1050" dirty="0" err="1">
                <a:latin typeface="+mj-lt"/>
              </a:rPr>
              <a:t>betrokkenen</a:t>
            </a:r>
            <a:r>
              <a:rPr lang="en-US" sz="1050" dirty="0">
                <a:latin typeface="+mj-lt"/>
              </a:rPr>
              <a:t>, details </a:t>
            </a:r>
            <a:r>
              <a:rPr lang="en-US" sz="1050" dirty="0" err="1">
                <a:latin typeface="+mj-lt"/>
              </a:rPr>
              <a:t>en</a:t>
            </a:r>
            <a:r>
              <a:rPr lang="en-US" sz="1050" dirty="0">
                <a:latin typeface="+mj-lt"/>
              </a:rPr>
              <a:t> het </a:t>
            </a:r>
            <a:r>
              <a:rPr lang="en-US" sz="1050" dirty="0" err="1">
                <a:latin typeface="+mj-lt"/>
              </a:rPr>
              <a:t>geheel</a:t>
            </a:r>
            <a:r>
              <a:rPr lang="en-US" sz="1050" dirty="0">
                <a:latin typeface="+mj-lt"/>
              </a:rPr>
              <a:t>, </a:t>
            </a:r>
            <a:r>
              <a:rPr lang="en-US" sz="1050" dirty="0" err="1">
                <a:latin typeface="+mj-lt"/>
              </a:rPr>
              <a:t>wereldbeelden</a:t>
            </a:r>
            <a:r>
              <a:rPr lang="en-US" sz="1050" dirty="0">
                <a:latin typeface="+mj-lt"/>
              </a:rPr>
              <a:t> </a:t>
            </a:r>
            <a:r>
              <a:rPr lang="en-US" sz="1050" dirty="0" err="1">
                <a:latin typeface="+mj-lt"/>
              </a:rPr>
              <a:t>te</a:t>
            </a:r>
            <a:r>
              <a:rPr lang="en-US" sz="1050" dirty="0">
                <a:latin typeface="+mj-lt"/>
              </a:rPr>
              <a:t> </a:t>
            </a:r>
            <a:r>
              <a:rPr lang="en-US" sz="1050" dirty="0" err="1">
                <a:latin typeface="+mj-lt"/>
              </a:rPr>
              <a:t>expliciteren</a:t>
            </a:r>
            <a:r>
              <a:rPr lang="en-US" sz="1050" dirty="0">
                <a:latin typeface="+mj-lt"/>
              </a:rPr>
              <a:t>, </a:t>
            </a:r>
            <a:r>
              <a:rPr lang="en-US" sz="1050" dirty="0" err="1">
                <a:latin typeface="+mj-lt"/>
              </a:rPr>
              <a:t>oordelen</a:t>
            </a:r>
            <a:r>
              <a:rPr lang="en-US" sz="1050" dirty="0">
                <a:latin typeface="+mj-lt"/>
              </a:rPr>
              <a:t> zo </a:t>
            </a:r>
            <a:r>
              <a:rPr lang="en-US" sz="1050" dirty="0" err="1">
                <a:latin typeface="+mj-lt"/>
              </a:rPr>
              <a:t>veel</a:t>
            </a:r>
            <a:r>
              <a:rPr lang="en-US" sz="1050" dirty="0">
                <a:latin typeface="+mj-lt"/>
              </a:rPr>
              <a:t> </a:t>
            </a:r>
            <a:r>
              <a:rPr lang="en-US" sz="1050" dirty="0" err="1">
                <a:latin typeface="+mj-lt"/>
              </a:rPr>
              <a:t>als</a:t>
            </a:r>
            <a:r>
              <a:rPr lang="en-US" sz="1050" dirty="0">
                <a:latin typeface="+mj-lt"/>
              </a:rPr>
              <a:t> </a:t>
            </a:r>
            <a:r>
              <a:rPr lang="en-US" sz="1050" dirty="0" err="1">
                <a:latin typeface="+mj-lt"/>
              </a:rPr>
              <a:t>mogelijk</a:t>
            </a:r>
            <a:r>
              <a:rPr lang="en-US" sz="1050" dirty="0">
                <a:latin typeface="+mj-lt"/>
              </a:rPr>
              <a:t> </a:t>
            </a:r>
            <a:r>
              <a:rPr lang="en-US" sz="1050" dirty="0" err="1">
                <a:latin typeface="+mj-lt"/>
              </a:rPr>
              <a:t>uit</a:t>
            </a:r>
            <a:r>
              <a:rPr lang="en-US" sz="1050" dirty="0">
                <a:latin typeface="+mj-lt"/>
              </a:rPr>
              <a:t> </a:t>
            </a:r>
            <a:r>
              <a:rPr lang="en-US" sz="1050" dirty="0" err="1">
                <a:latin typeface="+mj-lt"/>
              </a:rPr>
              <a:t>te</a:t>
            </a:r>
            <a:r>
              <a:rPr lang="en-US" sz="1050" dirty="0">
                <a:latin typeface="+mj-lt"/>
              </a:rPr>
              <a:t> </a:t>
            </a:r>
            <a:r>
              <a:rPr lang="en-US" sz="1050" dirty="0" err="1">
                <a:latin typeface="+mj-lt"/>
              </a:rPr>
              <a:t>stellen</a:t>
            </a:r>
            <a:r>
              <a:rPr lang="en-US" sz="1050" dirty="0">
                <a:latin typeface="+mj-lt"/>
              </a:rPr>
              <a:t> </a:t>
            </a:r>
            <a:r>
              <a:rPr lang="en-US" sz="1050" dirty="0" err="1">
                <a:latin typeface="+mj-lt"/>
              </a:rPr>
              <a:t>probeer</a:t>
            </a:r>
            <a:r>
              <a:rPr lang="en-US" sz="1050" dirty="0">
                <a:latin typeface="+mj-lt"/>
              </a:rPr>
              <a:t> je </a:t>
            </a:r>
            <a:r>
              <a:rPr lang="en-US" sz="1050" dirty="0" err="1">
                <a:latin typeface="+mj-lt"/>
              </a:rPr>
              <a:t>een</a:t>
            </a:r>
            <a:r>
              <a:rPr lang="en-US" sz="1050" dirty="0">
                <a:latin typeface="+mj-lt"/>
              </a:rPr>
              <a:t> </a:t>
            </a:r>
            <a:r>
              <a:rPr lang="en-US" sz="1050" dirty="0" err="1">
                <a:latin typeface="+mj-lt"/>
              </a:rPr>
              <a:t>compleet</a:t>
            </a:r>
            <a:r>
              <a:rPr lang="en-US" sz="1050" dirty="0">
                <a:latin typeface="+mj-lt"/>
              </a:rPr>
              <a:t> </a:t>
            </a:r>
            <a:r>
              <a:rPr lang="en-US" sz="1050" dirty="0" err="1">
                <a:latin typeface="+mj-lt"/>
              </a:rPr>
              <a:t>en</a:t>
            </a:r>
            <a:r>
              <a:rPr lang="en-US" sz="1050" dirty="0">
                <a:latin typeface="+mj-lt"/>
              </a:rPr>
              <a:t> </a:t>
            </a:r>
            <a:r>
              <a:rPr lang="en-US" sz="1050" dirty="0" err="1">
                <a:latin typeface="+mj-lt"/>
              </a:rPr>
              <a:t>gedragen</a:t>
            </a:r>
            <a:r>
              <a:rPr lang="en-US" sz="1050" dirty="0">
                <a:latin typeface="+mj-lt"/>
              </a:rPr>
              <a:t> </a:t>
            </a:r>
            <a:r>
              <a:rPr lang="en-US" sz="1050" dirty="0" err="1">
                <a:latin typeface="+mj-lt"/>
              </a:rPr>
              <a:t>beeld</a:t>
            </a:r>
            <a:r>
              <a:rPr lang="en-US" sz="1050" dirty="0">
                <a:latin typeface="+mj-lt"/>
              </a:rPr>
              <a:t> </a:t>
            </a:r>
            <a:r>
              <a:rPr lang="en-US" sz="1050" dirty="0" err="1">
                <a:latin typeface="+mj-lt"/>
              </a:rPr>
              <a:t>te</a:t>
            </a:r>
            <a:r>
              <a:rPr lang="en-US" sz="1050" dirty="0">
                <a:latin typeface="+mj-lt"/>
              </a:rPr>
              <a:t> </a:t>
            </a:r>
            <a:r>
              <a:rPr lang="en-US" sz="1050" dirty="0" err="1">
                <a:latin typeface="+mj-lt"/>
              </a:rPr>
              <a:t>creëeren</a:t>
            </a:r>
            <a:r>
              <a:rPr lang="en-US" sz="1050" dirty="0">
                <a:latin typeface="+mj-lt"/>
              </a:rPr>
              <a:t> van de </a:t>
            </a:r>
            <a:r>
              <a:rPr lang="en-US" sz="1050" dirty="0" err="1">
                <a:latin typeface="+mj-lt"/>
              </a:rPr>
              <a:t>situatie</a:t>
            </a:r>
            <a:r>
              <a:rPr lang="en-US" sz="1050" dirty="0">
                <a:latin typeface="+mj-lt"/>
              </a:rPr>
              <a:t>. </a:t>
            </a:r>
          </a:p>
          <a:p>
            <a:pPr marL="0" indent="0">
              <a:lnSpc>
                <a:spcPct val="110000"/>
              </a:lnSpc>
              <a:spcBef>
                <a:spcPts val="600"/>
              </a:spcBef>
              <a:buNone/>
            </a:pPr>
            <a:r>
              <a:rPr lang="en-US" sz="1050" dirty="0" err="1">
                <a:latin typeface="+mj-lt"/>
              </a:rPr>
              <a:t>Deze</a:t>
            </a:r>
            <a:r>
              <a:rPr lang="en-US" sz="1050" dirty="0">
                <a:latin typeface="+mj-lt"/>
              </a:rPr>
              <a:t> </a:t>
            </a:r>
            <a:r>
              <a:rPr lang="en-US" sz="1050" dirty="0" err="1">
                <a:latin typeface="+mj-lt"/>
              </a:rPr>
              <a:t>eerste</a:t>
            </a:r>
            <a:r>
              <a:rPr lang="en-US" sz="1050" dirty="0">
                <a:latin typeface="+mj-lt"/>
              </a:rPr>
              <a:t> </a:t>
            </a:r>
            <a:r>
              <a:rPr lang="en-US" sz="1050" dirty="0" err="1">
                <a:latin typeface="+mj-lt"/>
              </a:rPr>
              <a:t>fase</a:t>
            </a:r>
            <a:r>
              <a:rPr lang="en-US" sz="1050" dirty="0">
                <a:latin typeface="+mj-lt"/>
              </a:rPr>
              <a:t> van </a:t>
            </a:r>
            <a:r>
              <a:rPr lang="en-US" sz="1050" dirty="0" err="1">
                <a:latin typeface="+mj-lt"/>
              </a:rPr>
              <a:t>onze</a:t>
            </a:r>
            <a:r>
              <a:rPr lang="en-US" sz="1050" dirty="0">
                <a:latin typeface="+mj-lt"/>
              </a:rPr>
              <a:t> </a:t>
            </a:r>
            <a:r>
              <a:rPr lang="en-US" sz="1050" dirty="0" err="1">
                <a:latin typeface="+mj-lt"/>
              </a:rPr>
              <a:t>voorgestelde</a:t>
            </a:r>
            <a:r>
              <a:rPr lang="en-US" sz="1050" dirty="0">
                <a:latin typeface="+mj-lt"/>
              </a:rPr>
              <a:t> </a:t>
            </a:r>
            <a:r>
              <a:rPr lang="en-US" sz="1050" dirty="0" err="1">
                <a:latin typeface="+mj-lt"/>
              </a:rPr>
              <a:t>aanpak</a:t>
            </a:r>
            <a:r>
              <a:rPr lang="en-US" sz="1050" dirty="0">
                <a:latin typeface="+mj-lt"/>
              </a:rPr>
              <a:t> </a:t>
            </a:r>
            <a:r>
              <a:rPr lang="en-US" sz="1050" dirty="0" err="1">
                <a:latin typeface="+mj-lt"/>
              </a:rPr>
              <a:t>kenmerkt</a:t>
            </a:r>
            <a:r>
              <a:rPr lang="en-US" sz="1050" dirty="0">
                <a:latin typeface="+mj-lt"/>
              </a:rPr>
              <a:t> </a:t>
            </a:r>
            <a:r>
              <a:rPr lang="en-US" sz="1050" dirty="0" err="1">
                <a:latin typeface="+mj-lt"/>
              </a:rPr>
              <a:t>zich</a:t>
            </a:r>
            <a:r>
              <a:rPr lang="en-US" sz="1050" dirty="0">
                <a:latin typeface="+mj-lt"/>
              </a:rPr>
              <a:t> door: </a:t>
            </a:r>
          </a:p>
          <a:p>
            <a:pPr marL="448945" indent="-182245">
              <a:lnSpc>
                <a:spcPct val="110000"/>
              </a:lnSpc>
              <a:spcBef>
                <a:spcPts val="600"/>
              </a:spcBef>
            </a:pPr>
            <a:r>
              <a:rPr lang="en-US" sz="1050" dirty="0" err="1">
                <a:latin typeface="+mj-lt"/>
              </a:rPr>
              <a:t>Inzicht</a:t>
            </a:r>
            <a:r>
              <a:rPr lang="en-US" sz="1050" dirty="0">
                <a:latin typeface="+mj-lt"/>
              </a:rPr>
              <a:t> </a:t>
            </a:r>
            <a:r>
              <a:rPr lang="en-US" sz="1050" dirty="0" err="1">
                <a:latin typeface="+mj-lt"/>
              </a:rPr>
              <a:t>krijgen</a:t>
            </a:r>
            <a:r>
              <a:rPr lang="en-US" sz="1050" dirty="0">
                <a:latin typeface="+mj-lt"/>
              </a:rPr>
              <a:t> in de </a:t>
            </a:r>
            <a:r>
              <a:rPr lang="en-US" sz="1050" dirty="0" err="1">
                <a:latin typeface="+mj-lt"/>
              </a:rPr>
              <a:t>verschillende</a:t>
            </a:r>
            <a:r>
              <a:rPr lang="en-US" sz="1050" dirty="0">
                <a:latin typeface="+mj-lt"/>
              </a:rPr>
              <a:t> </a:t>
            </a:r>
            <a:r>
              <a:rPr lang="en-US" sz="1050" dirty="0" err="1">
                <a:latin typeface="+mj-lt"/>
              </a:rPr>
              <a:t>betrokkenen</a:t>
            </a:r>
            <a:r>
              <a:rPr lang="en-US" sz="1050" dirty="0">
                <a:latin typeface="+mj-lt"/>
              </a:rPr>
              <a:t>, </a:t>
            </a:r>
            <a:r>
              <a:rPr lang="en-US" sz="1050" dirty="0" err="1">
                <a:latin typeface="+mj-lt"/>
              </a:rPr>
              <a:t>hun</a:t>
            </a:r>
            <a:r>
              <a:rPr lang="en-US" sz="1050" dirty="0">
                <a:latin typeface="+mj-lt"/>
              </a:rPr>
              <a:t> </a:t>
            </a:r>
            <a:r>
              <a:rPr lang="en-US" sz="1050" dirty="0" err="1">
                <a:latin typeface="+mj-lt"/>
              </a:rPr>
              <a:t>drijfveren</a:t>
            </a:r>
            <a:r>
              <a:rPr lang="en-US" sz="1050" dirty="0">
                <a:latin typeface="+mj-lt"/>
              </a:rPr>
              <a:t>, door hen </a:t>
            </a:r>
            <a:r>
              <a:rPr lang="en-US" sz="1050" dirty="0" err="1">
                <a:latin typeface="+mj-lt"/>
              </a:rPr>
              <a:t>beoogde</a:t>
            </a:r>
            <a:r>
              <a:rPr lang="en-US" sz="1050" dirty="0">
                <a:latin typeface="+mj-lt"/>
              </a:rPr>
              <a:t> </a:t>
            </a:r>
            <a:r>
              <a:rPr lang="en-US" sz="1050" dirty="0" err="1">
                <a:latin typeface="+mj-lt"/>
              </a:rPr>
              <a:t>handelingen</a:t>
            </a:r>
            <a:r>
              <a:rPr lang="en-US" sz="1050" dirty="0">
                <a:latin typeface="+mj-lt"/>
              </a:rPr>
              <a:t> </a:t>
            </a:r>
            <a:r>
              <a:rPr lang="en-US" sz="1050" dirty="0" err="1">
                <a:latin typeface="+mj-lt"/>
              </a:rPr>
              <a:t>en</a:t>
            </a:r>
            <a:r>
              <a:rPr lang="en-US" sz="1050" dirty="0">
                <a:latin typeface="+mj-lt"/>
              </a:rPr>
              <a:t> </a:t>
            </a:r>
            <a:r>
              <a:rPr lang="en-US" sz="1050" dirty="0" err="1">
                <a:latin typeface="+mj-lt"/>
              </a:rPr>
              <a:t>actie</a:t>
            </a:r>
            <a:r>
              <a:rPr lang="en-US" sz="1050" dirty="0">
                <a:latin typeface="+mj-lt"/>
              </a:rPr>
              <a:t> </a:t>
            </a:r>
            <a:r>
              <a:rPr lang="en-US" sz="1050" dirty="0" err="1">
                <a:latin typeface="+mj-lt"/>
              </a:rPr>
              <a:t>en</a:t>
            </a:r>
            <a:r>
              <a:rPr lang="en-US" sz="1050" dirty="0">
                <a:latin typeface="+mj-lt"/>
              </a:rPr>
              <a:t> </a:t>
            </a:r>
            <a:r>
              <a:rPr lang="en-US" sz="1050" dirty="0" err="1">
                <a:latin typeface="+mj-lt"/>
              </a:rPr>
              <a:t>condities</a:t>
            </a:r>
            <a:r>
              <a:rPr lang="en-US" sz="1050" dirty="0">
                <a:latin typeface="+mj-lt"/>
              </a:rPr>
              <a:t> </a:t>
            </a:r>
            <a:r>
              <a:rPr lang="en-US" sz="1050" dirty="0" err="1">
                <a:latin typeface="+mj-lt"/>
              </a:rPr>
              <a:t>waarvan</a:t>
            </a:r>
            <a:r>
              <a:rPr lang="en-US" sz="1050" dirty="0">
                <a:latin typeface="+mj-lt"/>
              </a:rPr>
              <a:t> </a:t>
            </a:r>
            <a:r>
              <a:rPr lang="en-US" sz="1050" dirty="0" err="1">
                <a:latin typeface="+mj-lt"/>
              </a:rPr>
              <a:t>zij</a:t>
            </a:r>
            <a:r>
              <a:rPr lang="en-US" sz="1050" dirty="0">
                <a:latin typeface="+mj-lt"/>
              </a:rPr>
              <a:t> </a:t>
            </a:r>
            <a:r>
              <a:rPr lang="en-US" sz="1050" dirty="0" err="1">
                <a:latin typeface="+mj-lt"/>
              </a:rPr>
              <a:t>geloven</a:t>
            </a:r>
            <a:r>
              <a:rPr lang="en-US" sz="1050" dirty="0">
                <a:latin typeface="+mj-lt"/>
              </a:rPr>
              <a:t> </a:t>
            </a:r>
            <a:r>
              <a:rPr lang="en-US" sz="1050" dirty="0" err="1">
                <a:latin typeface="+mj-lt"/>
              </a:rPr>
              <a:t>dat</a:t>
            </a:r>
            <a:r>
              <a:rPr lang="en-US" sz="1050" dirty="0">
                <a:latin typeface="+mj-lt"/>
              </a:rPr>
              <a:t> </a:t>
            </a:r>
            <a:r>
              <a:rPr lang="en-US" sz="1050" dirty="0" err="1">
                <a:latin typeface="+mj-lt"/>
              </a:rPr>
              <a:t>deze</a:t>
            </a:r>
            <a:r>
              <a:rPr lang="en-US" sz="1050" dirty="0">
                <a:latin typeface="+mj-lt"/>
              </a:rPr>
              <a:t> </a:t>
            </a:r>
            <a:r>
              <a:rPr lang="en-US" sz="1050" dirty="0" err="1">
                <a:latin typeface="+mj-lt"/>
              </a:rPr>
              <a:t>verandering</a:t>
            </a:r>
            <a:r>
              <a:rPr lang="en-US" sz="1050" dirty="0">
                <a:latin typeface="+mj-lt"/>
              </a:rPr>
              <a:t> </a:t>
            </a:r>
            <a:r>
              <a:rPr lang="en-US" sz="1050" dirty="0" err="1">
                <a:latin typeface="+mj-lt"/>
              </a:rPr>
              <a:t>positief</a:t>
            </a:r>
            <a:r>
              <a:rPr lang="en-US" sz="1050" dirty="0">
                <a:latin typeface="+mj-lt"/>
              </a:rPr>
              <a:t> of </a:t>
            </a:r>
            <a:r>
              <a:rPr lang="en-US" sz="1050" dirty="0" err="1">
                <a:latin typeface="+mj-lt"/>
              </a:rPr>
              <a:t>negatief</a:t>
            </a:r>
            <a:r>
              <a:rPr lang="en-US" sz="1050" dirty="0">
                <a:latin typeface="+mj-lt"/>
              </a:rPr>
              <a:t> </a:t>
            </a:r>
            <a:r>
              <a:rPr lang="en-US" sz="1050" dirty="0" err="1">
                <a:latin typeface="+mj-lt"/>
              </a:rPr>
              <a:t>kunnen</a:t>
            </a:r>
            <a:r>
              <a:rPr lang="en-US" sz="1050" dirty="0">
                <a:latin typeface="+mj-lt"/>
              </a:rPr>
              <a:t> </a:t>
            </a:r>
            <a:r>
              <a:rPr lang="en-US" sz="1050" dirty="0" err="1">
                <a:latin typeface="+mj-lt"/>
              </a:rPr>
              <a:t>beïnvloeden</a:t>
            </a:r>
            <a:endParaRPr lang="en-US" sz="1050" dirty="0">
              <a:latin typeface="+mj-lt"/>
              <a:cs typeface="Calibri" panose="020F0502020204030204"/>
            </a:endParaRPr>
          </a:p>
          <a:p>
            <a:pPr marL="448945" indent="-182245">
              <a:lnSpc>
                <a:spcPct val="110000"/>
              </a:lnSpc>
              <a:spcBef>
                <a:spcPts val="600"/>
              </a:spcBef>
            </a:pPr>
            <a:r>
              <a:rPr lang="en-US" sz="1050" dirty="0">
                <a:latin typeface="+mj-lt"/>
              </a:rPr>
              <a:t>Het </a:t>
            </a:r>
            <a:r>
              <a:rPr lang="en-US" sz="1050" dirty="0" err="1">
                <a:latin typeface="+mj-lt"/>
              </a:rPr>
              <a:t>samenbrengen</a:t>
            </a:r>
            <a:r>
              <a:rPr lang="en-US" sz="1050" dirty="0">
                <a:latin typeface="+mj-lt"/>
              </a:rPr>
              <a:t> van </a:t>
            </a:r>
            <a:r>
              <a:rPr lang="en-US" sz="1050" dirty="0" err="1">
                <a:latin typeface="+mj-lt"/>
              </a:rPr>
              <a:t>deze</a:t>
            </a:r>
            <a:r>
              <a:rPr lang="en-US" sz="1050" dirty="0">
                <a:latin typeface="+mj-lt"/>
              </a:rPr>
              <a:t> </a:t>
            </a:r>
            <a:r>
              <a:rPr lang="en-US" sz="1050" dirty="0" err="1">
                <a:latin typeface="+mj-lt"/>
              </a:rPr>
              <a:t>verschillende</a:t>
            </a:r>
            <a:r>
              <a:rPr lang="en-US" sz="1050" dirty="0">
                <a:latin typeface="+mj-lt"/>
              </a:rPr>
              <a:t> </a:t>
            </a:r>
            <a:r>
              <a:rPr lang="en-US" sz="1050" dirty="0" err="1">
                <a:latin typeface="+mj-lt"/>
              </a:rPr>
              <a:t>beelden</a:t>
            </a:r>
            <a:r>
              <a:rPr lang="en-US" sz="1050" dirty="0">
                <a:latin typeface="+mj-lt"/>
              </a:rPr>
              <a:t> om </a:t>
            </a:r>
            <a:r>
              <a:rPr lang="en-US" sz="1050" dirty="0" err="1">
                <a:latin typeface="+mj-lt"/>
              </a:rPr>
              <a:t>een</a:t>
            </a:r>
            <a:r>
              <a:rPr lang="en-US" sz="1050" dirty="0">
                <a:latin typeface="+mj-lt"/>
              </a:rPr>
              <a:t> completer </a:t>
            </a:r>
            <a:r>
              <a:rPr lang="en-US" sz="1050" dirty="0" err="1">
                <a:latin typeface="+mj-lt"/>
              </a:rPr>
              <a:t>beeld</a:t>
            </a:r>
            <a:r>
              <a:rPr lang="en-US" sz="1050" dirty="0">
                <a:latin typeface="+mj-lt"/>
              </a:rPr>
              <a:t> van het </a:t>
            </a:r>
            <a:r>
              <a:rPr lang="en-US" sz="1050" dirty="0" err="1">
                <a:latin typeface="+mj-lt"/>
              </a:rPr>
              <a:t>vraagstuk</a:t>
            </a:r>
            <a:r>
              <a:rPr lang="en-US" sz="1050" dirty="0">
                <a:latin typeface="+mj-lt"/>
              </a:rPr>
              <a:t> </a:t>
            </a:r>
            <a:r>
              <a:rPr lang="en-US" sz="1050" dirty="0" err="1">
                <a:latin typeface="+mj-lt"/>
              </a:rPr>
              <a:t>te</a:t>
            </a:r>
            <a:r>
              <a:rPr lang="en-US" sz="1050" dirty="0">
                <a:latin typeface="+mj-lt"/>
              </a:rPr>
              <a:t> </a:t>
            </a:r>
            <a:r>
              <a:rPr lang="en-US" sz="1050" dirty="0" err="1">
                <a:latin typeface="+mj-lt"/>
              </a:rPr>
              <a:t>krijgen</a:t>
            </a:r>
            <a:r>
              <a:rPr lang="en-US" sz="1050" dirty="0">
                <a:latin typeface="+mj-lt"/>
              </a:rPr>
              <a:t>.  </a:t>
            </a:r>
            <a:endParaRPr lang="en-US" sz="1050" dirty="0">
              <a:latin typeface="+mj-lt"/>
              <a:cs typeface="Calibri" panose="020F0502020204030204"/>
            </a:endParaRPr>
          </a:p>
          <a:p>
            <a:pPr marL="438150" indent="-171450">
              <a:lnSpc>
                <a:spcPct val="110000"/>
              </a:lnSpc>
              <a:spcBef>
                <a:spcPts val="600"/>
              </a:spcBef>
            </a:pPr>
            <a:r>
              <a:rPr lang="en-US" sz="1050" dirty="0" err="1">
                <a:latin typeface="+mj-lt"/>
              </a:rPr>
              <a:t>Hiervoor</a:t>
            </a:r>
            <a:r>
              <a:rPr lang="en-US" sz="1050" dirty="0">
                <a:latin typeface="+mj-lt"/>
              </a:rPr>
              <a:t> </a:t>
            </a:r>
            <a:r>
              <a:rPr lang="en-US" sz="1050" dirty="0" err="1">
                <a:latin typeface="+mj-lt"/>
              </a:rPr>
              <a:t>wordt</a:t>
            </a:r>
            <a:r>
              <a:rPr lang="en-US" sz="1050" dirty="0">
                <a:latin typeface="+mj-lt"/>
              </a:rPr>
              <a:t> </a:t>
            </a:r>
            <a:r>
              <a:rPr lang="en-US" sz="1050" dirty="0" err="1">
                <a:latin typeface="+mj-lt"/>
              </a:rPr>
              <a:t>gebruik</a:t>
            </a:r>
            <a:r>
              <a:rPr lang="en-US" sz="1050" dirty="0">
                <a:latin typeface="+mj-lt"/>
              </a:rPr>
              <a:t> </a:t>
            </a:r>
            <a:r>
              <a:rPr lang="en-US" sz="1050" dirty="0" err="1">
                <a:latin typeface="+mj-lt"/>
              </a:rPr>
              <a:t>gemaakt</a:t>
            </a:r>
            <a:r>
              <a:rPr lang="en-US" sz="1050" dirty="0">
                <a:latin typeface="+mj-lt"/>
              </a:rPr>
              <a:t> van </a:t>
            </a:r>
            <a:r>
              <a:rPr lang="en-US" sz="1050" dirty="0" err="1">
                <a:latin typeface="+mj-lt"/>
              </a:rPr>
              <a:t>specifieke</a:t>
            </a:r>
            <a:r>
              <a:rPr lang="en-US" sz="1050" dirty="0">
                <a:latin typeface="+mj-lt"/>
              </a:rPr>
              <a:t> </a:t>
            </a:r>
            <a:r>
              <a:rPr lang="en-US" sz="1050" dirty="0" err="1">
                <a:latin typeface="+mj-lt"/>
              </a:rPr>
              <a:t>gesprekstechnieken</a:t>
            </a:r>
            <a:r>
              <a:rPr lang="en-US" sz="1050" dirty="0">
                <a:latin typeface="+mj-lt"/>
              </a:rPr>
              <a:t>, </a:t>
            </a:r>
            <a:r>
              <a:rPr lang="en-US" sz="1050" dirty="0" err="1">
                <a:latin typeface="+mj-lt"/>
              </a:rPr>
              <a:t>manieren</a:t>
            </a:r>
            <a:r>
              <a:rPr lang="en-US" sz="1050" dirty="0">
                <a:latin typeface="+mj-lt"/>
              </a:rPr>
              <a:t> om het </a:t>
            </a:r>
            <a:r>
              <a:rPr lang="en-US" sz="1050" dirty="0" err="1">
                <a:latin typeface="+mj-lt"/>
              </a:rPr>
              <a:t>vraagstuk</a:t>
            </a:r>
            <a:r>
              <a:rPr lang="en-US" sz="1050" dirty="0">
                <a:latin typeface="+mj-lt"/>
              </a:rPr>
              <a:t> </a:t>
            </a:r>
            <a:r>
              <a:rPr lang="en-US" sz="1050" dirty="0" err="1">
                <a:latin typeface="+mj-lt"/>
              </a:rPr>
              <a:t>te</a:t>
            </a:r>
            <a:r>
              <a:rPr lang="en-US" sz="1050" dirty="0">
                <a:latin typeface="+mj-lt"/>
              </a:rPr>
              <a:t> </a:t>
            </a:r>
            <a:r>
              <a:rPr lang="en-US" sz="1050" dirty="0" err="1">
                <a:latin typeface="+mj-lt"/>
              </a:rPr>
              <a:t>visualiseren</a:t>
            </a:r>
            <a:r>
              <a:rPr lang="en-US" sz="1050" dirty="0">
                <a:latin typeface="+mj-lt"/>
              </a:rPr>
              <a:t> </a:t>
            </a:r>
            <a:r>
              <a:rPr lang="en-US" sz="1050" dirty="0" err="1">
                <a:latin typeface="+mj-lt"/>
              </a:rPr>
              <a:t>en</a:t>
            </a:r>
            <a:r>
              <a:rPr lang="en-US" sz="1050" dirty="0">
                <a:latin typeface="+mj-lt"/>
              </a:rPr>
              <a:t> in </a:t>
            </a:r>
            <a:r>
              <a:rPr lang="en-US" sz="1050" dirty="0" err="1">
                <a:latin typeface="+mj-lt"/>
              </a:rPr>
              <a:t>gezamenlijke</a:t>
            </a:r>
            <a:r>
              <a:rPr lang="en-US" sz="1050" dirty="0">
                <a:latin typeface="+mj-lt"/>
              </a:rPr>
              <a:t> </a:t>
            </a:r>
            <a:r>
              <a:rPr lang="en-US" sz="1050" dirty="0" err="1">
                <a:latin typeface="+mj-lt"/>
              </a:rPr>
              <a:t>sessies</a:t>
            </a:r>
            <a:r>
              <a:rPr lang="en-US" sz="1050" dirty="0">
                <a:latin typeface="+mj-lt"/>
              </a:rPr>
              <a:t> </a:t>
            </a:r>
            <a:r>
              <a:rPr lang="en-US" sz="1050" dirty="0" err="1">
                <a:latin typeface="+mj-lt"/>
              </a:rPr>
              <a:t>te</a:t>
            </a:r>
            <a:r>
              <a:rPr lang="en-US" sz="1050" dirty="0">
                <a:latin typeface="+mj-lt"/>
              </a:rPr>
              <a:t> </a:t>
            </a:r>
            <a:r>
              <a:rPr lang="en-US" sz="1050" dirty="0" err="1">
                <a:latin typeface="+mj-lt"/>
              </a:rPr>
              <a:t>bespreken</a:t>
            </a:r>
            <a:r>
              <a:rPr lang="en-US" sz="1050" dirty="0">
                <a:latin typeface="+mj-lt"/>
              </a:rPr>
              <a:t>. </a:t>
            </a:r>
          </a:p>
          <a:p>
            <a:pPr marL="0" indent="0">
              <a:lnSpc>
                <a:spcPct val="110000"/>
              </a:lnSpc>
              <a:spcBef>
                <a:spcPts val="600"/>
              </a:spcBef>
              <a:buNone/>
            </a:pPr>
            <a:r>
              <a:rPr lang="en-US" sz="1050" dirty="0" err="1">
                <a:latin typeface="+mj-lt"/>
              </a:rPr>
              <a:t>Wanneer</a:t>
            </a:r>
            <a:r>
              <a:rPr lang="en-US" sz="1050" dirty="0">
                <a:latin typeface="+mj-lt"/>
              </a:rPr>
              <a:t> je </a:t>
            </a:r>
            <a:r>
              <a:rPr lang="en-US" sz="1050" dirty="0" err="1">
                <a:latin typeface="+mj-lt"/>
              </a:rPr>
              <a:t>voor</a:t>
            </a:r>
            <a:r>
              <a:rPr lang="en-US" sz="1050" dirty="0">
                <a:latin typeface="+mj-lt"/>
              </a:rPr>
              <a:t> je </a:t>
            </a:r>
            <a:r>
              <a:rPr lang="en-US" sz="1050" dirty="0" err="1">
                <a:latin typeface="+mj-lt"/>
              </a:rPr>
              <a:t>gevoel</a:t>
            </a:r>
            <a:r>
              <a:rPr lang="en-US" sz="1050" dirty="0">
                <a:latin typeface="+mj-lt"/>
              </a:rPr>
              <a:t> </a:t>
            </a:r>
            <a:r>
              <a:rPr lang="en-US" sz="1050" dirty="0" err="1">
                <a:latin typeface="+mj-lt"/>
              </a:rPr>
              <a:t>een</a:t>
            </a:r>
            <a:r>
              <a:rPr lang="en-US" sz="1050" dirty="0">
                <a:latin typeface="+mj-lt"/>
              </a:rPr>
              <a:t> </a:t>
            </a:r>
            <a:r>
              <a:rPr lang="en-US" sz="1050" dirty="0" err="1">
                <a:latin typeface="+mj-lt"/>
              </a:rPr>
              <a:t>voor</a:t>
            </a:r>
            <a:r>
              <a:rPr lang="en-US" sz="1050" dirty="0">
                <a:latin typeface="+mj-lt"/>
              </a:rPr>
              <a:t> </a:t>
            </a:r>
            <a:r>
              <a:rPr lang="en-US" sz="1050" dirty="0" err="1">
                <a:latin typeface="+mj-lt"/>
              </a:rPr>
              <a:t>dat</a:t>
            </a:r>
            <a:r>
              <a:rPr lang="en-US" sz="1050" dirty="0">
                <a:latin typeface="+mj-lt"/>
              </a:rPr>
              <a:t> moment zo complete </a:t>
            </a:r>
            <a:r>
              <a:rPr lang="en-US" sz="1050" dirty="0" err="1">
                <a:latin typeface="+mj-lt"/>
              </a:rPr>
              <a:t>als</a:t>
            </a:r>
            <a:r>
              <a:rPr lang="en-US" sz="1050" dirty="0">
                <a:latin typeface="+mj-lt"/>
              </a:rPr>
              <a:t> </a:t>
            </a:r>
            <a:r>
              <a:rPr lang="en-US" sz="1050" dirty="0" err="1">
                <a:latin typeface="+mj-lt"/>
              </a:rPr>
              <a:t>mogelijk</a:t>
            </a:r>
            <a:r>
              <a:rPr lang="en-US" sz="1050" dirty="0">
                <a:latin typeface="+mj-lt"/>
              </a:rPr>
              <a:t> </a:t>
            </a:r>
            <a:r>
              <a:rPr lang="en-US" sz="1050" dirty="0" err="1">
                <a:latin typeface="+mj-lt"/>
              </a:rPr>
              <a:t>beeld</a:t>
            </a:r>
            <a:r>
              <a:rPr lang="en-US" sz="1050" dirty="0">
                <a:latin typeface="+mj-lt"/>
              </a:rPr>
              <a:t> </a:t>
            </a:r>
            <a:r>
              <a:rPr lang="en-US" sz="1050" dirty="0" err="1">
                <a:latin typeface="+mj-lt"/>
              </a:rPr>
              <a:t>hebt</a:t>
            </a:r>
            <a:r>
              <a:rPr lang="en-US" sz="1050" dirty="0">
                <a:latin typeface="+mj-lt"/>
              </a:rPr>
              <a:t> </a:t>
            </a:r>
            <a:r>
              <a:rPr lang="en-US" sz="1050" dirty="0" err="1">
                <a:latin typeface="+mj-lt"/>
              </a:rPr>
              <a:t>kan</a:t>
            </a:r>
            <a:r>
              <a:rPr lang="en-US" sz="1050" dirty="0">
                <a:latin typeface="+mj-lt"/>
              </a:rPr>
              <a:t> </a:t>
            </a:r>
            <a:r>
              <a:rPr lang="en-US" sz="1050" dirty="0" err="1">
                <a:latin typeface="+mj-lt"/>
              </a:rPr>
              <a:t>worden</a:t>
            </a:r>
            <a:r>
              <a:rPr lang="en-US" sz="1050" dirty="0">
                <a:latin typeface="+mj-lt"/>
              </a:rPr>
              <a:t> </a:t>
            </a:r>
            <a:r>
              <a:rPr lang="en-US" sz="1050" dirty="0" err="1">
                <a:latin typeface="+mj-lt"/>
              </a:rPr>
              <a:t>overgegaan</a:t>
            </a:r>
            <a:r>
              <a:rPr lang="en-US" sz="1050" dirty="0">
                <a:latin typeface="+mj-lt"/>
              </a:rPr>
              <a:t> </a:t>
            </a:r>
            <a:r>
              <a:rPr lang="en-US" sz="1050" dirty="0" err="1">
                <a:latin typeface="+mj-lt"/>
              </a:rPr>
              <a:t>naar</a:t>
            </a:r>
            <a:r>
              <a:rPr lang="en-US" sz="1050" dirty="0">
                <a:latin typeface="+mj-lt"/>
              </a:rPr>
              <a:t> de </a:t>
            </a:r>
            <a:r>
              <a:rPr lang="en-US" sz="1050" dirty="0" err="1">
                <a:latin typeface="+mj-lt"/>
              </a:rPr>
              <a:t>volgende</a:t>
            </a:r>
            <a:r>
              <a:rPr lang="en-US" sz="1050" dirty="0">
                <a:latin typeface="+mj-lt"/>
              </a:rPr>
              <a:t> </a:t>
            </a:r>
            <a:r>
              <a:rPr lang="en-US" sz="1050" dirty="0" err="1">
                <a:latin typeface="+mj-lt"/>
              </a:rPr>
              <a:t>fase</a:t>
            </a:r>
            <a:r>
              <a:rPr lang="en-US" sz="1050" dirty="0">
                <a:latin typeface="+mj-lt"/>
              </a:rPr>
              <a:t> </a:t>
            </a:r>
            <a:r>
              <a:rPr lang="en-US" sz="1050" dirty="0" err="1">
                <a:latin typeface="+mj-lt"/>
              </a:rPr>
              <a:t>waarin</a:t>
            </a:r>
            <a:r>
              <a:rPr lang="en-US" sz="1050" dirty="0">
                <a:latin typeface="+mj-lt"/>
              </a:rPr>
              <a:t> je </a:t>
            </a:r>
            <a:r>
              <a:rPr lang="en-US" sz="1050" dirty="0" err="1">
                <a:latin typeface="+mj-lt"/>
              </a:rPr>
              <a:t>dit</a:t>
            </a:r>
            <a:r>
              <a:rPr lang="en-US" sz="1050" dirty="0">
                <a:latin typeface="+mj-lt"/>
              </a:rPr>
              <a:t> </a:t>
            </a:r>
            <a:r>
              <a:rPr lang="en-US" sz="1050" dirty="0" err="1">
                <a:latin typeface="+mj-lt"/>
              </a:rPr>
              <a:t>beeld</a:t>
            </a:r>
            <a:r>
              <a:rPr lang="en-US" sz="1050" dirty="0">
                <a:latin typeface="+mj-lt"/>
              </a:rPr>
              <a:t> in </a:t>
            </a:r>
            <a:r>
              <a:rPr lang="en-US" sz="1050" dirty="0" err="1">
                <a:latin typeface="+mj-lt"/>
              </a:rPr>
              <a:t>gezamenlijkheid</a:t>
            </a:r>
            <a:r>
              <a:rPr lang="en-US" sz="1050" dirty="0">
                <a:latin typeface="+mj-lt"/>
              </a:rPr>
              <a:t> met de </a:t>
            </a:r>
            <a:r>
              <a:rPr lang="en-US" sz="1050" dirty="0" err="1">
                <a:latin typeface="+mj-lt"/>
              </a:rPr>
              <a:t>betrokkenen</a:t>
            </a:r>
            <a:r>
              <a:rPr lang="en-US" sz="1050" dirty="0">
                <a:latin typeface="+mj-lt"/>
              </a:rPr>
              <a:t> </a:t>
            </a:r>
            <a:r>
              <a:rPr lang="en-US" sz="1050" dirty="0" err="1">
                <a:latin typeface="+mj-lt"/>
              </a:rPr>
              <a:t>verder</a:t>
            </a:r>
            <a:r>
              <a:rPr lang="en-US" sz="1050" dirty="0">
                <a:latin typeface="+mj-lt"/>
              </a:rPr>
              <a:t> </a:t>
            </a:r>
            <a:r>
              <a:rPr lang="en-US" sz="1050" dirty="0" err="1">
                <a:latin typeface="+mj-lt"/>
              </a:rPr>
              <a:t>gaat</a:t>
            </a:r>
            <a:r>
              <a:rPr lang="en-US" sz="1050" dirty="0">
                <a:latin typeface="+mj-lt"/>
              </a:rPr>
              <a:t> </a:t>
            </a:r>
            <a:r>
              <a:rPr lang="en-US" sz="1050" dirty="0" err="1">
                <a:latin typeface="+mj-lt"/>
              </a:rPr>
              <a:t>oppakken</a:t>
            </a:r>
            <a:r>
              <a:rPr lang="en-US" sz="1050" dirty="0">
                <a:latin typeface="+mj-lt"/>
              </a:rPr>
              <a:t>. </a:t>
            </a:r>
            <a:endParaRPr lang="en-US" sz="1050" dirty="0">
              <a:latin typeface="+mj-lt"/>
              <a:cs typeface="Calibri"/>
            </a:endParaRPr>
          </a:p>
          <a:p>
            <a:pPr marL="0" indent="0">
              <a:lnSpc>
                <a:spcPct val="110000"/>
              </a:lnSpc>
              <a:spcBef>
                <a:spcPts val="600"/>
              </a:spcBef>
              <a:buNone/>
            </a:pPr>
            <a:endParaRPr lang="en-US" sz="1050" b="1" dirty="0">
              <a:latin typeface="+mj-lt"/>
            </a:endParaRPr>
          </a:p>
          <a:p>
            <a:pPr marL="0" indent="0">
              <a:lnSpc>
                <a:spcPct val="110000"/>
              </a:lnSpc>
              <a:spcBef>
                <a:spcPts val="600"/>
              </a:spcBef>
              <a:buNone/>
            </a:pPr>
            <a:r>
              <a:rPr lang="en-US" sz="1050" b="1" dirty="0" err="1">
                <a:latin typeface="+mj-lt"/>
              </a:rPr>
              <a:t>Resultaat</a:t>
            </a:r>
            <a:r>
              <a:rPr lang="en-US" sz="1050" b="1" dirty="0">
                <a:latin typeface="+mj-lt"/>
              </a:rPr>
              <a:t> versus process: het </a:t>
            </a:r>
            <a:r>
              <a:rPr lang="en-US" sz="1050" b="1" dirty="0" err="1">
                <a:latin typeface="+mj-lt"/>
              </a:rPr>
              <a:t>proces</a:t>
            </a:r>
            <a:r>
              <a:rPr lang="en-US" sz="1050" b="1" dirty="0">
                <a:latin typeface="+mj-lt"/>
              </a:rPr>
              <a:t> is </a:t>
            </a:r>
            <a:r>
              <a:rPr lang="en-US" sz="1050" b="1" dirty="0" err="1">
                <a:latin typeface="+mj-lt"/>
              </a:rPr>
              <a:t>leidend</a:t>
            </a:r>
            <a:endParaRPr lang="en-US" sz="1050" b="1" dirty="0">
              <a:latin typeface="+mj-lt"/>
            </a:endParaRPr>
          </a:p>
          <a:p>
            <a:pPr marL="0" indent="0">
              <a:lnSpc>
                <a:spcPct val="110000"/>
              </a:lnSpc>
              <a:spcBef>
                <a:spcPts val="600"/>
              </a:spcBef>
              <a:buNone/>
            </a:pPr>
            <a:r>
              <a:rPr lang="en-US" sz="1050" dirty="0" err="1">
                <a:latin typeface="+mj-lt"/>
              </a:rPr>
              <a:t>Kenmerkend</a:t>
            </a:r>
            <a:r>
              <a:rPr lang="en-US" sz="1050" dirty="0">
                <a:latin typeface="+mj-lt"/>
              </a:rPr>
              <a:t> voor het </a:t>
            </a:r>
            <a:r>
              <a:rPr lang="en-US" sz="1050" dirty="0" err="1">
                <a:latin typeface="+mj-lt"/>
              </a:rPr>
              <a:t>proces</a:t>
            </a:r>
            <a:r>
              <a:rPr lang="en-US" sz="1050" dirty="0">
                <a:latin typeface="+mj-lt"/>
              </a:rPr>
              <a:t> </a:t>
            </a:r>
            <a:r>
              <a:rPr lang="en-US" sz="1050" dirty="0" err="1">
                <a:latin typeface="+mj-lt"/>
              </a:rPr>
              <a:t>zoals</a:t>
            </a:r>
            <a:r>
              <a:rPr lang="en-US" sz="1050" dirty="0">
                <a:latin typeface="+mj-lt"/>
              </a:rPr>
              <a:t> in </a:t>
            </a:r>
            <a:r>
              <a:rPr lang="en-US" sz="1050" dirty="0" err="1">
                <a:latin typeface="+mj-lt"/>
              </a:rPr>
              <a:t>deze</a:t>
            </a:r>
            <a:r>
              <a:rPr lang="en-US" sz="1050" dirty="0">
                <a:latin typeface="+mj-lt"/>
              </a:rPr>
              <a:t> gids </a:t>
            </a:r>
            <a:r>
              <a:rPr lang="en-US" sz="1050" dirty="0" err="1">
                <a:latin typeface="+mj-lt"/>
              </a:rPr>
              <a:t>voorgesteld</a:t>
            </a:r>
            <a:r>
              <a:rPr lang="en-US" sz="1050" dirty="0">
                <a:latin typeface="+mj-lt"/>
              </a:rPr>
              <a:t>, is </a:t>
            </a:r>
            <a:r>
              <a:rPr lang="en-US" sz="1050" dirty="0" err="1">
                <a:latin typeface="+mj-lt"/>
              </a:rPr>
              <a:t>dat</a:t>
            </a:r>
            <a:r>
              <a:rPr lang="en-US" sz="1050" dirty="0">
                <a:latin typeface="+mj-lt"/>
              </a:rPr>
              <a:t> </a:t>
            </a:r>
            <a:r>
              <a:rPr lang="en-US" sz="1050" dirty="0" err="1">
                <a:latin typeface="+mj-lt"/>
              </a:rPr>
              <a:t>aan</a:t>
            </a:r>
            <a:r>
              <a:rPr lang="en-US" sz="1050" dirty="0">
                <a:latin typeface="+mj-lt"/>
              </a:rPr>
              <a:t> het begin </a:t>
            </a:r>
            <a:r>
              <a:rPr lang="en-US" sz="1050" dirty="0" err="1">
                <a:latin typeface="+mj-lt"/>
              </a:rPr>
              <a:t>ook</a:t>
            </a:r>
            <a:r>
              <a:rPr lang="en-US" sz="1050" dirty="0">
                <a:latin typeface="+mj-lt"/>
              </a:rPr>
              <a:t> </a:t>
            </a:r>
            <a:r>
              <a:rPr lang="en-US" sz="1050" dirty="0" err="1">
                <a:latin typeface="+mj-lt"/>
              </a:rPr>
              <a:t>niet</a:t>
            </a:r>
            <a:r>
              <a:rPr lang="en-US" sz="1050" dirty="0">
                <a:latin typeface="+mj-lt"/>
              </a:rPr>
              <a:t> </a:t>
            </a:r>
            <a:r>
              <a:rPr lang="en-US" sz="1050" dirty="0" err="1">
                <a:latin typeface="+mj-lt"/>
              </a:rPr>
              <a:t>bekend</a:t>
            </a:r>
            <a:r>
              <a:rPr lang="en-US" sz="1050" dirty="0">
                <a:latin typeface="+mj-lt"/>
              </a:rPr>
              <a:t> is </a:t>
            </a:r>
            <a:r>
              <a:rPr lang="en-US" sz="1050" dirty="0" err="1">
                <a:latin typeface="+mj-lt"/>
              </a:rPr>
              <a:t>welke</a:t>
            </a:r>
            <a:r>
              <a:rPr lang="en-US" sz="1050" dirty="0">
                <a:latin typeface="+mj-lt"/>
              </a:rPr>
              <a:t> concrete </a:t>
            </a:r>
            <a:r>
              <a:rPr lang="en-US" sz="1050" dirty="0" err="1">
                <a:latin typeface="+mj-lt"/>
              </a:rPr>
              <a:t>oplossingsrichtingen</a:t>
            </a:r>
            <a:r>
              <a:rPr lang="en-US" sz="1050" dirty="0">
                <a:latin typeface="+mj-lt"/>
              </a:rPr>
              <a:t> </a:t>
            </a:r>
            <a:r>
              <a:rPr lang="en-US" sz="1050" dirty="0" err="1">
                <a:latin typeface="+mj-lt"/>
              </a:rPr>
              <a:t>daadwerkelijk</a:t>
            </a:r>
            <a:r>
              <a:rPr lang="en-US" sz="1050" dirty="0">
                <a:latin typeface="+mj-lt"/>
              </a:rPr>
              <a:t> </a:t>
            </a:r>
            <a:r>
              <a:rPr lang="en-US" sz="1050" dirty="0" err="1">
                <a:latin typeface="+mj-lt"/>
              </a:rPr>
              <a:t>gekozen</a:t>
            </a:r>
            <a:r>
              <a:rPr lang="en-US" sz="1050" dirty="0">
                <a:latin typeface="+mj-lt"/>
              </a:rPr>
              <a:t> </a:t>
            </a:r>
            <a:r>
              <a:rPr lang="en-US" sz="1050" dirty="0" err="1">
                <a:latin typeface="+mj-lt"/>
              </a:rPr>
              <a:t>en</a:t>
            </a:r>
            <a:r>
              <a:rPr lang="en-US" sz="1050" dirty="0">
                <a:latin typeface="+mj-lt"/>
              </a:rPr>
              <a:t> </a:t>
            </a:r>
            <a:r>
              <a:rPr lang="en-US" sz="1050" dirty="0" err="1">
                <a:latin typeface="+mj-lt"/>
              </a:rPr>
              <a:t>uitgevoerd</a:t>
            </a:r>
            <a:r>
              <a:rPr lang="en-US" sz="1050" dirty="0">
                <a:latin typeface="+mj-lt"/>
              </a:rPr>
              <a:t> </a:t>
            </a:r>
            <a:r>
              <a:rPr lang="en-US" sz="1050" dirty="0" err="1">
                <a:latin typeface="+mj-lt"/>
              </a:rPr>
              <a:t>gaan</a:t>
            </a:r>
            <a:r>
              <a:rPr lang="en-US" sz="1050" dirty="0">
                <a:latin typeface="+mj-lt"/>
              </a:rPr>
              <a:t> </a:t>
            </a:r>
            <a:r>
              <a:rPr lang="en-US" sz="1050" dirty="0" err="1">
                <a:latin typeface="+mj-lt"/>
              </a:rPr>
              <a:t>worden</a:t>
            </a:r>
            <a:r>
              <a:rPr lang="en-US" sz="1050" dirty="0">
                <a:latin typeface="+mj-lt"/>
              </a:rPr>
              <a:t>. Hoe </a:t>
            </a:r>
            <a:r>
              <a:rPr lang="en-US" sz="1050" dirty="0" err="1">
                <a:latin typeface="+mj-lt"/>
              </a:rPr>
              <a:t>kan</a:t>
            </a:r>
            <a:r>
              <a:rPr lang="en-US" sz="1050" dirty="0">
                <a:latin typeface="+mj-lt"/>
              </a:rPr>
              <a:t> </a:t>
            </a:r>
            <a:r>
              <a:rPr lang="en-US" sz="1050" dirty="0" err="1">
                <a:latin typeface="+mj-lt"/>
              </a:rPr>
              <a:t>aan</a:t>
            </a:r>
            <a:r>
              <a:rPr lang="en-US" sz="1050" dirty="0">
                <a:latin typeface="+mj-lt"/>
              </a:rPr>
              <a:t> het begin </a:t>
            </a:r>
            <a:r>
              <a:rPr lang="en-US" sz="1050" dirty="0" err="1">
                <a:latin typeface="+mj-lt"/>
              </a:rPr>
              <a:t>een</a:t>
            </a:r>
            <a:r>
              <a:rPr lang="en-US" sz="1050" dirty="0">
                <a:latin typeface="+mj-lt"/>
              </a:rPr>
              <a:t> </a:t>
            </a:r>
            <a:r>
              <a:rPr lang="en-US" sz="1050" dirty="0" err="1">
                <a:latin typeface="+mj-lt"/>
              </a:rPr>
              <a:t>goede</a:t>
            </a:r>
            <a:r>
              <a:rPr lang="en-US" sz="1050" dirty="0">
                <a:latin typeface="+mj-lt"/>
              </a:rPr>
              <a:t> </a:t>
            </a:r>
            <a:r>
              <a:rPr lang="en-US" sz="1050" dirty="0" err="1">
                <a:latin typeface="+mj-lt"/>
              </a:rPr>
              <a:t>keuze</a:t>
            </a:r>
            <a:r>
              <a:rPr lang="en-US" sz="1050" dirty="0">
                <a:latin typeface="+mj-lt"/>
              </a:rPr>
              <a:t> </a:t>
            </a:r>
            <a:r>
              <a:rPr lang="en-US" sz="1050" dirty="0" err="1">
                <a:latin typeface="+mj-lt"/>
              </a:rPr>
              <a:t>gemaakt</a:t>
            </a:r>
            <a:r>
              <a:rPr lang="en-US" sz="1050" dirty="0">
                <a:latin typeface="+mj-lt"/>
              </a:rPr>
              <a:t> </a:t>
            </a:r>
            <a:r>
              <a:rPr lang="en-US" sz="1050" dirty="0" err="1">
                <a:latin typeface="+mj-lt"/>
              </a:rPr>
              <a:t>worden</a:t>
            </a:r>
            <a:r>
              <a:rPr lang="en-US" sz="1050" dirty="0">
                <a:latin typeface="+mj-lt"/>
              </a:rPr>
              <a:t> </a:t>
            </a:r>
            <a:r>
              <a:rPr lang="en-US" sz="1050" dirty="0" err="1">
                <a:latin typeface="+mj-lt"/>
              </a:rPr>
              <a:t>als</a:t>
            </a:r>
            <a:r>
              <a:rPr lang="en-US" sz="1050" dirty="0">
                <a:latin typeface="+mj-lt"/>
              </a:rPr>
              <a:t> het </a:t>
            </a:r>
            <a:r>
              <a:rPr lang="en-US" sz="1050" dirty="0" err="1">
                <a:latin typeface="+mj-lt"/>
              </a:rPr>
              <a:t>totaalbeeld</a:t>
            </a:r>
            <a:r>
              <a:rPr lang="en-US" sz="1050" dirty="0">
                <a:latin typeface="+mj-lt"/>
              </a:rPr>
              <a:t> </a:t>
            </a:r>
            <a:r>
              <a:rPr lang="en-US" sz="1050" dirty="0" err="1">
                <a:latin typeface="+mj-lt"/>
              </a:rPr>
              <a:t>nog</a:t>
            </a:r>
            <a:r>
              <a:rPr lang="en-US" sz="1050" dirty="0">
                <a:latin typeface="+mj-lt"/>
              </a:rPr>
              <a:t> </a:t>
            </a:r>
            <a:r>
              <a:rPr lang="en-US" sz="1050" dirty="0" err="1">
                <a:latin typeface="+mj-lt"/>
              </a:rPr>
              <a:t>niet</a:t>
            </a:r>
            <a:r>
              <a:rPr lang="en-US" sz="1050" dirty="0">
                <a:latin typeface="+mj-lt"/>
              </a:rPr>
              <a:t> </a:t>
            </a:r>
            <a:r>
              <a:rPr lang="en-US" sz="1050" dirty="0" err="1">
                <a:latin typeface="+mj-lt"/>
              </a:rPr>
              <a:t>bekend</a:t>
            </a:r>
            <a:r>
              <a:rPr lang="en-US" sz="1050" dirty="0">
                <a:latin typeface="+mj-lt"/>
              </a:rPr>
              <a:t> is? </a:t>
            </a:r>
            <a:r>
              <a:rPr lang="en-US" sz="1050" dirty="0" err="1">
                <a:latin typeface="+mj-lt"/>
              </a:rPr>
              <a:t>Deze</a:t>
            </a:r>
            <a:r>
              <a:rPr lang="en-US" sz="1050" dirty="0">
                <a:latin typeface="+mj-lt"/>
              </a:rPr>
              <a:t> </a:t>
            </a:r>
            <a:r>
              <a:rPr lang="en-US" sz="1050" dirty="0" err="1">
                <a:latin typeface="+mj-lt"/>
              </a:rPr>
              <a:t>manier</a:t>
            </a:r>
            <a:r>
              <a:rPr lang="en-US" sz="1050" dirty="0">
                <a:latin typeface="+mj-lt"/>
              </a:rPr>
              <a:t> van </a:t>
            </a:r>
            <a:r>
              <a:rPr lang="en-US" sz="1050" dirty="0" err="1">
                <a:latin typeface="+mj-lt"/>
              </a:rPr>
              <a:t>werken</a:t>
            </a:r>
            <a:r>
              <a:rPr lang="en-US" sz="1050" dirty="0">
                <a:latin typeface="+mj-lt"/>
              </a:rPr>
              <a:t> </a:t>
            </a:r>
            <a:r>
              <a:rPr lang="en-US" sz="1050" dirty="0" err="1">
                <a:latin typeface="+mj-lt"/>
              </a:rPr>
              <a:t>schuurt</a:t>
            </a:r>
            <a:r>
              <a:rPr lang="en-US" sz="1050" dirty="0">
                <a:latin typeface="+mj-lt"/>
              </a:rPr>
              <a:t> </a:t>
            </a:r>
            <a:r>
              <a:rPr lang="en-US" sz="1050" dirty="0" err="1">
                <a:latin typeface="+mj-lt"/>
              </a:rPr>
              <a:t>soms</a:t>
            </a:r>
            <a:r>
              <a:rPr lang="en-US" sz="1050" dirty="0">
                <a:latin typeface="+mj-lt"/>
              </a:rPr>
              <a:t> met het </a:t>
            </a:r>
            <a:r>
              <a:rPr lang="en-US" sz="1050" dirty="0" err="1">
                <a:latin typeface="+mj-lt"/>
              </a:rPr>
              <a:t>meer</a:t>
            </a:r>
            <a:r>
              <a:rPr lang="en-US" sz="1050" dirty="0">
                <a:latin typeface="+mj-lt"/>
              </a:rPr>
              <a:t> </a:t>
            </a:r>
            <a:r>
              <a:rPr lang="en-US" sz="1050" dirty="0" err="1">
                <a:latin typeface="+mj-lt"/>
              </a:rPr>
              <a:t>traditionele</a:t>
            </a:r>
            <a:r>
              <a:rPr lang="en-US" sz="1050" dirty="0">
                <a:latin typeface="+mj-lt"/>
              </a:rPr>
              <a:t> </a:t>
            </a:r>
            <a:r>
              <a:rPr lang="en-US" sz="1050" dirty="0" err="1">
                <a:latin typeface="+mj-lt"/>
              </a:rPr>
              <a:t>projectmatig</a:t>
            </a:r>
            <a:r>
              <a:rPr lang="en-US" sz="1050" dirty="0">
                <a:latin typeface="+mj-lt"/>
              </a:rPr>
              <a:t> </a:t>
            </a:r>
            <a:r>
              <a:rPr lang="en-US" sz="1050" dirty="0" err="1">
                <a:latin typeface="+mj-lt"/>
              </a:rPr>
              <a:t>werken</a:t>
            </a:r>
            <a:r>
              <a:rPr lang="en-US" sz="1050" dirty="0">
                <a:latin typeface="+mj-lt"/>
              </a:rPr>
              <a:t> </a:t>
            </a:r>
            <a:r>
              <a:rPr lang="en-US" sz="1050" dirty="0" err="1">
                <a:latin typeface="+mj-lt"/>
              </a:rPr>
              <a:t>waarbij</a:t>
            </a:r>
            <a:r>
              <a:rPr lang="en-US" sz="1050" dirty="0">
                <a:latin typeface="+mj-lt"/>
              </a:rPr>
              <a:t> </a:t>
            </a:r>
            <a:r>
              <a:rPr lang="en-US" sz="1050" dirty="0" err="1">
                <a:latin typeface="+mj-lt"/>
              </a:rPr>
              <a:t>aan</a:t>
            </a:r>
            <a:r>
              <a:rPr lang="en-US" sz="1050" dirty="0">
                <a:latin typeface="+mj-lt"/>
              </a:rPr>
              <a:t> het begin concrete </a:t>
            </a:r>
            <a:r>
              <a:rPr lang="en-US" sz="1050" dirty="0" err="1">
                <a:latin typeface="+mj-lt"/>
              </a:rPr>
              <a:t>resultaten</a:t>
            </a:r>
            <a:r>
              <a:rPr lang="en-US" sz="1050" dirty="0">
                <a:latin typeface="+mj-lt"/>
              </a:rPr>
              <a:t> </a:t>
            </a:r>
            <a:r>
              <a:rPr lang="en-US" sz="1050" dirty="0" err="1">
                <a:latin typeface="+mj-lt"/>
              </a:rPr>
              <a:t>worden</a:t>
            </a:r>
            <a:r>
              <a:rPr lang="en-US" sz="1050" dirty="0">
                <a:latin typeface="+mj-lt"/>
              </a:rPr>
              <a:t> </a:t>
            </a:r>
            <a:r>
              <a:rPr lang="en-US" sz="1050" dirty="0" err="1">
                <a:latin typeface="+mj-lt"/>
              </a:rPr>
              <a:t>bepaald</a:t>
            </a:r>
            <a:r>
              <a:rPr lang="en-US" sz="1050" dirty="0">
                <a:latin typeface="+mj-lt"/>
              </a:rPr>
              <a:t>. Het </a:t>
            </a:r>
            <a:r>
              <a:rPr lang="en-US" sz="1050" dirty="0" err="1">
                <a:latin typeface="+mj-lt"/>
              </a:rPr>
              <a:t>proces</a:t>
            </a:r>
            <a:r>
              <a:rPr lang="en-US" sz="1050" dirty="0">
                <a:latin typeface="+mj-lt"/>
              </a:rPr>
              <a:t> </a:t>
            </a:r>
            <a:r>
              <a:rPr lang="en-US" sz="1050" dirty="0" err="1">
                <a:latin typeface="+mj-lt"/>
              </a:rPr>
              <a:t>zoals</a:t>
            </a:r>
            <a:r>
              <a:rPr lang="en-US" sz="1050" dirty="0">
                <a:latin typeface="+mj-lt"/>
              </a:rPr>
              <a:t> in </a:t>
            </a:r>
            <a:r>
              <a:rPr lang="en-US" sz="1050" dirty="0" err="1">
                <a:latin typeface="+mj-lt"/>
              </a:rPr>
              <a:t>deze</a:t>
            </a:r>
            <a:r>
              <a:rPr lang="en-US" sz="1050" dirty="0">
                <a:latin typeface="+mj-lt"/>
              </a:rPr>
              <a:t> gids </a:t>
            </a:r>
            <a:r>
              <a:rPr lang="en-US" sz="1050" dirty="0" err="1">
                <a:latin typeface="+mj-lt"/>
              </a:rPr>
              <a:t>voorgesteld</a:t>
            </a:r>
            <a:r>
              <a:rPr lang="en-US" sz="1050" dirty="0">
                <a:latin typeface="+mj-lt"/>
              </a:rPr>
              <a:t> is in </a:t>
            </a:r>
            <a:r>
              <a:rPr lang="en-US" sz="1050" dirty="0" err="1">
                <a:latin typeface="+mj-lt"/>
              </a:rPr>
              <a:t>eerste</a:t>
            </a:r>
            <a:r>
              <a:rPr lang="en-US" sz="1050" dirty="0">
                <a:latin typeface="+mj-lt"/>
              </a:rPr>
              <a:t> </a:t>
            </a:r>
            <a:r>
              <a:rPr lang="en-US" sz="1050" dirty="0" err="1">
                <a:latin typeface="+mj-lt"/>
              </a:rPr>
              <a:t>instantie</a:t>
            </a:r>
            <a:r>
              <a:rPr lang="en-US" sz="1050" dirty="0">
                <a:latin typeface="+mj-lt"/>
              </a:rPr>
              <a:t> </a:t>
            </a:r>
            <a:r>
              <a:rPr lang="en-US" sz="1050" dirty="0" err="1">
                <a:latin typeface="+mj-lt"/>
              </a:rPr>
              <a:t>procesgericht</a:t>
            </a:r>
            <a:r>
              <a:rPr lang="en-US" sz="1050" dirty="0">
                <a:latin typeface="+mj-lt"/>
              </a:rPr>
              <a:t>. Het </a:t>
            </a:r>
            <a:r>
              <a:rPr lang="en-US" sz="1050" dirty="0" err="1">
                <a:latin typeface="+mj-lt"/>
              </a:rPr>
              <a:t>proces</a:t>
            </a:r>
            <a:r>
              <a:rPr lang="en-US" sz="1050" dirty="0">
                <a:latin typeface="+mj-lt"/>
              </a:rPr>
              <a:t> is </a:t>
            </a:r>
            <a:r>
              <a:rPr lang="en-US" sz="1050" dirty="0" err="1">
                <a:latin typeface="+mj-lt"/>
              </a:rPr>
              <a:t>leidend</a:t>
            </a:r>
            <a:r>
              <a:rPr lang="en-US" sz="1050" dirty="0">
                <a:latin typeface="+mj-lt"/>
              </a:rPr>
              <a:t>. </a:t>
            </a:r>
            <a:r>
              <a:rPr lang="en-US" sz="1050" dirty="0" err="1">
                <a:latin typeface="+mj-lt"/>
              </a:rPr>
              <a:t>Wanneer</a:t>
            </a:r>
            <a:r>
              <a:rPr lang="en-US" sz="1050" dirty="0">
                <a:latin typeface="+mj-lt"/>
              </a:rPr>
              <a:t> alle </a:t>
            </a:r>
            <a:r>
              <a:rPr lang="en-US" sz="1050" dirty="0" err="1">
                <a:latin typeface="+mj-lt"/>
              </a:rPr>
              <a:t>handen</a:t>
            </a:r>
            <a:r>
              <a:rPr lang="en-US" sz="1050" dirty="0">
                <a:latin typeface="+mj-lt"/>
              </a:rPr>
              <a:t> op </a:t>
            </a:r>
            <a:r>
              <a:rPr lang="en-US" sz="1050" dirty="0" err="1">
                <a:latin typeface="+mj-lt"/>
              </a:rPr>
              <a:t>elkaar</a:t>
            </a:r>
            <a:r>
              <a:rPr lang="en-US" sz="1050" dirty="0">
                <a:latin typeface="+mj-lt"/>
              </a:rPr>
              <a:t> </a:t>
            </a:r>
            <a:r>
              <a:rPr lang="en-US" sz="1050" dirty="0" err="1">
                <a:latin typeface="+mj-lt"/>
              </a:rPr>
              <a:t>liggen</a:t>
            </a:r>
            <a:r>
              <a:rPr lang="en-US" sz="1050" dirty="0">
                <a:latin typeface="+mj-lt"/>
              </a:rPr>
              <a:t> </a:t>
            </a:r>
            <a:r>
              <a:rPr lang="en-US" sz="1050" dirty="0" err="1">
                <a:latin typeface="+mj-lt"/>
              </a:rPr>
              <a:t>en</a:t>
            </a:r>
            <a:r>
              <a:rPr lang="en-US" sz="1050" dirty="0">
                <a:latin typeface="+mj-lt"/>
              </a:rPr>
              <a:t> er </a:t>
            </a:r>
            <a:r>
              <a:rPr lang="en-US" sz="1050" dirty="0" err="1">
                <a:latin typeface="+mj-lt"/>
              </a:rPr>
              <a:t>gezamenlijk</a:t>
            </a:r>
            <a:r>
              <a:rPr lang="en-US" sz="1050" dirty="0">
                <a:latin typeface="+mj-lt"/>
              </a:rPr>
              <a:t> </a:t>
            </a:r>
            <a:r>
              <a:rPr lang="en-US" sz="1050" dirty="0" err="1">
                <a:latin typeface="+mj-lt"/>
              </a:rPr>
              <a:t>en</a:t>
            </a:r>
            <a:r>
              <a:rPr lang="en-US" sz="1050" dirty="0">
                <a:latin typeface="+mj-lt"/>
              </a:rPr>
              <a:t> </a:t>
            </a:r>
            <a:r>
              <a:rPr lang="en-US" sz="1050" dirty="0" err="1">
                <a:latin typeface="+mj-lt"/>
              </a:rPr>
              <a:t>weloverwogen</a:t>
            </a:r>
            <a:r>
              <a:rPr lang="en-US" sz="1050" dirty="0">
                <a:latin typeface="+mj-lt"/>
              </a:rPr>
              <a:t> </a:t>
            </a:r>
            <a:r>
              <a:rPr lang="en-US" sz="1050" dirty="0" err="1">
                <a:latin typeface="+mj-lt"/>
              </a:rPr>
              <a:t>besloten</a:t>
            </a:r>
            <a:r>
              <a:rPr lang="en-US" sz="1050" dirty="0">
                <a:latin typeface="+mj-lt"/>
              </a:rPr>
              <a:t> is hoe </a:t>
            </a:r>
            <a:r>
              <a:rPr lang="en-US" sz="1050" dirty="0" err="1">
                <a:latin typeface="+mj-lt"/>
              </a:rPr>
              <a:t>verder</a:t>
            </a:r>
            <a:r>
              <a:rPr lang="en-US" sz="1050" dirty="0">
                <a:latin typeface="+mj-lt"/>
              </a:rPr>
              <a:t> </a:t>
            </a:r>
            <a:r>
              <a:rPr lang="en-US" sz="1050" dirty="0" err="1">
                <a:latin typeface="+mj-lt"/>
              </a:rPr>
              <a:t>te</a:t>
            </a:r>
            <a:r>
              <a:rPr lang="en-US" sz="1050" dirty="0">
                <a:latin typeface="+mj-lt"/>
              </a:rPr>
              <a:t> </a:t>
            </a:r>
            <a:r>
              <a:rPr lang="en-US" sz="1050" dirty="0" err="1">
                <a:latin typeface="+mj-lt"/>
              </a:rPr>
              <a:t>gaan</a:t>
            </a:r>
            <a:r>
              <a:rPr lang="en-US" sz="1050" dirty="0">
                <a:latin typeface="+mj-lt"/>
              </a:rPr>
              <a:t>, </a:t>
            </a:r>
            <a:r>
              <a:rPr lang="en-US" sz="1050" dirty="0" err="1">
                <a:latin typeface="+mj-lt"/>
              </a:rPr>
              <a:t>kunnen</a:t>
            </a:r>
            <a:r>
              <a:rPr lang="en-US" sz="1050" dirty="0">
                <a:latin typeface="+mj-lt"/>
              </a:rPr>
              <a:t> op </a:t>
            </a:r>
            <a:r>
              <a:rPr lang="en-US" sz="1050" dirty="0" err="1">
                <a:latin typeface="+mj-lt"/>
              </a:rPr>
              <a:t>een</a:t>
            </a:r>
            <a:r>
              <a:rPr lang="en-US" sz="1050" dirty="0">
                <a:latin typeface="+mj-lt"/>
              </a:rPr>
              <a:t> </a:t>
            </a:r>
            <a:r>
              <a:rPr lang="en-US" sz="1050" dirty="0" err="1">
                <a:latin typeface="+mj-lt"/>
              </a:rPr>
              <a:t>meer</a:t>
            </a:r>
            <a:r>
              <a:rPr lang="en-US" sz="1050" dirty="0">
                <a:latin typeface="+mj-lt"/>
              </a:rPr>
              <a:t> </a:t>
            </a:r>
            <a:r>
              <a:rPr lang="en-US" sz="1050" dirty="0" err="1">
                <a:latin typeface="+mj-lt"/>
              </a:rPr>
              <a:t>projectmatige</a:t>
            </a:r>
            <a:r>
              <a:rPr lang="en-US" sz="1050" dirty="0">
                <a:latin typeface="+mj-lt"/>
              </a:rPr>
              <a:t> </a:t>
            </a:r>
            <a:r>
              <a:rPr lang="en-US" sz="1050" dirty="0" err="1">
                <a:latin typeface="+mj-lt"/>
              </a:rPr>
              <a:t>manier</a:t>
            </a:r>
            <a:r>
              <a:rPr lang="en-US" sz="1050" dirty="0">
                <a:latin typeface="+mj-lt"/>
              </a:rPr>
              <a:t> </a:t>
            </a:r>
            <a:r>
              <a:rPr lang="en-US" sz="1050" dirty="0" err="1">
                <a:latin typeface="+mj-lt"/>
              </a:rPr>
              <a:t>verdere</a:t>
            </a:r>
            <a:r>
              <a:rPr lang="en-US" sz="1050" dirty="0">
                <a:latin typeface="+mj-lt"/>
              </a:rPr>
              <a:t> </a:t>
            </a:r>
            <a:r>
              <a:rPr lang="en-US" sz="1050" dirty="0" err="1">
                <a:latin typeface="+mj-lt"/>
              </a:rPr>
              <a:t>stappen</a:t>
            </a:r>
            <a:r>
              <a:rPr lang="en-US" sz="1050" dirty="0">
                <a:latin typeface="+mj-lt"/>
              </a:rPr>
              <a:t> </a:t>
            </a:r>
            <a:r>
              <a:rPr lang="en-US" sz="1050" dirty="0" err="1">
                <a:latin typeface="+mj-lt"/>
              </a:rPr>
              <a:t>worden</a:t>
            </a:r>
            <a:r>
              <a:rPr lang="en-US" sz="1050" dirty="0">
                <a:latin typeface="+mj-lt"/>
              </a:rPr>
              <a:t> </a:t>
            </a:r>
            <a:r>
              <a:rPr lang="en-US" sz="1050" dirty="0" err="1">
                <a:latin typeface="+mj-lt"/>
              </a:rPr>
              <a:t>ondernomen</a:t>
            </a:r>
            <a:r>
              <a:rPr lang="en-US" sz="1050" dirty="0">
                <a:latin typeface="+mj-lt"/>
              </a:rPr>
              <a:t>.</a:t>
            </a:r>
            <a:endParaRPr lang="en-US" sz="1050" b="1" dirty="0">
              <a:latin typeface="+mj-lt"/>
              <a:cs typeface="Calibri" panose="020F0502020204030204"/>
            </a:endParaRPr>
          </a:p>
          <a:p>
            <a:pPr marL="0" indent="0">
              <a:lnSpc>
                <a:spcPct val="110000"/>
              </a:lnSpc>
              <a:spcBef>
                <a:spcPts val="600"/>
              </a:spcBef>
              <a:buNone/>
            </a:pPr>
            <a:r>
              <a:rPr lang="en-US" sz="1050" dirty="0">
                <a:latin typeface="+mj-lt"/>
              </a:rPr>
              <a:t>Voor </a:t>
            </a:r>
            <a:r>
              <a:rPr lang="en-US" sz="1050" dirty="0" err="1">
                <a:latin typeface="+mj-lt"/>
              </a:rPr>
              <a:t>veel</a:t>
            </a:r>
            <a:r>
              <a:rPr lang="en-US" sz="1050" dirty="0">
                <a:latin typeface="+mj-lt"/>
              </a:rPr>
              <a:t> </a:t>
            </a:r>
            <a:r>
              <a:rPr lang="en-US" sz="1050" dirty="0" err="1">
                <a:latin typeface="+mj-lt"/>
              </a:rPr>
              <a:t>mensen</a:t>
            </a:r>
            <a:r>
              <a:rPr lang="en-US" sz="1050" dirty="0">
                <a:latin typeface="+mj-lt"/>
              </a:rPr>
              <a:t> is het </a:t>
            </a:r>
            <a:r>
              <a:rPr lang="en-US" sz="1050" dirty="0" err="1">
                <a:latin typeface="+mj-lt"/>
              </a:rPr>
              <a:t>wennen</a:t>
            </a:r>
            <a:r>
              <a:rPr lang="en-US" sz="1050" dirty="0">
                <a:latin typeface="+mj-lt"/>
              </a:rPr>
              <a:t> </a:t>
            </a:r>
            <a:r>
              <a:rPr lang="en-US" sz="1050" dirty="0" err="1">
                <a:latin typeface="+mj-lt"/>
              </a:rPr>
              <a:t>aan</a:t>
            </a:r>
            <a:r>
              <a:rPr lang="en-US" sz="1050" dirty="0">
                <a:latin typeface="+mj-lt"/>
              </a:rPr>
              <a:t> </a:t>
            </a:r>
            <a:r>
              <a:rPr lang="en-US" sz="1050" dirty="0" err="1">
                <a:latin typeface="+mj-lt"/>
              </a:rPr>
              <a:t>deze</a:t>
            </a:r>
            <a:r>
              <a:rPr lang="en-US" sz="1050" dirty="0">
                <a:latin typeface="+mj-lt"/>
              </a:rPr>
              <a:t> </a:t>
            </a:r>
            <a:r>
              <a:rPr lang="en-US" sz="1050" dirty="0" err="1">
                <a:latin typeface="+mj-lt"/>
              </a:rPr>
              <a:t>manier</a:t>
            </a:r>
            <a:r>
              <a:rPr lang="en-US" sz="1050" dirty="0">
                <a:latin typeface="+mj-lt"/>
              </a:rPr>
              <a:t> van </a:t>
            </a:r>
            <a:r>
              <a:rPr lang="en-US" sz="1050" dirty="0" err="1">
                <a:latin typeface="+mj-lt"/>
              </a:rPr>
              <a:t>werken</a:t>
            </a:r>
            <a:r>
              <a:rPr lang="en-US" sz="1050" dirty="0">
                <a:latin typeface="+mj-lt"/>
              </a:rPr>
              <a:t>. De </a:t>
            </a:r>
            <a:r>
              <a:rPr lang="en-US" sz="1050" dirty="0" err="1">
                <a:latin typeface="+mj-lt"/>
              </a:rPr>
              <a:t>gezamenlijke</a:t>
            </a:r>
            <a:r>
              <a:rPr lang="en-US" sz="1050" dirty="0">
                <a:latin typeface="+mj-lt"/>
              </a:rPr>
              <a:t> </a:t>
            </a:r>
            <a:r>
              <a:rPr lang="en-US" sz="1050" dirty="0" err="1">
                <a:latin typeface="+mj-lt"/>
              </a:rPr>
              <a:t>zoektocht</a:t>
            </a:r>
            <a:r>
              <a:rPr lang="en-US" sz="1050" dirty="0">
                <a:latin typeface="+mj-lt"/>
              </a:rPr>
              <a:t> </a:t>
            </a:r>
            <a:r>
              <a:rPr lang="en-US" sz="1050" dirty="0" err="1">
                <a:latin typeface="+mj-lt"/>
              </a:rPr>
              <a:t>aan</a:t>
            </a:r>
            <a:r>
              <a:rPr lang="en-US" sz="1050" dirty="0">
                <a:latin typeface="+mj-lt"/>
              </a:rPr>
              <a:t> het begin, het </a:t>
            </a:r>
            <a:r>
              <a:rPr lang="en-US" sz="1050" dirty="0" err="1">
                <a:latin typeface="+mj-lt"/>
              </a:rPr>
              <a:t>gebrek</a:t>
            </a:r>
            <a:r>
              <a:rPr lang="en-US" sz="1050" dirty="0">
                <a:latin typeface="+mj-lt"/>
              </a:rPr>
              <a:t> </a:t>
            </a:r>
            <a:r>
              <a:rPr lang="en-US" sz="1050" dirty="0" err="1">
                <a:latin typeface="+mj-lt"/>
              </a:rPr>
              <a:t>aan</a:t>
            </a:r>
            <a:r>
              <a:rPr lang="en-US" sz="1050" dirty="0">
                <a:latin typeface="+mj-lt"/>
              </a:rPr>
              <a:t> </a:t>
            </a:r>
            <a:r>
              <a:rPr lang="en-US" sz="1050" dirty="0" err="1">
                <a:latin typeface="+mj-lt"/>
              </a:rPr>
              <a:t>vooropgelegde</a:t>
            </a:r>
            <a:r>
              <a:rPr lang="en-US" sz="1050" dirty="0">
                <a:latin typeface="+mj-lt"/>
              </a:rPr>
              <a:t> </a:t>
            </a:r>
            <a:r>
              <a:rPr lang="en-US" sz="1050" dirty="0" err="1">
                <a:latin typeface="+mj-lt"/>
              </a:rPr>
              <a:t>kaders</a:t>
            </a:r>
            <a:r>
              <a:rPr lang="en-US" sz="1050" dirty="0">
                <a:latin typeface="+mj-lt"/>
              </a:rPr>
              <a:t> is voor </a:t>
            </a:r>
            <a:r>
              <a:rPr lang="en-US" sz="1050" dirty="0" err="1">
                <a:latin typeface="+mj-lt"/>
              </a:rPr>
              <a:t>sommige</a:t>
            </a:r>
            <a:r>
              <a:rPr lang="en-US" sz="1050" dirty="0">
                <a:latin typeface="+mj-lt"/>
              </a:rPr>
              <a:t> </a:t>
            </a:r>
            <a:r>
              <a:rPr lang="en-US" sz="1050" dirty="0" err="1">
                <a:latin typeface="+mj-lt"/>
              </a:rPr>
              <a:t>mensen</a:t>
            </a:r>
            <a:r>
              <a:rPr lang="en-US" sz="1050" dirty="0">
                <a:latin typeface="+mj-lt"/>
              </a:rPr>
              <a:t> </a:t>
            </a:r>
            <a:r>
              <a:rPr lang="en-US" sz="1050" dirty="0" err="1">
                <a:latin typeface="+mj-lt"/>
              </a:rPr>
              <a:t>bevrijdend</a:t>
            </a:r>
            <a:r>
              <a:rPr lang="en-US" sz="1050" dirty="0">
                <a:latin typeface="+mj-lt"/>
              </a:rPr>
              <a:t> maar voor </a:t>
            </a:r>
            <a:r>
              <a:rPr lang="en-US" sz="1050" dirty="0" err="1">
                <a:latin typeface="+mj-lt"/>
              </a:rPr>
              <a:t>anderen</a:t>
            </a:r>
            <a:r>
              <a:rPr lang="en-US" sz="1050" dirty="0">
                <a:latin typeface="+mj-lt"/>
              </a:rPr>
              <a:t> is </a:t>
            </a:r>
            <a:r>
              <a:rPr lang="en-US" sz="1050" dirty="0" err="1">
                <a:latin typeface="+mj-lt"/>
              </a:rPr>
              <a:t>dit</a:t>
            </a:r>
            <a:r>
              <a:rPr lang="en-US" sz="1050" dirty="0">
                <a:latin typeface="+mj-lt"/>
              </a:rPr>
              <a:t> </a:t>
            </a:r>
            <a:r>
              <a:rPr lang="en-US" sz="1050" dirty="0" err="1">
                <a:latin typeface="+mj-lt"/>
              </a:rPr>
              <a:t>onwennig</a:t>
            </a:r>
            <a:r>
              <a:rPr lang="en-US" sz="1050" dirty="0">
                <a:latin typeface="+mj-lt"/>
              </a:rPr>
              <a:t>. “Al </a:t>
            </a:r>
            <a:r>
              <a:rPr lang="en-US" sz="1050" dirty="0" err="1">
                <a:latin typeface="+mj-lt"/>
              </a:rPr>
              <a:t>dat</a:t>
            </a:r>
            <a:r>
              <a:rPr lang="en-US" sz="1050" dirty="0">
                <a:latin typeface="+mj-lt"/>
              </a:rPr>
              <a:t> </a:t>
            </a:r>
            <a:r>
              <a:rPr lang="en-US" sz="1050" dirty="0" err="1">
                <a:latin typeface="+mj-lt"/>
              </a:rPr>
              <a:t>gepraat</a:t>
            </a:r>
            <a:r>
              <a:rPr lang="en-US" sz="1050" dirty="0">
                <a:latin typeface="+mj-lt"/>
              </a:rPr>
              <a:t> is </a:t>
            </a:r>
            <a:r>
              <a:rPr lang="en-US" sz="1050" dirty="0" err="1">
                <a:latin typeface="+mj-lt"/>
              </a:rPr>
              <a:t>leuk</a:t>
            </a:r>
            <a:r>
              <a:rPr lang="en-US" sz="1050" dirty="0">
                <a:latin typeface="+mj-lt"/>
              </a:rPr>
              <a:t>, maar </a:t>
            </a:r>
            <a:r>
              <a:rPr lang="en-US" sz="1050" dirty="0" err="1">
                <a:latin typeface="+mj-lt"/>
              </a:rPr>
              <a:t>wanneer</a:t>
            </a:r>
            <a:r>
              <a:rPr lang="en-US" sz="1050" dirty="0">
                <a:latin typeface="+mj-lt"/>
              </a:rPr>
              <a:t> </a:t>
            </a:r>
            <a:r>
              <a:rPr lang="en-US" sz="1050" dirty="0" err="1">
                <a:latin typeface="+mj-lt"/>
              </a:rPr>
              <a:t>gaan</a:t>
            </a:r>
            <a:r>
              <a:rPr lang="en-US" sz="1050" dirty="0">
                <a:latin typeface="+mj-lt"/>
              </a:rPr>
              <a:t> we nu </a:t>
            </a:r>
            <a:r>
              <a:rPr lang="en-US" sz="1050" dirty="0" err="1">
                <a:latin typeface="+mj-lt"/>
              </a:rPr>
              <a:t>eens</a:t>
            </a:r>
            <a:r>
              <a:rPr lang="en-US" sz="1050" dirty="0">
                <a:latin typeface="+mj-lt"/>
              </a:rPr>
              <a:t> wat </a:t>
            </a:r>
            <a:r>
              <a:rPr lang="en-US" sz="1050" dirty="0" err="1">
                <a:latin typeface="+mj-lt"/>
              </a:rPr>
              <a:t>doen</a:t>
            </a:r>
            <a:r>
              <a:rPr lang="en-US" sz="1050" dirty="0">
                <a:latin typeface="+mj-lt"/>
              </a:rPr>
              <a:t>?!” Als Facilitator of Change is het </a:t>
            </a:r>
            <a:r>
              <a:rPr lang="en-US" sz="1050" dirty="0" err="1">
                <a:latin typeface="+mj-lt"/>
              </a:rPr>
              <a:t>belangrijk</a:t>
            </a:r>
            <a:r>
              <a:rPr lang="en-US" sz="1050" dirty="0">
                <a:latin typeface="+mj-lt"/>
              </a:rPr>
              <a:t> om </a:t>
            </a:r>
            <a:r>
              <a:rPr lang="en-US" sz="1050" dirty="0" err="1">
                <a:latin typeface="+mj-lt"/>
              </a:rPr>
              <a:t>hier</a:t>
            </a:r>
            <a:r>
              <a:rPr lang="en-US" sz="1050" dirty="0">
                <a:latin typeface="+mj-lt"/>
              </a:rPr>
              <a:t> begrip voor </a:t>
            </a:r>
            <a:r>
              <a:rPr lang="en-US" sz="1050" dirty="0" err="1">
                <a:latin typeface="+mj-lt"/>
              </a:rPr>
              <a:t>te</a:t>
            </a:r>
            <a:r>
              <a:rPr lang="en-US" sz="1050" dirty="0">
                <a:latin typeface="+mj-lt"/>
              </a:rPr>
              <a:t> </a:t>
            </a:r>
            <a:r>
              <a:rPr lang="en-US" sz="1050" dirty="0" err="1">
                <a:latin typeface="+mj-lt"/>
              </a:rPr>
              <a:t>tonen</a:t>
            </a:r>
            <a:r>
              <a:rPr lang="en-US" sz="1050" dirty="0">
                <a:latin typeface="+mj-lt"/>
              </a:rPr>
              <a:t> </a:t>
            </a:r>
            <a:r>
              <a:rPr lang="en-US" sz="1050" dirty="0" err="1">
                <a:latin typeface="+mj-lt"/>
              </a:rPr>
              <a:t>en</a:t>
            </a:r>
            <a:r>
              <a:rPr lang="en-US" sz="1050" dirty="0">
                <a:latin typeface="+mj-lt"/>
              </a:rPr>
              <a:t> steeds </a:t>
            </a:r>
            <a:r>
              <a:rPr lang="en-US" sz="1050" dirty="0" err="1">
                <a:latin typeface="+mj-lt"/>
              </a:rPr>
              <a:t>duidelijk</a:t>
            </a:r>
            <a:r>
              <a:rPr lang="en-US" sz="1050" dirty="0">
                <a:latin typeface="+mj-lt"/>
              </a:rPr>
              <a:t> </a:t>
            </a:r>
            <a:r>
              <a:rPr lang="en-US" sz="1050" dirty="0" err="1">
                <a:latin typeface="+mj-lt"/>
              </a:rPr>
              <a:t>te</a:t>
            </a:r>
            <a:r>
              <a:rPr lang="en-US" sz="1050" dirty="0">
                <a:latin typeface="+mj-lt"/>
              </a:rPr>
              <a:t> </a:t>
            </a:r>
            <a:r>
              <a:rPr lang="en-US" sz="1050" dirty="0" err="1">
                <a:latin typeface="+mj-lt"/>
              </a:rPr>
              <a:t>maken</a:t>
            </a:r>
            <a:r>
              <a:rPr lang="en-US" sz="1050" dirty="0">
                <a:latin typeface="+mj-lt"/>
              </a:rPr>
              <a:t> </a:t>
            </a:r>
            <a:r>
              <a:rPr lang="en-US" sz="1050" dirty="0" err="1">
                <a:latin typeface="+mj-lt"/>
              </a:rPr>
              <a:t>waar</a:t>
            </a:r>
            <a:r>
              <a:rPr lang="en-US" sz="1050" dirty="0">
                <a:latin typeface="+mj-lt"/>
              </a:rPr>
              <a:t> je </a:t>
            </a:r>
            <a:r>
              <a:rPr lang="en-US" sz="1050" dirty="0" err="1">
                <a:latin typeface="+mj-lt"/>
              </a:rPr>
              <a:t>staat</a:t>
            </a:r>
            <a:r>
              <a:rPr lang="en-US" sz="1050" dirty="0">
                <a:latin typeface="+mj-lt"/>
              </a:rPr>
              <a:t> in het </a:t>
            </a:r>
            <a:r>
              <a:rPr lang="en-US" sz="1050" dirty="0" err="1">
                <a:latin typeface="+mj-lt"/>
              </a:rPr>
              <a:t>proces</a:t>
            </a:r>
            <a:r>
              <a:rPr lang="en-US" sz="1050" dirty="0">
                <a:latin typeface="+mj-lt"/>
              </a:rPr>
              <a:t> </a:t>
            </a:r>
            <a:r>
              <a:rPr lang="en-US" sz="1050" dirty="0" err="1">
                <a:latin typeface="+mj-lt"/>
              </a:rPr>
              <a:t>en</a:t>
            </a:r>
            <a:r>
              <a:rPr lang="en-US" sz="1050" dirty="0">
                <a:latin typeface="+mj-lt"/>
              </a:rPr>
              <a:t> wat men </a:t>
            </a:r>
            <a:r>
              <a:rPr lang="en-US" sz="1050" dirty="0" err="1">
                <a:latin typeface="+mj-lt"/>
              </a:rPr>
              <a:t>kan</a:t>
            </a:r>
            <a:r>
              <a:rPr lang="en-US" sz="1050" dirty="0">
                <a:latin typeface="+mj-lt"/>
              </a:rPr>
              <a:t> </a:t>
            </a:r>
            <a:r>
              <a:rPr lang="en-US" sz="1050" dirty="0" err="1">
                <a:latin typeface="+mj-lt"/>
              </a:rPr>
              <a:t>verwachten</a:t>
            </a:r>
            <a:r>
              <a:rPr lang="en-US" sz="1050" dirty="0">
                <a:latin typeface="+mj-lt"/>
              </a:rPr>
              <a:t>. </a:t>
            </a:r>
            <a:endParaRPr lang="en-US" sz="1050" dirty="0">
              <a:latin typeface="+mj-lt"/>
              <a:cs typeface="Calibri"/>
            </a:endParaRPr>
          </a:p>
          <a:p>
            <a:pPr marL="0" indent="0">
              <a:lnSpc>
                <a:spcPct val="110000"/>
              </a:lnSpc>
              <a:spcBef>
                <a:spcPts val="600"/>
              </a:spcBef>
              <a:buNone/>
            </a:pPr>
            <a:endParaRPr lang="en-US" sz="1050" dirty="0">
              <a:latin typeface="+mj-lt"/>
            </a:endParaRPr>
          </a:p>
        </p:txBody>
      </p:sp>
      <p:sp>
        <p:nvSpPr>
          <p:cNvPr id="4" name="Rectangle 3">
            <a:extLst>
              <a:ext uri="{FF2B5EF4-FFF2-40B4-BE49-F238E27FC236}">
                <a16:creationId xmlns:a16="http://schemas.microsoft.com/office/drawing/2014/main" id="{F22E507A-17A3-429B-B206-586B4F2C40D9}"/>
              </a:ext>
            </a:extLst>
          </p:cNvPr>
          <p:cNvSpPr/>
          <p:nvPr/>
        </p:nvSpPr>
        <p:spPr>
          <a:xfrm>
            <a:off x="11124973" y="158474"/>
            <a:ext cx="932556" cy="568298"/>
          </a:xfrm>
          <a:prstGeom prst="rect">
            <a:avLst/>
          </a:prstGeom>
          <a:solidFill>
            <a:schemeClr val="accent6">
              <a:lumMod val="40000"/>
              <a:lumOff val="6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900" dirty="0">
                <a:solidFill>
                  <a:schemeClr val="tx1"/>
                </a:solidFill>
              </a:rPr>
              <a:t>Fasen en stappen in het veranderproces</a:t>
            </a:r>
          </a:p>
        </p:txBody>
      </p:sp>
      <p:sp>
        <p:nvSpPr>
          <p:cNvPr id="5" name="TextBox 4">
            <a:extLst>
              <a:ext uri="{FF2B5EF4-FFF2-40B4-BE49-F238E27FC236}">
                <a16:creationId xmlns:a16="http://schemas.microsoft.com/office/drawing/2014/main" id="{11C0181A-71B8-4793-B856-99C80F7AD6C6}"/>
              </a:ext>
            </a:extLst>
          </p:cNvPr>
          <p:cNvSpPr txBox="1"/>
          <p:nvPr/>
        </p:nvSpPr>
        <p:spPr>
          <a:xfrm>
            <a:off x="5901906" y="6459609"/>
            <a:ext cx="388188" cy="261610"/>
          </a:xfrm>
          <a:prstGeom prst="rect">
            <a:avLst/>
          </a:prstGeom>
          <a:noFill/>
        </p:spPr>
        <p:txBody>
          <a:bodyPr wrap="square" rtlCol="0">
            <a:spAutoFit/>
          </a:bodyPr>
          <a:lstStyle/>
          <a:p>
            <a:pPr algn="ctr"/>
            <a:r>
              <a:rPr lang="nl-NL" sz="1050" dirty="0">
                <a:latin typeface="+mj-lt"/>
              </a:rPr>
              <a:t>1</a:t>
            </a:r>
          </a:p>
        </p:txBody>
      </p:sp>
      <p:pic>
        <p:nvPicPr>
          <p:cNvPr id="7" name="Picture 6">
            <a:extLst>
              <a:ext uri="{FF2B5EF4-FFF2-40B4-BE49-F238E27FC236}">
                <a16:creationId xmlns:a16="http://schemas.microsoft.com/office/drawing/2014/main" id="{BA725FBC-F0A9-4943-9895-B3940D454845}"/>
              </a:ext>
            </a:extLst>
          </p:cNvPr>
          <p:cNvPicPr>
            <a:picLocks noChangeAspect="1"/>
          </p:cNvPicPr>
          <p:nvPr/>
        </p:nvPicPr>
        <p:blipFill>
          <a:blip r:embed="rId2"/>
          <a:stretch>
            <a:fillRect/>
          </a:stretch>
        </p:blipFill>
        <p:spPr>
          <a:xfrm>
            <a:off x="9809246" y="158474"/>
            <a:ext cx="1139116" cy="1055991"/>
          </a:xfrm>
          <a:prstGeom prst="rect">
            <a:avLst/>
          </a:prstGeom>
        </p:spPr>
      </p:pic>
      <p:sp>
        <p:nvSpPr>
          <p:cNvPr id="9" name="Rectangle 8">
            <a:extLst>
              <a:ext uri="{FF2B5EF4-FFF2-40B4-BE49-F238E27FC236}">
                <a16:creationId xmlns:a16="http://schemas.microsoft.com/office/drawing/2014/main" id="{0918A855-F79A-4351-9845-625CA0BBC5FC}"/>
              </a:ext>
            </a:extLst>
          </p:cNvPr>
          <p:cNvSpPr/>
          <p:nvPr/>
        </p:nvSpPr>
        <p:spPr>
          <a:xfrm>
            <a:off x="6688349" y="5939340"/>
            <a:ext cx="2130711" cy="253916"/>
          </a:xfrm>
          <a:prstGeom prst="rect">
            <a:avLst/>
          </a:prstGeom>
        </p:spPr>
        <p:txBody>
          <a:bodyPr wrap="none">
            <a:spAutoFit/>
          </a:bodyPr>
          <a:lstStyle/>
          <a:p>
            <a:r>
              <a:rPr lang="en-US" sz="1050" dirty="0">
                <a:latin typeface="+mj-lt"/>
              </a:rPr>
              <a:t>Photo by </a:t>
            </a:r>
            <a:r>
              <a:rPr lang="en-US" sz="1050" dirty="0">
                <a:latin typeface="+mj-lt"/>
                <a:hlinkClick r:id="rId3"/>
              </a:rPr>
              <a:t>Vlad </a:t>
            </a:r>
            <a:r>
              <a:rPr lang="en-US" sz="1050" dirty="0" err="1">
                <a:latin typeface="+mj-lt"/>
                <a:hlinkClick r:id="rId3"/>
              </a:rPr>
              <a:t>Hilitanu</a:t>
            </a:r>
            <a:r>
              <a:rPr lang="en-US" sz="1050" dirty="0">
                <a:latin typeface="+mj-lt"/>
              </a:rPr>
              <a:t> on </a:t>
            </a:r>
            <a:r>
              <a:rPr lang="en-US" sz="1050" dirty="0" err="1">
                <a:latin typeface="+mj-lt"/>
                <a:hlinkClick r:id="rId4"/>
              </a:rPr>
              <a:t>Unsplash</a:t>
            </a:r>
            <a:r>
              <a:rPr lang="en-US" sz="1050" dirty="0">
                <a:latin typeface="+mj-lt"/>
              </a:rPr>
              <a:t> </a:t>
            </a:r>
            <a:endParaRPr lang="nl-NL" sz="1050" dirty="0">
              <a:latin typeface="+mj-lt"/>
            </a:endParaRPr>
          </a:p>
        </p:txBody>
      </p:sp>
      <p:pic>
        <p:nvPicPr>
          <p:cNvPr id="10" name="Picture 9">
            <a:extLst>
              <a:ext uri="{FF2B5EF4-FFF2-40B4-BE49-F238E27FC236}">
                <a16:creationId xmlns:a16="http://schemas.microsoft.com/office/drawing/2014/main" id="{5A203F9F-31E6-4008-8A2C-B8B52EDA55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8350" y="3094277"/>
            <a:ext cx="4260012" cy="2840008"/>
          </a:xfrm>
          <a:prstGeom prst="rect">
            <a:avLst/>
          </a:prstGeom>
        </p:spPr>
      </p:pic>
    </p:spTree>
    <p:extLst>
      <p:ext uri="{BB962C8B-B14F-4D97-AF65-F5344CB8AC3E}">
        <p14:creationId xmlns:p14="http://schemas.microsoft.com/office/powerpoint/2010/main" val="17197972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86e8cfea-6d60-47cc-a231-5dc9258fea1a" xsi:nil="true"/>
    <lcf76f155ced4ddcb4097134ff3c332f xmlns="e9de852b-365d-4064-92c2-9781430b7c3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DEBF4390CCA204CB99893C5A8779527" ma:contentTypeVersion="13" ma:contentTypeDescription="Create a new document." ma:contentTypeScope="" ma:versionID="fac957e78fda39925de621ca17454469">
  <xsd:schema xmlns:xsd="http://www.w3.org/2001/XMLSchema" xmlns:xs="http://www.w3.org/2001/XMLSchema" xmlns:p="http://schemas.microsoft.com/office/2006/metadata/properties" xmlns:ns2="e9de852b-365d-4064-92c2-9781430b7c3b" xmlns:ns3="86e8cfea-6d60-47cc-a231-5dc9258fea1a" targetNamespace="http://schemas.microsoft.com/office/2006/metadata/properties" ma:root="true" ma:fieldsID="1885758c23aa90ada92314e972780f1d" ns2:_="" ns3:_="">
    <xsd:import namespace="e9de852b-365d-4064-92c2-9781430b7c3b"/>
    <xsd:import namespace="86e8cfea-6d60-47cc-a231-5dc9258fea1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de852b-365d-4064-92c2-9781430b7c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a708cad-5c33-4bc2-bb7f-2a05af8a24e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6e8cfea-6d60-47cc-a231-5dc9258fea1a"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b67458b0-dbbf-405a-8ec1-410112517de8}" ma:internalName="TaxCatchAll" ma:showField="CatchAllData" ma:web="86e8cfea-6d60-47cc-a231-5dc9258fea1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054175B-A518-463E-ABBE-C5FDA44DA5CB}">
  <ds:schemaRefs>
    <ds:schemaRef ds:uri="http://schemas.microsoft.com/sharepoint/v3/contenttype/forms"/>
  </ds:schemaRefs>
</ds:datastoreItem>
</file>

<file path=customXml/itemProps2.xml><?xml version="1.0" encoding="utf-8"?>
<ds:datastoreItem xmlns:ds="http://schemas.openxmlformats.org/officeDocument/2006/customXml" ds:itemID="{E1FA0BC9-4922-43F5-BDEF-0C7636AC39A8}">
  <ds:schemaRefs>
    <ds:schemaRef ds:uri="http://www.w3.org/XML/1998/namespace"/>
    <ds:schemaRef ds:uri="http://purl.org/dc/elements/1.1/"/>
    <ds:schemaRef ds:uri="http://schemas.microsoft.com/office/2006/metadata/properties"/>
    <ds:schemaRef ds:uri="e9de852b-365d-4064-92c2-9781430b7c3b"/>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86e8cfea-6d60-47cc-a231-5dc9258fea1a"/>
    <ds:schemaRef ds:uri="http://purl.org/dc/terms/"/>
  </ds:schemaRefs>
</ds:datastoreItem>
</file>

<file path=customXml/itemProps3.xml><?xml version="1.0" encoding="utf-8"?>
<ds:datastoreItem xmlns:ds="http://schemas.openxmlformats.org/officeDocument/2006/customXml" ds:itemID="{C6EB1267-DBCC-45AE-9A0A-8B875C5708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de852b-365d-4064-92c2-9781430b7c3b"/>
    <ds:schemaRef ds:uri="86e8cfea-6d60-47cc-a231-5dc9258fea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24644</TotalTime>
  <Words>16784</Words>
  <Application>Microsoft Office PowerPoint</Application>
  <PresentationFormat>Widescreen</PresentationFormat>
  <Paragraphs>649</Paragraphs>
  <Slides>45</Slides>
  <Notes>8</Notes>
  <HiddenSlides>8</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45</vt:i4>
      </vt:variant>
    </vt:vector>
  </HeadingPairs>
  <TitlesOfParts>
    <vt:vector size="51" baseType="lpstr">
      <vt:lpstr>Arial</vt:lpstr>
      <vt:lpstr>Calibri</vt:lpstr>
      <vt:lpstr>Calibri Light</vt:lpstr>
      <vt:lpstr>Wingdings</vt:lpstr>
      <vt:lpstr>Office Theme</vt:lpstr>
      <vt:lpstr>Kantoorthema</vt:lpstr>
      <vt:lpstr>Samen werken  en  samen leren Facilitatorsgids voor maatschappelijke opgaven</vt:lpstr>
      <vt:lpstr>PowerPoint Presentation</vt:lpstr>
      <vt:lpstr>Onderdelen, inhoud en gebruik van deze gids</vt:lpstr>
      <vt:lpstr>Over het veranderproces</vt:lpstr>
      <vt:lpstr>Grondbeginselen en randvoorwaarden</vt:lpstr>
      <vt:lpstr>Fasen van het veranderproces</vt:lpstr>
      <vt:lpstr>Rol van een Facilitator of Change</vt:lpstr>
      <vt:lpstr>Living lab Energietransitie Introductie </vt:lpstr>
      <vt:lpstr>Fase I: Het vraagstuk in beeld brengen</vt:lpstr>
      <vt:lpstr>Fase I: Het vraagstuk in beeld brengen   Stap 1: Een eerste beeld schetsen</vt:lpstr>
      <vt:lpstr>Living lab Energietransitie Stap 1: een eerste beeld schetsen</vt:lpstr>
      <vt:lpstr>PowerPoint Presentation</vt:lpstr>
      <vt:lpstr>Fase I: Het vraagstuk in beeld brengen Stap 2: In gesprek gaan met betrokkenen  Drijfveren, handelingen en condities achterhalen</vt:lpstr>
      <vt:lpstr>Living lab Energietransitie Stap 2: In gesprek gaan met betrokkenen</vt:lpstr>
      <vt:lpstr>Over geleide gesprekken </vt:lpstr>
      <vt:lpstr>Gespreksonderwerpen voor geleide gesprekken</vt:lpstr>
      <vt:lpstr>In gesprek gaan met betrokkenen:  Over aannames en blinde vlekken</vt:lpstr>
      <vt:lpstr>Aanwijzingen voor het voeren van een geleid gesprek </vt:lpstr>
      <vt:lpstr>Fase I: Het vraagstuk in beeld brengen Stap 3: Het grotere plaatje zien Het vraagstuk analyseren, structuren en visualiseren</vt:lpstr>
      <vt:lpstr>Living lab Energietransitie Stap 3: Het grotere plaatje zien</vt:lpstr>
      <vt:lpstr>PowerPoint Presentation</vt:lpstr>
      <vt:lpstr>Het grotere plaatje zien: de situatie analyseren, structureren en visualiseren</vt:lpstr>
      <vt:lpstr>PowerPoint Presentation</vt:lpstr>
      <vt:lpstr>PowerPoint Presentation</vt:lpstr>
      <vt:lpstr>PowerPoint Presentation</vt:lpstr>
      <vt:lpstr>PowerPoint Presentation</vt:lpstr>
      <vt:lpstr>Fase II: Wederzijds begrip verkrijgen en breedgedragen besluiten nemen</vt:lpstr>
      <vt:lpstr>Fase II: Wederzijds begrip verkrijgen en breedgedragen besluiten nemen Stap 4: Betrokkenen (h)erkennen elkaars beelden en bepalen het gezamenlijke belang</vt:lpstr>
      <vt:lpstr>PowerPoint Presentation</vt:lpstr>
      <vt:lpstr>Over co-creatiesessies </vt:lpstr>
      <vt:lpstr>Belangrijke thema’s tijdens co-creatiesessies</vt:lpstr>
      <vt:lpstr>Fase II: Wederzijds begrip verkrijgen en breedgedragen besluiten nemen Stap 5: Wenselijke en haalbare oplossingen bepalen</vt:lpstr>
      <vt:lpstr>PowerPoint Presentation</vt:lpstr>
      <vt:lpstr>‘Einde’ van het veranderproces</vt:lpstr>
      <vt:lpstr>PowerPoint Presentation</vt:lpstr>
      <vt:lpstr>Tot slot</vt:lpstr>
      <vt:lpstr>Colofon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Facilitators guide part 2</dc:title>
  <dc:creator>Daniëlle Mostert-Al</dc:creator>
  <cp:lastModifiedBy>Gabriëlle Rossing</cp:lastModifiedBy>
  <cp:revision>1732</cp:revision>
  <dcterms:created xsi:type="dcterms:W3CDTF">2022-03-22T15:14:01Z</dcterms:created>
  <dcterms:modified xsi:type="dcterms:W3CDTF">2023-02-28T13:08:47Z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0x0101004DEBF4390CCA204CB99893C5A8779527</vt:lpwstr>
  </property>
  <property fmtid="{D5CDD505-2E9C-101B-9397-08002B2CF9AE}" pid="3" name="MediaServiceImageTags">
    <vt:lpwstr/>
  </property>
</Properties>
</file>